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93" r:id="rId2"/>
  </p:sldMasterIdLst>
  <p:sldIdLst>
    <p:sldId id="256" r:id="rId3"/>
    <p:sldId id="257" r:id="rId4"/>
    <p:sldId id="264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2" autoAdjust="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6643-CD56-5E54-233A-2C832892A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C03F1-8694-7CC8-FF49-EACEFBEF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F7403-FC4B-2EA2-706A-781E3FA9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2D349-F2BC-778E-F264-255AEA07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0D908-B6EF-EEAD-D98E-8A7B7B73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2DF9-FC35-EAEA-1428-23AD6C6D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EDD8-2660-3F78-40E0-A178B238C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A6375-4E94-BFEC-ABB7-3758E057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D454-62A7-2AA9-DD5D-79A9B4E5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2A77-3C6D-D21C-0DD1-39A4B65C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37BD-20FA-563E-98EE-53CFD912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FDD20-E0A5-4554-4903-7312BA54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82DF5-856A-9E39-7983-BA0D2162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90F8B-FC45-56C0-6A4A-7EDB240F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80534-A6A5-4A7C-0A34-F997001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56E8-8D85-080F-6A12-BD41F52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A62AB-1654-AF2B-4876-77D27C998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DEEDB-9253-52EB-66F2-0BD707BAD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39A67-2E55-993B-ABDA-EA8D05C9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92572-8E51-2177-72BD-7212C089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43F8-28EE-E0E2-70E2-6176B71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1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2BE1-FE1C-0BB8-AC3C-A285160B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090DB-9B81-EBB3-2760-00734B47B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C55C4-5A3D-3C2D-8392-3927D9F6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01FFD-542D-3857-84FF-3982B67EA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D2B16-3F8F-3DA7-85A5-865F3986A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9245C-6062-EB60-9185-904644F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9B518-B009-7607-5CD1-F3A61A73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AC13D-688A-2158-61D8-5ADDFC3B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3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3C31-05D2-5042-DC67-1ED5DDA1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4D781-C667-B12F-DA08-E27110E9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9C5AA-0E45-19CC-1248-8F0C5DF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BE38D-D0AB-B176-3A82-4F14F96B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E8B81-C5E6-E905-51F3-5DCBA5BA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1324A-B10D-0628-DEE0-D26AB586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B68C7-7C20-3D24-5F36-22C601D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4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8BDE-AB7A-0F97-6D3A-5A8B4C02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0209-EF10-D7C2-3EC2-DA3F9AC94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5B323-5D30-ECAB-1CF5-2B2536CA0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4B528-1B77-EEE2-0CE2-664465B4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84A38-8E93-F509-F3F6-9DF0BFC7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5294E-47F1-259F-E717-BF14D989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AB6E-27EE-E40D-0884-B43670C5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FD57C-2D32-DD43-988E-A2A2397E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4684C-68BF-7A72-D091-C7253D956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D224-9C7B-FD9A-7B63-B78E8B33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BA81C-47C4-9FF2-0489-0205D0C2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09F22-5EBA-A2D5-0169-B66F5706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3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0E1A-230B-1E34-5B31-31DB4162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6ED58-0727-1EB5-6D62-AEAA614D1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99BD3-E8CD-5831-FF31-9130D6B7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7AD3-953F-73E0-8EC2-423D7E30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C1B0-DBD8-F8DD-458D-10EF488A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5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F5094-E6B2-9BA1-A0BE-2A6570462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578E0-8471-4DEB-6D09-74DC6F7AC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397C-F14D-3BDB-A1CD-2C87731A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686F-B0B0-73C8-98D3-8BD2BB83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DBE97-B512-CCED-B70B-DF903447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5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8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E7AE5-E66B-5108-66BF-1AC85FD5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7787D-6191-E0B4-C938-48B701475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0D68-2AC9-79CF-3972-57EF39D72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F592A2-6047-473A-AAE8-AA5E316B6E76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8FD1-335D-13C4-34F9-E61B6AF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4876-B6E1-9F3E-054E-277D94E91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584DC-08E6-4464-A2EF-07633497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81231D-6458-014E-90D8-B6BFF930A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43200" y="304800"/>
            <a:ext cx="43434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/>
              <a:t>AZ-862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" y="5486400"/>
            <a:ext cx="8763000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7800" b="1" dirty="0"/>
              <a:t>UNIFORM TURN-IN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B462A3-3BB3-2564-3E8C-687DD1473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0"/>
            <a:ext cx="5791200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dirty="0"/>
              <a:t>UNIFORM TURN-IN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1524000"/>
            <a:ext cx="8915400" cy="4343400"/>
          </a:xfrm>
        </p:spPr>
        <p:txBody>
          <a:bodyPr>
            <a:normAutofit/>
          </a:bodyPr>
          <a:lstStyle/>
          <a:p>
            <a:r>
              <a:rPr lang="en-US" sz="3200" b="1" dirty="0"/>
              <a:t>Seniors and Non returning cadets</a:t>
            </a:r>
          </a:p>
          <a:p>
            <a:pPr lvl="1"/>
            <a:r>
              <a:rPr lang="en-US" sz="3200" b="1" dirty="0"/>
              <a:t>Seniors- you know who you are</a:t>
            </a:r>
          </a:p>
          <a:p>
            <a:pPr lvl="1"/>
            <a:r>
              <a:rPr lang="en-US" sz="3200" b="1" dirty="0"/>
              <a:t> You are a non returning cadet if</a:t>
            </a:r>
          </a:p>
          <a:p>
            <a:pPr lvl="2"/>
            <a:r>
              <a:rPr lang="en-US" sz="3200" b="1" dirty="0"/>
              <a:t>You WILL NOT be returning to AZ-862 in SY 25-26</a:t>
            </a:r>
          </a:p>
          <a:p>
            <a:pPr lvl="2"/>
            <a:r>
              <a:rPr lang="en-US" sz="3200" b="1" dirty="0"/>
              <a:t>You are not sure if you will come back</a:t>
            </a:r>
          </a:p>
          <a:p>
            <a:pPr lvl="1"/>
            <a:r>
              <a:rPr lang="en-US" sz="3200" b="1" dirty="0"/>
              <a:t>Turn in dates for your uniforms are MAY 7</a:t>
            </a:r>
            <a:r>
              <a:rPr lang="en-US" sz="3200" b="1" baseline="30000" dirty="0"/>
              <a:t>th</a:t>
            </a:r>
            <a:r>
              <a:rPr lang="en-US" sz="3200" b="1" dirty="0"/>
              <a:t> thru May  8</a:t>
            </a:r>
            <a:r>
              <a:rPr lang="en-US" sz="3200" b="1" baseline="30000" dirty="0"/>
              <a:t>th</a:t>
            </a:r>
            <a:r>
              <a:rPr lang="en-US" sz="3200" b="1" dirty="0"/>
              <a:t>  from 0720 </a:t>
            </a:r>
            <a:r>
              <a:rPr lang="en-US" sz="3200" b="1" dirty="0" err="1"/>
              <a:t>hrs</a:t>
            </a:r>
            <a:r>
              <a:rPr lang="en-US" sz="3200" b="1" dirty="0"/>
              <a:t>  until 1500 </a:t>
            </a:r>
            <a:r>
              <a:rPr lang="en-US" sz="3200" b="1" dirty="0" err="1"/>
              <a:t>hrs</a:t>
            </a:r>
            <a:r>
              <a:rPr lang="en-US" sz="3200" b="1" dirty="0"/>
              <a:t> both days</a:t>
            </a:r>
          </a:p>
          <a:p>
            <a:pPr lvl="1"/>
            <a:endParaRPr lang="en-US" sz="1700" b="1" dirty="0"/>
          </a:p>
          <a:p>
            <a:pPr lvl="2"/>
            <a:endParaRPr lang="en-US" sz="17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2" name="Group 6151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6153" name="Rectangle 6152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4FA2C8-AA8B-F4EE-6571-858169294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46037"/>
            <a:ext cx="5791200" cy="1143000"/>
          </a:xfrm>
        </p:spPr>
        <p:txBody>
          <a:bodyPr/>
          <a:lstStyle/>
          <a:p>
            <a:pPr eaLnBrk="1" hangingPunct="1"/>
            <a:r>
              <a:rPr lang="en-US" sz="5400" dirty="0"/>
              <a:t>UNIFORM TURN-IN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916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b="1" dirty="0"/>
              <a:t>All Seniors and Non-returning Cadets</a:t>
            </a:r>
            <a:endParaRPr lang="en-US" sz="3500" b="1"/>
          </a:p>
          <a:p>
            <a:pPr lvl="1" eaLnBrk="1" hangingPunct="1"/>
            <a:r>
              <a:rPr lang="en-US" sz="3200" b="1" dirty="0"/>
              <a:t>Do not clean your uniform</a:t>
            </a:r>
            <a:endParaRPr lang="en-US" sz="3200" b="1"/>
          </a:p>
          <a:p>
            <a:pPr lvl="1" eaLnBrk="1" hangingPunct="1"/>
            <a:r>
              <a:rPr lang="en-US" sz="3200" b="1" dirty="0"/>
              <a:t>Do not turn in your  PT Gear, T Shirts, Socks, Belts and Buckles, and black dress shoes</a:t>
            </a:r>
            <a:endParaRPr lang="en-US" sz="3200" b="1"/>
          </a:p>
          <a:p>
            <a:pPr lvl="1" eaLnBrk="1" hangingPunct="1"/>
            <a:r>
              <a:rPr lang="en-US" sz="3200" b="1" dirty="0"/>
              <a:t>Do remove all nametags, insignia, badges and cords</a:t>
            </a:r>
            <a:endParaRPr lang="en-US" sz="3200" b="1"/>
          </a:p>
          <a:p>
            <a:pPr lvl="1" eaLnBrk="1" hangingPunct="1"/>
            <a:r>
              <a:rPr lang="en-US" sz="3200" b="1" dirty="0"/>
              <a:t>Remember to bring any equipment: flash drives, hydration packs </a:t>
            </a:r>
            <a:r>
              <a:rPr lang="en-US" sz="3200" b="1" dirty="0" err="1"/>
              <a:t>etc</a:t>
            </a:r>
            <a:endParaRPr lang="en-US" sz="3200" b="1"/>
          </a:p>
          <a:p>
            <a:pPr lvl="1" eaLnBrk="1" hangingPunct="1"/>
            <a:r>
              <a:rPr lang="en-US" sz="3200" b="1" dirty="0"/>
              <a:t>If you just can’t figure out what to bring – bring everything</a:t>
            </a:r>
            <a:endParaRPr lang="en-US" sz="3200" b="1"/>
          </a:p>
          <a:p>
            <a:pPr lvl="1" eaLnBrk="1" hangingPunct="1"/>
            <a:r>
              <a:rPr lang="en-US" sz="3200" b="1" dirty="0"/>
              <a:t>Do bring cash or check for items you have lost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30303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oup 7175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7177" name="Rectangle 7176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0" name="Rectangle 7179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163C2A-7139-6F3B-0DB8-43AA721BF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18288"/>
            <a:ext cx="5715000" cy="1143000"/>
          </a:xfrm>
        </p:spPr>
        <p:txBody>
          <a:bodyPr/>
          <a:lstStyle/>
          <a:p>
            <a:pPr eaLnBrk="1" hangingPunct="1"/>
            <a:r>
              <a:rPr lang="en-US" sz="5400" dirty="0"/>
              <a:t>UNIFORM TURN-IN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15400" cy="586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All Seniors and Non-returning Cadets </a:t>
            </a:r>
          </a:p>
          <a:p>
            <a:pPr lvl="1" eaLnBrk="1" hangingPunct="1"/>
            <a:r>
              <a:rPr lang="en-US" sz="3200" b="1" dirty="0"/>
              <a:t>All items must be accounted for</a:t>
            </a:r>
          </a:p>
          <a:p>
            <a:pPr lvl="1" eaLnBrk="1" hangingPunct="1"/>
            <a:r>
              <a:rPr lang="en-US" sz="3200" b="1" dirty="0"/>
              <a:t>Seniors will not get their clearances signed if missing items are not replaced OR returned</a:t>
            </a:r>
          </a:p>
          <a:p>
            <a:pPr lvl="1" eaLnBrk="1" hangingPunct="1"/>
            <a:r>
              <a:rPr lang="en-US" sz="3200" b="1" dirty="0"/>
              <a:t>All cadets get to keep their ribbons, nametapes, and nametags but not the ribbon bar</a:t>
            </a:r>
          </a:p>
          <a:p>
            <a:pPr lvl="1" eaLnBrk="1" hangingPunct="1"/>
            <a:r>
              <a:rPr lang="en-US" sz="3200" b="1" dirty="0"/>
              <a:t>Drill team members keep all the items they purchased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4" name="Group 9223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9225" name="Rectangle 9224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8" name="Rectangle 9227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653E27-3610-94A2-B70F-89D0666A0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152400"/>
            <a:ext cx="5715000" cy="1143000"/>
          </a:xfrm>
        </p:spPr>
        <p:txBody>
          <a:bodyPr/>
          <a:lstStyle/>
          <a:p>
            <a:pPr eaLnBrk="1" hangingPunct="1"/>
            <a:r>
              <a:rPr lang="en-US" sz="5400" dirty="0"/>
              <a:t>UNIFORM TURN-IN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4953000"/>
          </a:xfrm>
        </p:spPr>
        <p:txBody>
          <a:bodyPr/>
          <a:lstStyle/>
          <a:p>
            <a:pPr eaLnBrk="1" hangingPunct="1"/>
            <a:r>
              <a:rPr lang="en-US" sz="3000" b="1" dirty="0"/>
              <a:t>I CAN’T STRESS IT ENOUGH</a:t>
            </a:r>
          </a:p>
          <a:p>
            <a:pPr lvl="1" eaLnBrk="1" hangingPunct="1"/>
            <a:r>
              <a:rPr lang="en-US" sz="3000" b="1" dirty="0"/>
              <a:t>You must account for </a:t>
            </a:r>
            <a:r>
              <a:rPr lang="en-US" sz="3000" b="1" i="1" u="sng" dirty="0"/>
              <a:t>every item issued</a:t>
            </a:r>
          </a:p>
          <a:p>
            <a:pPr lvl="1" eaLnBrk="1" hangingPunct="1"/>
            <a:r>
              <a:rPr lang="en-US" sz="3000" b="1" dirty="0"/>
              <a:t>If you don’t have it you must procure it </a:t>
            </a:r>
          </a:p>
          <a:p>
            <a:pPr lvl="3" eaLnBrk="1" hangingPunct="1"/>
            <a:r>
              <a:rPr lang="en-US" sz="2600" b="1" dirty="0"/>
              <a:t>Contact the ASI if </a:t>
            </a:r>
            <a:r>
              <a:rPr lang="en-US" sz="2600" b="1"/>
              <a:t>you have </a:t>
            </a:r>
            <a:r>
              <a:rPr lang="en-US" sz="2600" b="1" dirty="0"/>
              <a:t>questions regarding the lost uniform items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35BA9-FB6C-DF45-C064-04DEEF913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91498A-1ECA-8C2A-B13F-442417B50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67F6FEAC-0A33-D63F-E7ED-D6CC40F7EF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18288"/>
            <a:ext cx="5715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/>
              <a:t>UNIFORM TURN-IN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69274C-A7A5-FC16-5CCB-CA776126AD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4343400"/>
          </a:xfrm>
        </p:spPr>
        <p:txBody>
          <a:bodyPr>
            <a:normAutofit/>
          </a:bodyPr>
          <a:lstStyle/>
          <a:p>
            <a:r>
              <a:rPr lang="en-US" sz="3600" b="1" dirty="0"/>
              <a:t>Returning cadets</a:t>
            </a:r>
          </a:p>
          <a:p>
            <a:pPr lvl="1"/>
            <a:r>
              <a:rPr lang="en-US" sz="3200" b="1" dirty="0"/>
              <a:t>You are a returning cadet if:</a:t>
            </a:r>
          </a:p>
          <a:p>
            <a:pPr lvl="2"/>
            <a:r>
              <a:rPr lang="en-US" sz="3200" b="1" dirty="0"/>
              <a:t>You have enrolled in any AZ-862 course for  SY 25-26</a:t>
            </a:r>
          </a:p>
          <a:p>
            <a:pPr lvl="1"/>
            <a:r>
              <a:rPr lang="en-US" sz="3200" b="1" dirty="0"/>
              <a:t>Turn in dates for your uniforms are MAY 7</a:t>
            </a:r>
            <a:r>
              <a:rPr lang="en-US" sz="3200" b="1" baseline="30000" dirty="0"/>
              <a:t>th</a:t>
            </a:r>
            <a:r>
              <a:rPr lang="en-US" sz="3200" b="1" dirty="0"/>
              <a:t> thru May  8</a:t>
            </a:r>
            <a:r>
              <a:rPr lang="en-US" sz="3200" b="1" baseline="30000" dirty="0"/>
              <a:t>th</a:t>
            </a:r>
            <a:r>
              <a:rPr lang="en-US" sz="3200" b="1" dirty="0"/>
              <a:t>  from 0720 </a:t>
            </a:r>
            <a:r>
              <a:rPr lang="en-US" sz="3200" b="1" dirty="0" err="1"/>
              <a:t>hrs</a:t>
            </a:r>
            <a:r>
              <a:rPr lang="en-US" sz="3200" b="1" dirty="0"/>
              <a:t>  until 1500 </a:t>
            </a:r>
            <a:r>
              <a:rPr lang="en-US" sz="3200" b="1" dirty="0" err="1"/>
              <a:t>hrs</a:t>
            </a:r>
            <a:r>
              <a:rPr lang="en-US" sz="3200" b="1" dirty="0"/>
              <a:t> both days UNLESS</a:t>
            </a:r>
          </a:p>
          <a:p>
            <a:pPr lvl="1"/>
            <a:endParaRPr lang="en-US" sz="3200" b="1" dirty="0"/>
          </a:p>
          <a:p>
            <a:pPr lvl="2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656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FD769-5FD9-CA50-4B10-5D38F3C3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8CF111-ABC1-6529-2BCA-084CB44B5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CB8C7CEC-B213-5EA3-D66C-872339C1FC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5715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/>
              <a:t>UNIFORM TURN-IN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81D4C2C-C339-5089-DFCC-4E8A8601D1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4343400"/>
          </a:xfrm>
        </p:spPr>
        <p:txBody>
          <a:bodyPr>
            <a:normAutofit/>
          </a:bodyPr>
          <a:lstStyle/>
          <a:p>
            <a:r>
              <a:rPr lang="en-US" sz="3000" b="1"/>
              <a:t>Returning cadets</a:t>
            </a:r>
          </a:p>
          <a:p>
            <a:pPr lvl="1"/>
            <a:r>
              <a:rPr lang="en-US" sz="3000" b="1"/>
              <a:t>You need your uniform items to participate in the following events:</a:t>
            </a:r>
          </a:p>
          <a:p>
            <a:pPr lvl="2"/>
            <a:r>
              <a:rPr lang="en-US" sz="3000" b="1"/>
              <a:t>Color Guards</a:t>
            </a:r>
          </a:p>
          <a:p>
            <a:pPr lvl="2"/>
            <a:r>
              <a:rPr lang="en-US" sz="3000" b="1"/>
              <a:t>Flag Ceremonies</a:t>
            </a:r>
          </a:p>
          <a:p>
            <a:pPr lvl="2"/>
            <a:r>
              <a:rPr lang="en-US" sz="3000" b="1"/>
              <a:t>Graduations</a:t>
            </a:r>
          </a:p>
          <a:p>
            <a:pPr lvl="2"/>
            <a:r>
              <a:rPr lang="en-US" sz="3000" b="1"/>
              <a:t>Best of Basic</a:t>
            </a:r>
          </a:p>
          <a:p>
            <a:pPr lvl="1"/>
            <a:r>
              <a:rPr lang="en-US" sz="3000" b="1"/>
              <a:t>Turn in your uniform items NLT the third day of school, SY25-26</a:t>
            </a:r>
          </a:p>
          <a:p>
            <a:pPr lvl="1"/>
            <a:endParaRPr lang="en-US" sz="3000" b="1"/>
          </a:p>
          <a:p>
            <a:pPr lvl="2"/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133061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2A1B6-FA30-AF20-F613-93C5C368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2" name="Group 6151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6153" name="Rectangle 6152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960BD5-E1DF-835C-D7F3-FACD507CB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1A7A12F9-B0C9-3357-82CC-9519AD9FB8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46037"/>
            <a:ext cx="5715000" cy="1143000"/>
          </a:xfrm>
        </p:spPr>
        <p:txBody>
          <a:bodyPr/>
          <a:lstStyle/>
          <a:p>
            <a:pPr eaLnBrk="1" hangingPunct="1"/>
            <a:r>
              <a:rPr lang="en-US" sz="5400"/>
              <a:t>UNIFORM TURN-IN</a:t>
            </a:r>
            <a:endParaRPr lang="en-US" sz="54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77D9629-E550-398A-061E-C481672404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916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Returning Cadets</a:t>
            </a:r>
          </a:p>
          <a:p>
            <a:pPr lvl="1" eaLnBrk="1" hangingPunct="1"/>
            <a:r>
              <a:rPr lang="en-US" sz="2800" b="1" dirty="0"/>
              <a:t>Have your uniforms commercially cleaned before you turn them in</a:t>
            </a:r>
          </a:p>
          <a:p>
            <a:pPr lvl="1" eaLnBrk="1" hangingPunct="1"/>
            <a:r>
              <a:rPr lang="en-US" sz="2800" b="1" dirty="0"/>
              <a:t>Dry Clean the following</a:t>
            </a:r>
          </a:p>
          <a:p>
            <a:pPr lvl="2"/>
            <a:r>
              <a:rPr lang="en-US" sz="2800" b="1" dirty="0"/>
              <a:t>Service Coat</a:t>
            </a:r>
          </a:p>
          <a:p>
            <a:pPr lvl="2"/>
            <a:r>
              <a:rPr lang="en-US" sz="2800" b="1" dirty="0"/>
              <a:t>Service Trousers/Slacks/Skirt</a:t>
            </a:r>
          </a:p>
          <a:p>
            <a:pPr lvl="2"/>
            <a:r>
              <a:rPr lang="en-US" sz="2800" b="1" dirty="0"/>
              <a:t>Light Weight Blue Jacket</a:t>
            </a:r>
          </a:p>
          <a:p>
            <a:pPr lvl="2"/>
            <a:r>
              <a:rPr lang="en-US" sz="2800" b="1" dirty="0"/>
              <a:t>Tie and Flight Cap</a:t>
            </a:r>
          </a:p>
          <a:p>
            <a:pPr lvl="1" eaLnBrk="1" hangingPunct="1"/>
            <a:r>
              <a:rPr lang="en-US" sz="2800" b="1" dirty="0"/>
              <a:t>Tell the Dry Cleaners to  LAUNDER the following</a:t>
            </a:r>
          </a:p>
          <a:p>
            <a:pPr lvl="2"/>
            <a:r>
              <a:rPr lang="en-US" sz="2800" b="1" dirty="0"/>
              <a:t>Blue Service Shirts</a:t>
            </a:r>
          </a:p>
          <a:p>
            <a:pPr lvl="2"/>
            <a:r>
              <a:rPr lang="en-US" sz="2800" b="1" dirty="0"/>
              <a:t>The entire OCP uniform (hat, shirt, and pants) remember to remove all patches before cleaning</a:t>
            </a:r>
          </a:p>
        </p:txBody>
      </p:sp>
    </p:spTree>
    <p:extLst>
      <p:ext uri="{BB962C8B-B14F-4D97-AF65-F5344CB8AC3E}">
        <p14:creationId xmlns:p14="http://schemas.microsoft.com/office/powerpoint/2010/main" val="14793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98090-9661-6A1E-8C59-BCF616E09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2" name="Group 6151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0" name="Rectangle 6159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FF665B-9577-258E-81AA-DA9B52F19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" r="1" b="1"/>
          <a:stretch/>
        </p:blipFill>
        <p:spPr>
          <a:xfrm>
            <a:off x="20" y="-7624"/>
            <a:ext cx="9143980" cy="6887365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269490E-AF85-E2AD-ABD0-15DF70E4F5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5791200" cy="1143000"/>
          </a:xfrm>
        </p:spPr>
        <p:txBody>
          <a:bodyPr/>
          <a:lstStyle/>
          <a:p>
            <a:pPr eaLnBrk="1" hangingPunct="1"/>
            <a:r>
              <a:rPr lang="en-US" sz="5400"/>
              <a:t>UNIFORM TURN-IN</a:t>
            </a:r>
            <a:endParaRPr lang="en-US" sz="54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5E4740D-D03D-E94E-2A71-62BC16AAAF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571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/>
              <a:t>Returning Cadets</a:t>
            </a:r>
          </a:p>
          <a:p>
            <a:pPr lvl="1" eaLnBrk="1" hangingPunct="1"/>
            <a:r>
              <a:rPr lang="en-US" sz="2800" b="1" dirty="0"/>
              <a:t>Bring in all items at the same time.  Keep them in the drycleaning bag and on the hangers they gave you </a:t>
            </a:r>
          </a:p>
          <a:p>
            <a:pPr lvl="1" eaLnBrk="1" hangingPunct="1"/>
            <a:r>
              <a:rPr lang="en-US" sz="2800" b="1" dirty="0"/>
              <a:t>Keep the dry cleaning receipt on the bag they gave you</a:t>
            </a:r>
          </a:p>
          <a:p>
            <a:pPr lvl="1" eaLnBrk="1" hangingPunct="1"/>
            <a:r>
              <a:rPr lang="en-US" sz="2800" b="1" dirty="0"/>
              <a:t>Bring in all your socks, belts, boots, shoes,  and T-shirts</a:t>
            </a:r>
          </a:p>
          <a:p>
            <a:pPr lvl="1" eaLnBrk="1" hangingPunct="1"/>
            <a:r>
              <a:rPr lang="en-US" sz="2800" b="1" dirty="0"/>
              <a:t>Your uniforms will be placed in a storage bag we will provide for you with you name on it</a:t>
            </a:r>
          </a:p>
          <a:p>
            <a:pPr lvl="1" eaLnBrk="1" hangingPunct="1"/>
            <a:r>
              <a:rPr lang="en-US" sz="2800" b="1" dirty="0"/>
              <a:t>You may bring  all other items in luggage or a backpack, or a box; but all must be in the same container.  If you don’t have a bag, we will try to find a box for you</a:t>
            </a:r>
          </a:p>
        </p:txBody>
      </p:sp>
    </p:spTree>
    <p:extLst>
      <p:ext uri="{BB962C8B-B14F-4D97-AF65-F5344CB8AC3E}">
        <p14:creationId xmlns:p14="http://schemas.microsoft.com/office/powerpoint/2010/main" val="31807208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483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Custom Design</vt:lpstr>
      <vt:lpstr>Office Theme</vt:lpstr>
      <vt:lpstr>AZ-862</vt:lpstr>
      <vt:lpstr>UNIFORM TURN-IN</vt:lpstr>
      <vt:lpstr>UNIFORM TURN-IN</vt:lpstr>
      <vt:lpstr>UNIFORM TURN-IN</vt:lpstr>
      <vt:lpstr>UNIFORM TURN-IN</vt:lpstr>
      <vt:lpstr>UNIFORM TURN-IN</vt:lpstr>
      <vt:lpstr>UNIFORM TURN-IN</vt:lpstr>
      <vt:lpstr>UNIFORM TURN-IN</vt:lpstr>
      <vt:lpstr>UNIFORM TURN-IN</vt:lpstr>
    </vt:vector>
  </TitlesOfParts>
  <Company>AZ-862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AZ-862</dc:title>
  <dc:creator>AFLROTC</dc:creator>
  <cp:lastModifiedBy>fred driver</cp:lastModifiedBy>
  <cp:revision>72</cp:revision>
  <dcterms:created xsi:type="dcterms:W3CDTF">2010-04-26T18:46:21Z</dcterms:created>
  <dcterms:modified xsi:type="dcterms:W3CDTF">2025-04-13T21:46:18Z</dcterms:modified>
</cp:coreProperties>
</file>