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8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6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6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7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3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MASTERPIECE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STELLA  ( 1877-1946 )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5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6" y="188280"/>
            <a:ext cx="5008418" cy="5074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33" y="553451"/>
            <a:ext cx="4206242" cy="6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87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Italian-born Joseph Stella is hailed as America’s first Futurist painter and is best remembered for his dynamic paintings of New York monuments such as Coney Island and the Brooklyn Bridge.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59" y="0"/>
            <a:ext cx="41062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152780"/>
            <a:ext cx="291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Brooklyn Bridge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9" y="1912035"/>
            <a:ext cx="5265963" cy="4135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218" y="6155040"/>
            <a:ext cx="38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Coney Island –Battle of the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1215" y="161491"/>
            <a:ext cx="2726525" cy="196457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His work has been made into such things as postage stamps, puzzles &amp; posters…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12" y="820421"/>
            <a:ext cx="4286417" cy="5358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707879"/>
            <a:ext cx="3620191" cy="51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136" y="6178443"/>
            <a:ext cx="3304309" cy="501576"/>
          </a:xfrm>
        </p:spPr>
        <p:txBody>
          <a:bodyPr/>
          <a:lstStyle/>
          <a:p>
            <a:r>
              <a:rPr lang="en-US" dirty="0" smtClean="0"/>
              <a:t>Flowers, Italy   1931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45" r="-32945"/>
          <a:stretch>
            <a:fillRect/>
          </a:stretch>
        </p:blipFill>
        <p:spPr>
          <a:xfrm>
            <a:off x="1484646" y="650006"/>
            <a:ext cx="9016604" cy="5457092"/>
          </a:xfrm>
        </p:spPr>
      </p:pic>
    </p:spTree>
    <p:extLst>
      <p:ext uri="{BB962C8B-B14F-4D97-AF65-F5344CB8AC3E}">
        <p14:creationId xmlns:p14="http://schemas.microsoft.com/office/powerpoint/2010/main" val="269663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69</Words>
  <Application>Microsoft Macintosh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ART MASTERPIECE </vt:lpstr>
      <vt:lpstr>PowerPoint Presentation</vt:lpstr>
      <vt:lpstr>PowerPoint Presentation</vt:lpstr>
      <vt:lpstr>PowerPoint Presentation</vt:lpstr>
      <vt:lpstr>Flowers, Italy   1931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MASTERPIECE</dc:title>
  <dc:creator>Kinsella</dc:creator>
  <cp:lastModifiedBy>Dana Melcher</cp:lastModifiedBy>
  <cp:revision>11</cp:revision>
  <dcterms:created xsi:type="dcterms:W3CDTF">2015-03-24T02:38:12Z</dcterms:created>
  <dcterms:modified xsi:type="dcterms:W3CDTF">2015-07-03T19:14:57Z</dcterms:modified>
</cp:coreProperties>
</file>