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5ED6A3B-E36A-4DEF-9B20-E304D0D0C75A}" type="datetimeFigureOut">
              <a:rPr lang="en-US" smtClean="0"/>
              <a:t>1/26/2015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658B2CC-7FE1-43B4-AC26-8C7F0A6D107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658B2CC-7FE1-43B4-AC26-8C7F0A6D107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658B2CC-7FE1-43B4-AC26-8C7F0A6D107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658B2CC-7FE1-43B4-AC26-8C7F0A6D1078}"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658B2CC-7FE1-43B4-AC26-8C7F0A6D1078}"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658B2CC-7FE1-43B4-AC26-8C7F0A6D1078}"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5658B2CC-7FE1-43B4-AC26-8C7F0A6D107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5658B2CC-7FE1-43B4-AC26-8C7F0A6D1078}"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5ED6A3B-E36A-4DEF-9B20-E304D0D0C75A}" type="datetimeFigureOut">
              <a:rPr lang="en-US" smtClean="0"/>
              <a:t>1/26/2015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5658B2CC-7FE1-43B4-AC26-8C7F0A6D107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5ED6A3B-E36A-4DEF-9B20-E304D0D0C75A}" type="datetimeFigureOut">
              <a:rPr lang="en-US" smtClean="0"/>
              <a:t>1/26/2015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658B2CC-7FE1-43B4-AC26-8C7F0A6D107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5ED6A3B-E36A-4DEF-9B20-E304D0D0C75A}" type="datetimeFigureOut">
              <a:rPr lang="en-US" smtClean="0"/>
              <a:t>1/26/2015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658B2CC-7FE1-43B4-AC26-8C7F0A6D1078}"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5ED6A3B-E36A-4DEF-9B20-E304D0D0C75A}" type="datetimeFigureOut">
              <a:rPr lang="en-US" smtClean="0"/>
              <a:t>1/26/2015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658B2CC-7FE1-43B4-AC26-8C7F0A6D10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Interstate Relations</a:t>
            </a:r>
            <a:endParaRPr lang="en-US" dirty="0"/>
          </a:p>
        </p:txBody>
      </p:sp>
      <p:sp>
        <p:nvSpPr>
          <p:cNvPr id="3" name="Subtitle 2"/>
          <p:cNvSpPr>
            <a:spLocks noGrp="1"/>
          </p:cNvSpPr>
          <p:nvPr>
            <p:ph type="subTitle" idx="1"/>
          </p:nvPr>
        </p:nvSpPr>
        <p:spPr/>
        <p:txBody>
          <a:bodyPr/>
          <a:lstStyle/>
          <a:p>
            <a:r>
              <a:rPr lang="en-US" dirty="0" smtClean="0"/>
              <a:t>Chapter 4 Section 3</a:t>
            </a:r>
            <a:endParaRPr lang="en-US" dirty="0"/>
          </a:p>
        </p:txBody>
      </p:sp>
    </p:spTree>
    <p:extLst>
      <p:ext uri="{BB962C8B-B14F-4D97-AF65-F5344CB8AC3E}">
        <p14:creationId xmlns:p14="http://schemas.microsoft.com/office/powerpoint/2010/main" val="846003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Interstate Compact = Agreements among States</a:t>
            </a:r>
          </a:p>
          <a:p>
            <a:pPr lvl="1"/>
            <a:r>
              <a:rPr lang="en-US" dirty="0" smtClean="0"/>
              <a:t>States are NOT allowed to enter into treaties or compacts with foreign nations</a:t>
            </a:r>
            <a:endParaRPr lang="en-US" dirty="0"/>
          </a:p>
        </p:txBody>
      </p:sp>
      <p:sp>
        <p:nvSpPr>
          <p:cNvPr id="2" name="Title 1"/>
          <p:cNvSpPr>
            <a:spLocks noGrp="1"/>
          </p:cNvSpPr>
          <p:nvPr>
            <p:ph type="title"/>
          </p:nvPr>
        </p:nvSpPr>
        <p:spPr/>
        <p:txBody>
          <a:bodyPr/>
          <a:lstStyle/>
          <a:p>
            <a:r>
              <a:rPr lang="en-US" dirty="0" smtClean="0"/>
              <a:t>Interstate Compacts</a:t>
            </a:r>
            <a:endParaRPr lang="en-US" dirty="0"/>
          </a:p>
        </p:txBody>
      </p:sp>
    </p:spTree>
    <p:extLst>
      <p:ext uri="{BB962C8B-B14F-4D97-AF65-F5344CB8AC3E}">
        <p14:creationId xmlns:p14="http://schemas.microsoft.com/office/powerpoint/2010/main" val="3981035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Article IV Section 1 – “Full faith and Credit shall be given in each State to the public Acts (laws), Records (birth certificates, marriage licenses, etc.), and judicial Proceedings (outcome of court decisions) of every other State”</a:t>
            </a:r>
          </a:p>
          <a:p>
            <a:pPr lvl="1"/>
            <a:r>
              <a:rPr lang="en-US" dirty="0" smtClean="0"/>
              <a:t>Each State has to recognize and respect the validity of other States’ laws/rulings</a:t>
            </a:r>
          </a:p>
          <a:p>
            <a:pPr lvl="1"/>
            <a:r>
              <a:rPr lang="en-US" dirty="0" smtClean="0"/>
              <a:t>Applies ONLY to </a:t>
            </a:r>
            <a:r>
              <a:rPr lang="en-US" i="1" dirty="0" smtClean="0"/>
              <a:t>civil</a:t>
            </a:r>
            <a:r>
              <a:rPr lang="en-US" dirty="0" smtClean="0"/>
              <a:t>, NOT criminal, matters</a:t>
            </a:r>
          </a:p>
          <a:p>
            <a:pPr lvl="1"/>
            <a:endParaRPr lang="en-US" dirty="0"/>
          </a:p>
        </p:txBody>
      </p:sp>
      <p:sp>
        <p:nvSpPr>
          <p:cNvPr id="2" name="Title 1"/>
          <p:cNvSpPr>
            <a:spLocks noGrp="1"/>
          </p:cNvSpPr>
          <p:nvPr>
            <p:ph type="title"/>
          </p:nvPr>
        </p:nvSpPr>
        <p:spPr/>
        <p:txBody>
          <a:bodyPr>
            <a:normAutofit/>
          </a:bodyPr>
          <a:lstStyle/>
          <a:p>
            <a:r>
              <a:rPr lang="en-US" dirty="0" smtClean="0"/>
              <a:t>Full Faith and Credit</a:t>
            </a:r>
            <a:endParaRPr lang="en-US" dirty="0"/>
          </a:p>
        </p:txBody>
      </p:sp>
    </p:spTree>
    <p:extLst>
      <p:ext uri="{BB962C8B-B14F-4D97-AF65-F5344CB8AC3E}">
        <p14:creationId xmlns:p14="http://schemas.microsoft.com/office/powerpoint/2010/main" val="3452838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Extradition – the legal process by which a fugitive from justice in one State can be returned to that State</a:t>
            </a:r>
          </a:p>
          <a:p>
            <a:pPr lvl="1"/>
            <a:r>
              <a:rPr lang="en-US" dirty="0" smtClean="0"/>
              <a:t>Most often, extradition requests are approved by governors</a:t>
            </a:r>
          </a:p>
          <a:p>
            <a:pPr lvl="1"/>
            <a:r>
              <a:rPr lang="en-US" dirty="0" smtClean="0"/>
              <a:t>The federal government </a:t>
            </a:r>
            <a:r>
              <a:rPr lang="en-US" i="1" dirty="0" smtClean="0"/>
              <a:t>can</a:t>
            </a:r>
            <a:r>
              <a:rPr lang="en-US" dirty="0" smtClean="0"/>
              <a:t> order an unwilling governor to extradite a fugitive (</a:t>
            </a:r>
            <a:r>
              <a:rPr lang="en-US" i="1" dirty="0" smtClean="0"/>
              <a:t>Puerto Rico v. Branstad)</a:t>
            </a:r>
            <a:endParaRPr lang="en-US" dirty="0"/>
          </a:p>
        </p:txBody>
      </p:sp>
      <p:sp>
        <p:nvSpPr>
          <p:cNvPr id="2" name="Title 1"/>
          <p:cNvSpPr>
            <a:spLocks noGrp="1"/>
          </p:cNvSpPr>
          <p:nvPr>
            <p:ph type="title"/>
          </p:nvPr>
        </p:nvSpPr>
        <p:spPr/>
        <p:txBody>
          <a:bodyPr/>
          <a:lstStyle/>
          <a:p>
            <a:r>
              <a:rPr lang="en-US" dirty="0" smtClean="0"/>
              <a:t>Extradition</a:t>
            </a:r>
            <a:endParaRPr lang="en-US" dirty="0"/>
          </a:p>
        </p:txBody>
      </p:sp>
    </p:spTree>
    <p:extLst>
      <p:ext uri="{BB962C8B-B14F-4D97-AF65-F5344CB8AC3E}">
        <p14:creationId xmlns:p14="http://schemas.microsoft.com/office/powerpoint/2010/main" val="3346589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 state can draw unreasonable distinctions between its own residents and residents of another State</a:t>
            </a:r>
          </a:p>
          <a:p>
            <a:pPr lvl="1"/>
            <a:r>
              <a:rPr lang="en-US" dirty="0" smtClean="0"/>
              <a:t>Each State has to recognize the right of any American to travel in, or become a resident of that State (but a State can establish a certain time period that a person must live within that State before gaining residency)</a:t>
            </a:r>
            <a:endParaRPr lang="en-US" dirty="0"/>
          </a:p>
        </p:txBody>
      </p:sp>
      <p:sp>
        <p:nvSpPr>
          <p:cNvPr id="2" name="Title 1"/>
          <p:cNvSpPr>
            <a:spLocks noGrp="1"/>
          </p:cNvSpPr>
          <p:nvPr>
            <p:ph type="title"/>
          </p:nvPr>
        </p:nvSpPr>
        <p:spPr/>
        <p:txBody>
          <a:bodyPr>
            <a:normAutofit/>
          </a:bodyPr>
          <a:lstStyle/>
          <a:p>
            <a:r>
              <a:rPr lang="en-US" dirty="0" smtClean="0"/>
              <a:t>Privileges and Immunities</a:t>
            </a:r>
            <a:endParaRPr lang="en-US" dirty="0"/>
          </a:p>
        </p:txBody>
      </p:sp>
    </p:spTree>
    <p:extLst>
      <p:ext uri="{BB962C8B-B14F-4D97-AF65-F5344CB8AC3E}">
        <p14:creationId xmlns:p14="http://schemas.microsoft.com/office/powerpoint/2010/main" val="691362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147</TotalTime>
  <Words>211</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Interstate Relations</vt:lpstr>
      <vt:lpstr>Interstate Compacts</vt:lpstr>
      <vt:lpstr>Full Faith and Credit</vt:lpstr>
      <vt:lpstr>Extradition</vt:lpstr>
      <vt:lpstr>Privileges and Immunities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cp:revision>
  <dcterms:created xsi:type="dcterms:W3CDTF">2013-01-25T21:43:09Z</dcterms:created>
  <dcterms:modified xsi:type="dcterms:W3CDTF">2015-01-26T19:58:11Z</dcterms:modified>
</cp:coreProperties>
</file>