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customXml/itemProps29.xml" ContentType="application/vnd.openxmlformats-officedocument.customXmlProperties+xml"/>
  <Override PartName="/customXml/itemProps30.xml" ContentType="application/vnd.openxmlformats-officedocument.customXmlProperties+xml"/>
  <Override PartName="/customXml/itemProps31.xml" ContentType="application/vnd.openxmlformats-officedocument.customXmlProperties+xml"/>
  <Override PartName="/customXml/itemProps32.xml" ContentType="application/vnd.openxmlformats-officedocument.customXmlProperties+xml"/>
  <Override PartName="/customXml/itemProps33.xml" ContentType="application/vnd.openxmlformats-officedocument.customXmlProperties+xml"/>
  <Override PartName="/customXml/itemProps34.xml" ContentType="application/vnd.openxmlformats-officedocument.customXmlProperties+xml"/>
  <Override PartName="/customXml/itemProps35.xml" ContentType="application/vnd.openxmlformats-officedocument.customXmlProperties+xml"/>
  <Override PartName="/customXml/itemProps36.xml" ContentType="application/vnd.openxmlformats-officedocument.customXmlProperties+xml"/>
  <Override PartName="/customXml/itemProps37.xml" ContentType="application/vnd.openxmlformats-officedocument.customXmlProperties+xml"/>
  <Override PartName="/customXml/itemProps38.xml" ContentType="application/vnd.openxmlformats-officedocument.customXmlProperties+xml"/>
  <Override PartName="/customXml/itemProps39.xml" ContentType="application/vnd.openxmlformats-officedocument.customXmlProperties+xml"/>
  <Override PartName="/customXml/itemProps40.xml" ContentType="application/vnd.openxmlformats-officedocument.customXmlProperties+xml"/>
  <Override PartName="/customXml/itemProps41.xml" ContentType="application/vnd.openxmlformats-officedocument.customXmlProperties+xml"/>
  <Override PartName="/customXml/itemProps42.xml" ContentType="application/vnd.openxmlformats-officedocument.customXmlProperties+xml"/>
  <Override PartName="/customXml/itemProps43.xml" ContentType="application/vnd.openxmlformats-officedocument.customXmlProperties+xml"/>
  <Override PartName="/customXml/itemProps4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5"/>
  </p:sldMasterIdLst>
  <p:sldIdLst>
    <p:sldId id="256" r:id="rId46"/>
    <p:sldId id="257" r:id="rId47"/>
    <p:sldId id="258" r:id="rId48"/>
    <p:sldId id="259" r:id="rId49"/>
    <p:sldId id="260" r:id="rId50"/>
    <p:sldId id="272" r:id="rId51"/>
    <p:sldId id="273" r:id="rId52"/>
    <p:sldId id="265" r:id="rId53"/>
    <p:sldId id="262" r:id="rId54"/>
    <p:sldId id="261" r:id="rId55"/>
    <p:sldId id="263" r:id="rId56"/>
    <p:sldId id="264" r:id="rId57"/>
    <p:sldId id="274" r:id="rId58"/>
    <p:sldId id="278" r:id="rId59"/>
    <p:sldId id="275" r:id="rId60"/>
    <p:sldId id="276" r:id="rId61"/>
    <p:sldId id="269" r:id="rId62"/>
    <p:sldId id="270" r:id="rId63"/>
    <p:sldId id="271" r:id="rId64"/>
    <p:sldId id="266" r:id="rId65"/>
    <p:sldId id="267" r:id="rId66"/>
    <p:sldId id="268" r:id="rId67"/>
    <p:sldId id="277" r:id="rId6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792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94660"/>
  </p:normalViewPr>
  <p:slideViewPr>
    <p:cSldViewPr snapToGrid="0">
      <p:cViewPr varScale="1">
        <p:scale>
          <a:sx n="81" d="100"/>
          <a:sy n="81" d="100"/>
        </p:scale>
        <p:origin x="120" y="5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customXml" Target="../customXml/item13.xml"/><Relationship Id="rId18" Type="http://schemas.openxmlformats.org/officeDocument/2006/relationships/customXml" Target="../customXml/item18.xml"/><Relationship Id="rId26" Type="http://schemas.openxmlformats.org/officeDocument/2006/relationships/customXml" Target="../customXml/item26.xml"/><Relationship Id="rId39" Type="http://schemas.openxmlformats.org/officeDocument/2006/relationships/customXml" Target="../customXml/item39.xml"/><Relationship Id="rId21" Type="http://schemas.openxmlformats.org/officeDocument/2006/relationships/customXml" Target="../customXml/item21.xml"/><Relationship Id="rId34" Type="http://schemas.openxmlformats.org/officeDocument/2006/relationships/customXml" Target="../customXml/item34.xml"/><Relationship Id="rId42" Type="http://schemas.openxmlformats.org/officeDocument/2006/relationships/customXml" Target="../customXml/item42.xml"/><Relationship Id="rId47" Type="http://schemas.openxmlformats.org/officeDocument/2006/relationships/slide" Target="slides/slide2.xml"/><Relationship Id="rId50" Type="http://schemas.openxmlformats.org/officeDocument/2006/relationships/slide" Target="slides/slide5.xml"/><Relationship Id="rId55" Type="http://schemas.openxmlformats.org/officeDocument/2006/relationships/slide" Target="slides/slide10.xml"/><Relationship Id="rId63" Type="http://schemas.openxmlformats.org/officeDocument/2006/relationships/slide" Target="slides/slide18.xml"/><Relationship Id="rId68" Type="http://schemas.openxmlformats.org/officeDocument/2006/relationships/slide" Target="slides/slide23.xml"/><Relationship Id="rId7" Type="http://schemas.openxmlformats.org/officeDocument/2006/relationships/customXml" Target="../customXml/item7.xml"/><Relationship Id="rId71"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customXml" Target="../customXml/item16.xml"/><Relationship Id="rId29" Type="http://schemas.openxmlformats.org/officeDocument/2006/relationships/customXml" Target="../customXml/item29.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customXml" Target="../customXml/item11.xml"/><Relationship Id="rId24" Type="http://schemas.openxmlformats.org/officeDocument/2006/relationships/customXml" Target="../customXml/item24.xml"/><Relationship Id="rId32" Type="http://schemas.openxmlformats.org/officeDocument/2006/relationships/customXml" Target="../customXml/item32.xml"/><Relationship Id="rId37" Type="http://schemas.openxmlformats.org/officeDocument/2006/relationships/customXml" Target="../customXml/item37.xml"/><Relationship Id="rId40" Type="http://schemas.openxmlformats.org/officeDocument/2006/relationships/customXml" Target="../customXml/item40.xml"/><Relationship Id="rId45" Type="http://schemas.openxmlformats.org/officeDocument/2006/relationships/slideMaster" Target="slideMasters/slideMaster1.xml"/><Relationship Id="rId53" Type="http://schemas.openxmlformats.org/officeDocument/2006/relationships/slide" Target="slides/slide8.xml"/><Relationship Id="rId58" Type="http://schemas.openxmlformats.org/officeDocument/2006/relationships/slide" Target="slides/slide13.xml"/><Relationship Id="rId66" Type="http://schemas.openxmlformats.org/officeDocument/2006/relationships/slide" Target="slides/slide21.xml"/><Relationship Id="rId5" Type="http://schemas.openxmlformats.org/officeDocument/2006/relationships/customXml" Target="../customXml/item5.xml"/><Relationship Id="rId15" Type="http://schemas.openxmlformats.org/officeDocument/2006/relationships/customXml" Target="../customXml/item15.xml"/><Relationship Id="rId23" Type="http://schemas.openxmlformats.org/officeDocument/2006/relationships/customXml" Target="../customXml/item23.xml"/><Relationship Id="rId28" Type="http://schemas.openxmlformats.org/officeDocument/2006/relationships/customXml" Target="../customXml/item28.xml"/><Relationship Id="rId36" Type="http://schemas.openxmlformats.org/officeDocument/2006/relationships/customXml" Target="../customXml/item36.xml"/><Relationship Id="rId49" Type="http://schemas.openxmlformats.org/officeDocument/2006/relationships/slide" Target="slides/slide4.xml"/><Relationship Id="rId57" Type="http://schemas.openxmlformats.org/officeDocument/2006/relationships/slide" Target="slides/slide12.xml"/><Relationship Id="rId61" Type="http://schemas.openxmlformats.org/officeDocument/2006/relationships/slide" Target="slides/slide16.xml"/><Relationship Id="rId10" Type="http://schemas.openxmlformats.org/officeDocument/2006/relationships/customXml" Target="../customXml/item10.xml"/><Relationship Id="rId19" Type="http://schemas.openxmlformats.org/officeDocument/2006/relationships/customXml" Target="../customXml/item19.xml"/><Relationship Id="rId31" Type="http://schemas.openxmlformats.org/officeDocument/2006/relationships/customXml" Target="../customXml/item31.xml"/><Relationship Id="rId44" Type="http://schemas.openxmlformats.org/officeDocument/2006/relationships/customXml" Target="../customXml/item44.xml"/><Relationship Id="rId52" Type="http://schemas.openxmlformats.org/officeDocument/2006/relationships/slide" Target="slides/slide7.xml"/><Relationship Id="rId60" Type="http://schemas.openxmlformats.org/officeDocument/2006/relationships/slide" Target="slides/slide15.xml"/><Relationship Id="rId65" Type="http://schemas.openxmlformats.org/officeDocument/2006/relationships/slide" Target="slides/slide20.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customXml" Target="../customXml/item14.xml"/><Relationship Id="rId22" Type="http://schemas.openxmlformats.org/officeDocument/2006/relationships/customXml" Target="../customXml/item22.xml"/><Relationship Id="rId27" Type="http://schemas.openxmlformats.org/officeDocument/2006/relationships/customXml" Target="../customXml/item27.xml"/><Relationship Id="rId30" Type="http://schemas.openxmlformats.org/officeDocument/2006/relationships/customXml" Target="../customXml/item30.xml"/><Relationship Id="rId35" Type="http://schemas.openxmlformats.org/officeDocument/2006/relationships/customXml" Target="../customXml/item35.xml"/><Relationship Id="rId43" Type="http://schemas.openxmlformats.org/officeDocument/2006/relationships/customXml" Target="../customXml/item43.xml"/><Relationship Id="rId48" Type="http://schemas.openxmlformats.org/officeDocument/2006/relationships/slide" Target="slides/slide3.xml"/><Relationship Id="rId56" Type="http://schemas.openxmlformats.org/officeDocument/2006/relationships/slide" Target="slides/slide11.xml"/><Relationship Id="rId64" Type="http://schemas.openxmlformats.org/officeDocument/2006/relationships/slide" Target="slides/slide19.xml"/><Relationship Id="rId69" Type="http://schemas.openxmlformats.org/officeDocument/2006/relationships/presProps" Target="presProps.xml"/><Relationship Id="rId8" Type="http://schemas.openxmlformats.org/officeDocument/2006/relationships/customXml" Target="../customXml/item8.xml"/><Relationship Id="rId51" Type="http://schemas.openxmlformats.org/officeDocument/2006/relationships/slide" Target="slides/slide6.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customXml" Target="../customXml/item25.xml"/><Relationship Id="rId33" Type="http://schemas.openxmlformats.org/officeDocument/2006/relationships/customXml" Target="../customXml/item33.xml"/><Relationship Id="rId38" Type="http://schemas.openxmlformats.org/officeDocument/2006/relationships/customXml" Target="../customXml/item38.xml"/><Relationship Id="rId46" Type="http://schemas.openxmlformats.org/officeDocument/2006/relationships/slide" Target="slides/slide1.xml"/><Relationship Id="rId59" Type="http://schemas.openxmlformats.org/officeDocument/2006/relationships/slide" Target="slides/slide14.xml"/><Relationship Id="rId67" Type="http://schemas.openxmlformats.org/officeDocument/2006/relationships/slide" Target="slides/slide22.xml"/><Relationship Id="rId20" Type="http://schemas.openxmlformats.org/officeDocument/2006/relationships/customXml" Target="../customXml/item20.xml"/><Relationship Id="rId41" Type="http://schemas.openxmlformats.org/officeDocument/2006/relationships/customXml" Target="../customXml/item41.xml"/><Relationship Id="rId54" Type="http://schemas.openxmlformats.org/officeDocument/2006/relationships/slide" Target="slides/slide9.xml"/><Relationship Id="rId62" Type="http://schemas.openxmlformats.org/officeDocument/2006/relationships/slide" Target="slides/slide17.xml"/><Relationship Id="rId7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7/31/2018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7/31/2018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7/31/2018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7/31/2018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7/31/2018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7/31/2018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7/31/2018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7/31/2018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7/31/2018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7/31/2018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7/31/2018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7/31/2018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7/31/2018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7/31/2018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7/31/2018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7/31/2018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399212" y="5883275"/>
            <a:ext cx="914400" cy="365125"/>
          </a:xfrm>
        </p:spPr>
        <p:txBody>
          <a:bodyPr/>
          <a:lstStyle/>
          <a:p>
            <a:fld id="{B61BEF0D-F0BB-DE4B-95CE-6DB70DBA9567}" type="datetimeFigureOut">
              <a:rPr lang="en-US" dirty="0"/>
              <a:pPr/>
              <a:t>7/31/2018</a:t>
            </a:fld>
            <a:endParaRPr lang="en-US" dirty="0"/>
          </a:p>
        </p:txBody>
      </p:sp>
      <p:sp>
        <p:nvSpPr>
          <p:cNvPr id="6" name="Footer Placeholder 5"/>
          <p:cNvSpPr>
            <a:spLocks noGrp="1"/>
          </p:cNvSpPr>
          <p:nvPr>
            <p:ph type="ftr" sz="quarter" idx="11"/>
          </p:nvPr>
        </p:nvSpPr>
        <p:spPr>
          <a:xfrm>
            <a:off x="1141412" y="5883275"/>
            <a:ext cx="5105400" cy="365125"/>
          </a:xfrm>
        </p:spPr>
        <p:txBody>
          <a:bodyPr/>
          <a:lstStyle/>
          <a:p>
            <a:endParaRPr lang="en-US" dirty="0"/>
          </a:p>
        </p:txBody>
      </p:sp>
      <p:sp>
        <p:nvSpPr>
          <p:cNvPr id="7" name="Slide Number Placeholder 6"/>
          <p:cNvSpPr>
            <a:spLocks noGrp="1"/>
          </p:cNvSpPr>
          <p:nvPr>
            <p:ph type="sldNum" sz="quarter" idx="12"/>
          </p:nvPr>
        </p:nvSpPr>
        <p:spPr>
          <a:xfrm>
            <a:off x="10742612" y="5883275"/>
            <a:ext cx="3225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B61BEF0D-F0BB-DE4B-95CE-6DB70DBA9567}" type="datetimeFigureOut">
              <a:rPr lang="en-US" dirty="0"/>
              <a:pPr/>
              <a:t>7/31/2018</a:t>
            </a:fld>
            <a:endParaRPr lang="en-US" dirty="0"/>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dirty="0"/>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1"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video" Target="NULL" TargetMode="External"/><Relationship Id="rId7" Type="http://schemas.openxmlformats.org/officeDocument/2006/relationships/slideLayout" Target="../slideLayouts/slideLayout1.xml"/><Relationship Id="rId2" Type="http://schemas.openxmlformats.org/officeDocument/2006/relationships/tags" Target="../tags/tag1.xml"/><Relationship Id="rId1" Type="http://schemas.openxmlformats.org/officeDocument/2006/relationships/customXml" Target="../../customXml/item40.xml"/><Relationship Id="rId6" Type="http://schemas.microsoft.com/office/2007/relationships/media" Target="../media/media1.mp4"/><Relationship Id="rId5" Type="http://schemas.openxmlformats.org/officeDocument/2006/relationships/tags" Target="../tags/tag2.xml"/><Relationship Id="rId4" Type="http://schemas.openxmlformats.org/officeDocument/2006/relationships/customXml" Target="../../customXml/item19.xml"/><Relationship Id="rId9"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video" Target="NULL" TargetMode="External"/><Relationship Id="rId7" Type="http://schemas.openxmlformats.org/officeDocument/2006/relationships/slideLayout" Target="../slideLayouts/slideLayout2.xml"/><Relationship Id="rId2" Type="http://schemas.openxmlformats.org/officeDocument/2006/relationships/tags" Target="../tags/tag19.xml"/><Relationship Id="rId1" Type="http://schemas.openxmlformats.org/officeDocument/2006/relationships/customXml" Target="../../customXml/item26.xml"/><Relationship Id="rId6" Type="http://schemas.microsoft.com/office/2007/relationships/media" Target="../media/media10.mp4"/><Relationship Id="rId5" Type="http://schemas.openxmlformats.org/officeDocument/2006/relationships/tags" Target="../tags/tag20.xml"/><Relationship Id="rId4" Type="http://schemas.openxmlformats.org/officeDocument/2006/relationships/customXml" Target="../../customXml/item20.xml"/><Relationship Id="rId9"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11.mp4"/><Relationship Id="rId7" Type="http://schemas.openxmlformats.org/officeDocument/2006/relationships/slideLayout" Target="../slideLayouts/slideLayout2.xml"/><Relationship Id="rId2" Type="http://schemas.openxmlformats.org/officeDocument/2006/relationships/tags" Target="../tags/tag21.xml"/><Relationship Id="rId1" Type="http://schemas.openxmlformats.org/officeDocument/2006/relationships/customXml" Target="../../customXml/item25.xml"/><Relationship Id="rId6" Type="http://schemas.openxmlformats.org/officeDocument/2006/relationships/tags" Target="../tags/tag22.xml"/><Relationship Id="rId11" Type="http://schemas.openxmlformats.org/officeDocument/2006/relationships/image" Target="../media/image3.png"/><Relationship Id="rId5" Type="http://schemas.openxmlformats.org/officeDocument/2006/relationships/customXml" Target="../../customXml/item10.xml"/><Relationship Id="rId10" Type="http://schemas.openxmlformats.org/officeDocument/2006/relationships/image" Target="../media/image13.jpg"/><Relationship Id="rId4" Type="http://schemas.openxmlformats.org/officeDocument/2006/relationships/video" Target="../media/media11.mp4"/><Relationship Id="rId9" Type="http://schemas.openxmlformats.org/officeDocument/2006/relationships/image" Target="../media/image12.jpg"/></Relationships>
</file>

<file path=ppt/slides/_rels/slide12.xml.rels><?xml version="1.0" encoding="UTF-8" standalone="yes"?>
<Relationships xmlns="http://schemas.openxmlformats.org/package/2006/relationships"><Relationship Id="rId8" Type="http://schemas.openxmlformats.org/officeDocument/2006/relationships/hyperlink" Target="https://www.parchment.com/u/registration/598213/account" TargetMode="External"/><Relationship Id="rId3" Type="http://schemas.openxmlformats.org/officeDocument/2006/relationships/video" Target="NULL" TargetMode="External"/><Relationship Id="rId7" Type="http://schemas.openxmlformats.org/officeDocument/2006/relationships/slideLayout" Target="../slideLayouts/slideLayout2.xml"/><Relationship Id="rId2" Type="http://schemas.openxmlformats.org/officeDocument/2006/relationships/tags" Target="../tags/tag23.xml"/><Relationship Id="rId1" Type="http://schemas.openxmlformats.org/officeDocument/2006/relationships/customXml" Target="../../customXml/item35.xml"/><Relationship Id="rId6" Type="http://schemas.microsoft.com/office/2007/relationships/media" Target="../media/media12.mp4"/><Relationship Id="rId5" Type="http://schemas.openxmlformats.org/officeDocument/2006/relationships/tags" Target="../tags/tag24.xml"/><Relationship Id="rId4" Type="http://schemas.openxmlformats.org/officeDocument/2006/relationships/customXml" Target="../../customXml/item9.xml"/><Relationship Id="rId9"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video" Target="NULL" TargetMode="External"/><Relationship Id="rId7" Type="http://schemas.openxmlformats.org/officeDocument/2006/relationships/slideLayout" Target="../slideLayouts/slideLayout2.xml"/><Relationship Id="rId2" Type="http://schemas.openxmlformats.org/officeDocument/2006/relationships/tags" Target="../tags/tag25.xml"/><Relationship Id="rId1" Type="http://schemas.openxmlformats.org/officeDocument/2006/relationships/customXml" Target="../../customXml/item7.xml"/><Relationship Id="rId6" Type="http://schemas.microsoft.com/office/2007/relationships/media" Target="../media/media13.mp4"/><Relationship Id="rId5" Type="http://schemas.openxmlformats.org/officeDocument/2006/relationships/tags" Target="../tags/tag26.xml"/><Relationship Id="rId4" Type="http://schemas.openxmlformats.org/officeDocument/2006/relationships/customXml" Target="../../customXml/item27.xml"/><Relationship Id="rId9" Type="http://schemas.openxmlformats.org/officeDocument/2006/relationships/image" Target="../media/image14.png"/></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video" Target="NULL" TargetMode="External"/><Relationship Id="rId7" Type="http://schemas.openxmlformats.org/officeDocument/2006/relationships/slideLayout" Target="../slideLayouts/slideLayout2.xml"/><Relationship Id="rId2" Type="http://schemas.openxmlformats.org/officeDocument/2006/relationships/tags" Target="../tags/tag27.xml"/><Relationship Id="rId1" Type="http://schemas.openxmlformats.org/officeDocument/2006/relationships/customXml" Target="../../customXml/item24.xml"/><Relationship Id="rId6" Type="http://schemas.microsoft.com/office/2007/relationships/media" Target="../media/media14.mp4"/><Relationship Id="rId5" Type="http://schemas.openxmlformats.org/officeDocument/2006/relationships/tags" Target="../tags/tag28.xml"/><Relationship Id="rId4" Type="http://schemas.openxmlformats.org/officeDocument/2006/relationships/customXml" Target="../../customXml/item32.xml"/></Relationships>
</file>

<file path=ppt/slides/_rels/slide1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video" Target="NULL" TargetMode="External"/><Relationship Id="rId7" Type="http://schemas.openxmlformats.org/officeDocument/2006/relationships/slideLayout" Target="../slideLayouts/slideLayout2.xml"/><Relationship Id="rId2" Type="http://schemas.openxmlformats.org/officeDocument/2006/relationships/tags" Target="../tags/tag29.xml"/><Relationship Id="rId1" Type="http://schemas.openxmlformats.org/officeDocument/2006/relationships/customXml" Target="../../customXml/item14.xml"/><Relationship Id="rId6" Type="http://schemas.microsoft.com/office/2007/relationships/media" Target="../media/media15.mp4"/><Relationship Id="rId5" Type="http://schemas.openxmlformats.org/officeDocument/2006/relationships/tags" Target="../tags/tag30.xml"/><Relationship Id="rId10" Type="http://schemas.openxmlformats.org/officeDocument/2006/relationships/image" Target="../media/image3.png"/><Relationship Id="rId4" Type="http://schemas.openxmlformats.org/officeDocument/2006/relationships/customXml" Target="../../customXml/item16.xml"/><Relationship Id="rId9" Type="http://schemas.openxmlformats.org/officeDocument/2006/relationships/image" Target="../media/image17.PNG"/></Relationships>
</file>

<file path=ppt/slides/_rels/slide1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video" Target="NULL" TargetMode="External"/><Relationship Id="rId7" Type="http://schemas.openxmlformats.org/officeDocument/2006/relationships/slideLayout" Target="../slideLayouts/slideLayout2.xml"/><Relationship Id="rId2" Type="http://schemas.openxmlformats.org/officeDocument/2006/relationships/tags" Target="../tags/tag31.xml"/><Relationship Id="rId1" Type="http://schemas.openxmlformats.org/officeDocument/2006/relationships/customXml" Target="../../customXml/item31.xml"/><Relationship Id="rId6" Type="http://schemas.microsoft.com/office/2007/relationships/media" Target="../media/media16.mp4"/><Relationship Id="rId5" Type="http://schemas.openxmlformats.org/officeDocument/2006/relationships/tags" Target="../tags/tag32.xml"/><Relationship Id="rId4" Type="http://schemas.openxmlformats.org/officeDocument/2006/relationships/customXml" Target="../../customXml/item4.xml"/><Relationship Id="rId9" Type="http://schemas.openxmlformats.org/officeDocument/2006/relationships/image" Target="../media/image18.png"/></Relationships>
</file>

<file path=ppt/slides/_rels/slide1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video" Target="NULL" TargetMode="External"/><Relationship Id="rId7" Type="http://schemas.openxmlformats.org/officeDocument/2006/relationships/slideLayout" Target="../slideLayouts/slideLayout2.xml"/><Relationship Id="rId2" Type="http://schemas.openxmlformats.org/officeDocument/2006/relationships/tags" Target="../tags/tag33.xml"/><Relationship Id="rId1" Type="http://schemas.openxmlformats.org/officeDocument/2006/relationships/customXml" Target="../../customXml/item43.xml"/><Relationship Id="rId6" Type="http://schemas.microsoft.com/office/2007/relationships/media" Target="../media/media17.mp4"/><Relationship Id="rId5" Type="http://schemas.openxmlformats.org/officeDocument/2006/relationships/tags" Target="../tags/tag34.xml"/><Relationship Id="rId4" Type="http://schemas.openxmlformats.org/officeDocument/2006/relationships/customXml" Target="../../customXml/item37.xml"/><Relationship Id="rId9" Type="http://schemas.openxmlformats.org/officeDocument/2006/relationships/image" Target="../media/image3.png"/></Relationships>
</file>

<file path=ppt/slides/_rels/slide1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video" Target="NULL" TargetMode="External"/><Relationship Id="rId7" Type="http://schemas.openxmlformats.org/officeDocument/2006/relationships/slideLayout" Target="../slideLayouts/slideLayout2.xml"/><Relationship Id="rId2" Type="http://schemas.openxmlformats.org/officeDocument/2006/relationships/tags" Target="../tags/tag35.xml"/><Relationship Id="rId1" Type="http://schemas.openxmlformats.org/officeDocument/2006/relationships/customXml" Target="../../customXml/item17.xml"/><Relationship Id="rId6" Type="http://schemas.microsoft.com/office/2007/relationships/media" Target="../media/media18.mp4"/><Relationship Id="rId5" Type="http://schemas.openxmlformats.org/officeDocument/2006/relationships/tags" Target="../tags/tag36.xml"/><Relationship Id="rId4" Type="http://schemas.openxmlformats.org/officeDocument/2006/relationships/customXml" Target="../../customXml/item18.xml"/><Relationship Id="rId9"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hyperlink" Target="https://web3.ncaa.org/ecwr3/" TargetMode="External"/><Relationship Id="rId3" Type="http://schemas.openxmlformats.org/officeDocument/2006/relationships/video" Target="NULL" TargetMode="External"/><Relationship Id="rId7" Type="http://schemas.openxmlformats.org/officeDocument/2006/relationships/slideLayout" Target="../slideLayouts/slideLayout2.xml"/><Relationship Id="rId2" Type="http://schemas.openxmlformats.org/officeDocument/2006/relationships/tags" Target="../tags/tag3.xml"/><Relationship Id="rId1" Type="http://schemas.openxmlformats.org/officeDocument/2006/relationships/customXml" Target="../../customXml/item6.xml"/><Relationship Id="rId6" Type="http://schemas.microsoft.com/office/2007/relationships/media" Target="../media/media2.mp4"/><Relationship Id="rId5" Type="http://schemas.openxmlformats.org/officeDocument/2006/relationships/tags" Target="../tags/tag4.xml"/><Relationship Id="rId10" Type="http://schemas.openxmlformats.org/officeDocument/2006/relationships/image" Target="../media/image3.png"/><Relationship Id="rId4" Type="http://schemas.openxmlformats.org/officeDocument/2006/relationships/customXml" Target="../../customXml/item12.xml"/><Relationship Id="rId9" Type="http://schemas.openxmlformats.org/officeDocument/2006/relationships/image" Target="../media/image4.jpg"/></Relationships>
</file>

<file path=ppt/slides/_rels/slide2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video" Target="NULL" TargetMode="External"/><Relationship Id="rId7" Type="http://schemas.openxmlformats.org/officeDocument/2006/relationships/slideLayout" Target="../slideLayouts/slideLayout2.xml"/><Relationship Id="rId2" Type="http://schemas.openxmlformats.org/officeDocument/2006/relationships/tags" Target="../tags/tag37.xml"/><Relationship Id="rId1" Type="http://schemas.openxmlformats.org/officeDocument/2006/relationships/customXml" Target="../../customXml/item5.xml"/><Relationship Id="rId6" Type="http://schemas.microsoft.com/office/2007/relationships/media" Target="../media/media19.mp4"/><Relationship Id="rId5" Type="http://schemas.openxmlformats.org/officeDocument/2006/relationships/tags" Target="../tags/tag38.xml"/><Relationship Id="rId4" Type="http://schemas.openxmlformats.org/officeDocument/2006/relationships/customXml" Target="../../customXml/item15.xml"/></Relationships>
</file>

<file path=ppt/slides/_rels/slide2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video" Target="NULL" TargetMode="External"/><Relationship Id="rId7" Type="http://schemas.openxmlformats.org/officeDocument/2006/relationships/slideLayout" Target="../slideLayouts/slideLayout2.xml"/><Relationship Id="rId2" Type="http://schemas.openxmlformats.org/officeDocument/2006/relationships/tags" Target="../tags/tag39.xml"/><Relationship Id="rId1" Type="http://schemas.openxmlformats.org/officeDocument/2006/relationships/customXml" Target="../../customXml/item36.xml"/><Relationship Id="rId6" Type="http://schemas.microsoft.com/office/2007/relationships/media" Target="../media/media20.mp4"/><Relationship Id="rId5" Type="http://schemas.openxmlformats.org/officeDocument/2006/relationships/tags" Target="../tags/tag40.xml"/><Relationship Id="rId4" Type="http://schemas.openxmlformats.org/officeDocument/2006/relationships/customXml" Target="../../customXml/item11.xml"/></Relationships>
</file>

<file path=ppt/slides/_rels/slide22.xml.rels><?xml version="1.0" encoding="UTF-8" standalone="yes"?>
<Relationships xmlns="http://schemas.openxmlformats.org/package/2006/relationships"><Relationship Id="rId8" Type="http://schemas.openxmlformats.org/officeDocument/2006/relationships/hyperlink" Target="http://www.ncaa.org/student-athletes/resources/recruiting-calendars/2016-17-division-i-and-ii-recruiting-calendars" TargetMode="External"/><Relationship Id="rId3" Type="http://schemas.openxmlformats.org/officeDocument/2006/relationships/video" Target="NULL" TargetMode="External"/><Relationship Id="rId7" Type="http://schemas.openxmlformats.org/officeDocument/2006/relationships/slideLayout" Target="../slideLayouts/slideLayout2.xml"/><Relationship Id="rId2" Type="http://schemas.openxmlformats.org/officeDocument/2006/relationships/tags" Target="../tags/tag41.xml"/><Relationship Id="rId1" Type="http://schemas.openxmlformats.org/officeDocument/2006/relationships/customXml" Target="../../customXml/item22.xml"/><Relationship Id="rId6" Type="http://schemas.microsoft.com/office/2007/relationships/media" Target="../media/media21.mp4"/><Relationship Id="rId5" Type="http://schemas.openxmlformats.org/officeDocument/2006/relationships/tags" Target="../tags/tag42.xml"/><Relationship Id="rId10" Type="http://schemas.openxmlformats.org/officeDocument/2006/relationships/image" Target="../media/image3.png"/><Relationship Id="rId4" Type="http://schemas.openxmlformats.org/officeDocument/2006/relationships/customXml" Target="../../customXml/item1.xml"/><Relationship Id="rId9" Type="http://schemas.openxmlformats.org/officeDocument/2006/relationships/image" Target="../media/image21.jpg"/></Relationships>
</file>

<file path=ppt/slides/_rels/slide2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video" Target="NULL" TargetMode="External"/><Relationship Id="rId7" Type="http://schemas.openxmlformats.org/officeDocument/2006/relationships/slideLayout" Target="../slideLayouts/slideLayout2.xml"/><Relationship Id="rId2" Type="http://schemas.openxmlformats.org/officeDocument/2006/relationships/tags" Target="../tags/tag43.xml"/><Relationship Id="rId1" Type="http://schemas.openxmlformats.org/officeDocument/2006/relationships/customXml" Target="../../customXml/item41.xml"/><Relationship Id="rId6" Type="http://schemas.microsoft.com/office/2007/relationships/media" Target="../media/media22.mp4"/><Relationship Id="rId11" Type="http://schemas.openxmlformats.org/officeDocument/2006/relationships/image" Target="../media/image24.PNG"/><Relationship Id="rId5" Type="http://schemas.openxmlformats.org/officeDocument/2006/relationships/tags" Target="../tags/tag44.xml"/><Relationship Id="rId10" Type="http://schemas.openxmlformats.org/officeDocument/2006/relationships/image" Target="../media/image23.PNG"/><Relationship Id="rId4" Type="http://schemas.openxmlformats.org/officeDocument/2006/relationships/customXml" Target="../../customXml/item8.xml"/><Relationship Id="rId9"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video" Target="NULL" TargetMode="External"/><Relationship Id="rId7" Type="http://schemas.openxmlformats.org/officeDocument/2006/relationships/slideLayout" Target="../slideLayouts/slideLayout2.xml"/><Relationship Id="rId2" Type="http://schemas.openxmlformats.org/officeDocument/2006/relationships/tags" Target="../tags/tag5.xml"/><Relationship Id="rId1" Type="http://schemas.openxmlformats.org/officeDocument/2006/relationships/customXml" Target="../../customXml/item28.xml"/><Relationship Id="rId6" Type="http://schemas.microsoft.com/office/2007/relationships/media" Target="../media/media3.mp4"/><Relationship Id="rId5" Type="http://schemas.openxmlformats.org/officeDocument/2006/relationships/tags" Target="../tags/tag6.xml"/><Relationship Id="rId4" Type="http://schemas.openxmlformats.org/officeDocument/2006/relationships/customXml" Target="../../customXml/item13.xml"/><Relationship Id="rId9"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video" Target="NULL" TargetMode="External"/><Relationship Id="rId7" Type="http://schemas.openxmlformats.org/officeDocument/2006/relationships/slideLayout" Target="../slideLayouts/slideLayout2.xml"/><Relationship Id="rId2" Type="http://schemas.openxmlformats.org/officeDocument/2006/relationships/tags" Target="../tags/tag7.xml"/><Relationship Id="rId1" Type="http://schemas.openxmlformats.org/officeDocument/2006/relationships/customXml" Target="../../customXml/item38.xml"/><Relationship Id="rId6" Type="http://schemas.microsoft.com/office/2007/relationships/media" Target="../media/media4.mp4"/><Relationship Id="rId5" Type="http://schemas.openxmlformats.org/officeDocument/2006/relationships/tags" Target="../tags/tag8.xml"/><Relationship Id="rId4" Type="http://schemas.openxmlformats.org/officeDocument/2006/relationships/customXml" Target="../../customXml/item42.xml"/><Relationship Id="rId9"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video" Target="NULL" TargetMode="External"/><Relationship Id="rId7" Type="http://schemas.openxmlformats.org/officeDocument/2006/relationships/slideLayout" Target="../slideLayouts/slideLayout2.xml"/><Relationship Id="rId2" Type="http://schemas.openxmlformats.org/officeDocument/2006/relationships/tags" Target="../tags/tag9.xml"/><Relationship Id="rId1" Type="http://schemas.openxmlformats.org/officeDocument/2006/relationships/customXml" Target="../../customXml/item29.xml"/><Relationship Id="rId6" Type="http://schemas.microsoft.com/office/2007/relationships/media" Target="../media/media5.mp4"/><Relationship Id="rId5" Type="http://schemas.openxmlformats.org/officeDocument/2006/relationships/tags" Target="../tags/tag10.xml"/><Relationship Id="rId4" Type="http://schemas.openxmlformats.org/officeDocument/2006/relationships/customXml" Target="../../customXml/item2.xml"/><Relationship Id="rId9"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video" Target="NULL" TargetMode="External"/><Relationship Id="rId7" Type="http://schemas.openxmlformats.org/officeDocument/2006/relationships/slideLayout" Target="../slideLayouts/slideLayout2.xml"/><Relationship Id="rId2" Type="http://schemas.openxmlformats.org/officeDocument/2006/relationships/tags" Target="../tags/tag11.xml"/><Relationship Id="rId1" Type="http://schemas.openxmlformats.org/officeDocument/2006/relationships/customXml" Target="../../customXml/item3.xml"/><Relationship Id="rId6" Type="http://schemas.microsoft.com/office/2007/relationships/media" Target="../media/media6.mp4"/><Relationship Id="rId5" Type="http://schemas.openxmlformats.org/officeDocument/2006/relationships/tags" Target="../tags/tag12.xml"/><Relationship Id="rId4" Type="http://schemas.openxmlformats.org/officeDocument/2006/relationships/customXml" Target="../../customXml/item23.xml"/><Relationship Id="rId9"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video" Target="NULL" TargetMode="External"/><Relationship Id="rId7" Type="http://schemas.openxmlformats.org/officeDocument/2006/relationships/slideLayout" Target="../slideLayouts/slideLayout2.xml"/><Relationship Id="rId2" Type="http://schemas.openxmlformats.org/officeDocument/2006/relationships/tags" Target="../tags/tag13.xml"/><Relationship Id="rId1" Type="http://schemas.openxmlformats.org/officeDocument/2006/relationships/customXml" Target="../../customXml/item39.xml"/><Relationship Id="rId6" Type="http://schemas.microsoft.com/office/2007/relationships/media" Target="../media/media7.mp4"/><Relationship Id="rId5" Type="http://schemas.openxmlformats.org/officeDocument/2006/relationships/tags" Target="../tags/tag14.xml"/><Relationship Id="rId4" Type="http://schemas.openxmlformats.org/officeDocument/2006/relationships/customXml" Target="../../customXml/item33.xml"/></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video" Target="NULL" TargetMode="External"/><Relationship Id="rId7" Type="http://schemas.openxmlformats.org/officeDocument/2006/relationships/slideLayout" Target="../slideLayouts/slideLayout2.xml"/><Relationship Id="rId2" Type="http://schemas.openxmlformats.org/officeDocument/2006/relationships/tags" Target="../tags/tag15.xml"/><Relationship Id="rId1" Type="http://schemas.openxmlformats.org/officeDocument/2006/relationships/customXml" Target="../../customXml/item34.xml"/><Relationship Id="rId6" Type="http://schemas.microsoft.com/office/2007/relationships/media" Target="../media/media8.mp4"/><Relationship Id="rId5" Type="http://schemas.openxmlformats.org/officeDocument/2006/relationships/tags" Target="../tags/tag16.xml"/><Relationship Id="rId4" Type="http://schemas.openxmlformats.org/officeDocument/2006/relationships/customXml" Target="../../customXml/item30.xml"/></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video" Target="NULL" TargetMode="External"/><Relationship Id="rId7" Type="http://schemas.openxmlformats.org/officeDocument/2006/relationships/slideLayout" Target="../slideLayouts/slideLayout2.xml"/><Relationship Id="rId2" Type="http://schemas.openxmlformats.org/officeDocument/2006/relationships/tags" Target="../tags/tag17.xml"/><Relationship Id="rId1" Type="http://schemas.openxmlformats.org/officeDocument/2006/relationships/customXml" Target="../../customXml/item21.xml"/><Relationship Id="rId6" Type="http://schemas.microsoft.com/office/2007/relationships/media" Target="../media/media9.mp4"/><Relationship Id="rId5" Type="http://schemas.openxmlformats.org/officeDocument/2006/relationships/tags" Target="../tags/tag18.xml"/><Relationship Id="rId10" Type="http://schemas.openxmlformats.org/officeDocument/2006/relationships/image" Target="../media/image3.png"/><Relationship Id="rId4" Type="http://schemas.openxmlformats.org/officeDocument/2006/relationships/customXml" Target="../../customXml/item44.xml"/><Relationship Id="rId9" Type="http://schemas.openxmlformats.org/officeDocument/2006/relationships/hyperlink" Target="https://www.parchment.com/u/registration/598213/accoun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sz="18400" dirty="0" smtClean="0">
                <a:solidFill>
                  <a:schemeClr val="tx1">
                    <a:lumMod val="85000"/>
                  </a:schemeClr>
                </a:solidFill>
                <a:latin typeface="Agency FB" panose="020B0503020202020204" pitchFamily="34" charset="0"/>
              </a:rPr>
              <a:t>NCAA</a:t>
            </a:r>
            <a:r>
              <a:rPr lang="en-US" sz="9600" dirty="0" smtClean="0">
                <a:solidFill>
                  <a:schemeClr val="tx1">
                    <a:lumMod val="85000"/>
                  </a:schemeClr>
                </a:solidFill>
                <a:latin typeface="Agency FB" panose="020B0503020202020204" pitchFamily="34" charset="0"/>
              </a:rPr>
              <a:t> </a:t>
            </a:r>
            <a:br>
              <a:rPr lang="en-US" sz="9600" dirty="0" smtClean="0">
                <a:solidFill>
                  <a:schemeClr val="tx1">
                    <a:lumMod val="85000"/>
                  </a:schemeClr>
                </a:solidFill>
                <a:latin typeface="Agency FB" panose="020B0503020202020204" pitchFamily="34" charset="0"/>
              </a:rPr>
            </a:br>
            <a:r>
              <a:rPr lang="en-US" sz="7300" dirty="0" smtClean="0">
                <a:solidFill>
                  <a:schemeClr val="tx1">
                    <a:lumMod val="85000"/>
                  </a:schemeClr>
                </a:solidFill>
                <a:latin typeface="Agency FB" panose="020B0503020202020204" pitchFamily="34" charset="0"/>
              </a:rPr>
              <a:t>Registration and eligibility</a:t>
            </a:r>
            <a:endParaRPr lang="en-US" sz="9600" dirty="0">
              <a:solidFill>
                <a:schemeClr val="tx1">
                  <a:lumMod val="85000"/>
                </a:schemeClr>
              </a:solidFill>
              <a:latin typeface="Agency FB" panose="020B0503020202020204" pitchFamily="34" charset="0"/>
            </a:endParaRPr>
          </a:p>
        </p:txBody>
      </p:sp>
      <p:grpSp>
        <p:nvGrpSpPr>
          <p:cNvPr id="3" name="Group 2"/>
          <p:cNvGrpSpPr/>
          <p:nvPr/>
        </p:nvGrpSpPr>
        <p:grpSpPr>
          <a:xfrm>
            <a:off x="2177143" y="4132108"/>
            <a:ext cx="7789377" cy="1731621"/>
            <a:chOff x="2177143" y="4132108"/>
            <a:chExt cx="7789377" cy="1731621"/>
          </a:xfrm>
        </p:grpSpPr>
        <p:sp>
          <p:nvSpPr>
            <p:cNvPr id="4" name="TextBox 3"/>
            <p:cNvSpPr txBox="1"/>
            <p:nvPr/>
          </p:nvSpPr>
          <p:spPr>
            <a:xfrm>
              <a:off x="2994220" y="4372428"/>
              <a:ext cx="6972300" cy="1107996"/>
            </a:xfrm>
            <a:prstGeom prst="rect">
              <a:avLst/>
            </a:prstGeom>
            <a:noFill/>
          </p:spPr>
          <p:txBody>
            <a:bodyPr wrap="square" rtlCol="0">
              <a:spAutoFit/>
            </a:bodyPr>
            <a:lstStyle/>
            <a:p>
              <a:pPr algn="r"/>
              <a:r>
                <a:rPr lang="en-US" sz="6600" dirty="0" smtClean="0">
                  <a:solidFill>
                    <a:schemeClr val="accent4">
                      <a:lumMod val="60000"/>
                      <a:lumOff val="40000"/>
                    </a:schemeClr>
                  </a:solidFill>
                  <a:latin typeface="Agency FB" panose="020B0503020202020204" pitchFamily="34" charset="0"/>
                </a:rPr>
                <a:t>BASHA HIGH SCHOOL</a:t>
              </a:r>
              <a:endParaRPr lang="en-US" sz="6600" dirty="0">
                <a:solidFill>
                  <a:schemeClr val="accent4">
                    <a:lumMod val="60000"/>
                    <a:lumOff val="40000"/>
                  </a:schemeClr>
                </a:solidFill>
                <a:latin typeface="Agency FB" panose="020B0503020202020204" pitchFamily="34" charset="0"/>
              </a:endParaRPr>
            </a:p>
          </p:txBody>
        </p:sp>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77143" y="4132108"/>
              <a:ext cx="2065861" cy="1731621"/>
            </a:xfrm>
            <a:prstGeom prst="rect">
              <a:avLst/>
            </a:prstGeom>
          </p:spPr>
        </p:pic>
        <p:sp>
          <p:nvSpPr>
            <p:cNvPr id="8" name="Rectangle 7"/>
            <p:cNvSpPr/>
            <p:nvPr/>
          </p:nvSpPr>
          <p:spPr>
            <a:xfrm>
              <a:off x="4243004" y="4164609"/>
              <a:ext cx="5723516" cy="167013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6" name="tmp1CB0">
            <a:hlinkClick r:id="" action="ppaction://media"/>
          </p:cNvPr>
          <p:cNvPicPr>
            <a:picLocks noChangeAspect="1"/>
          </p:cNvPicPr>
          <p:nvPr>
            <a:videoFile r:link="rId3"/>
            <p:custDataLst>
              <p:custData r:id="rId4"/>
              <p:tags r:id="rId5"/>
            </p:custDataLst>
            <p:extLst>
              <p:ext uri="{DAA4B4D4-6D71-4841-9C94-3DE7FCFB9230}">
                <p14:media xmlns:p14="http://schemas.microsoft.com/office/powerpoint/2010/main" r:embed="rId6">
                  <p14:trim end="52.9863"/>
                </p14:media>
              </p:ext>
            </p:extLst>
          </p:nvPr>
        </p:nvPicPr>
        <p:blipFill>
          <a:blip r:embed="rId9"/>
          <a:stretch>
            <a:fillRect/>
          </a:stretch>
        </p:blipFill>
        <p:spPr>
          <a:xfrm>
            <a:off x="11861800" y="101600"/>
            <a:ext cx="228600" cy="228600"/>
          </a:xfrm>
          <a:prstGeom prst="rect">
            <a:avLst/>
          </a:prstGeom>
        </p:spPr>
      </p:pic>
    </p:spTree>
    <p:custDataLst>
      <p:custData r:id="rId1"/>
      <p:tags r:id="rId2"/>
    </p:custDataLst>
    <p:extLst>
      <p:ext uri="{BB962C8B-B14F-4D97-AF65-F5344CB8AC3E}">
        <p14:creationId xmlns:p14="http://schemas.microsoft.com/office/powerpoint/2010/main" val="10086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8">
            <a:extLst>
              <a:ext uri="{28A0092B-C50C-407E-A947-70E740481C1C}">
                <a14:useLocalDpi xmlns:a14="http://schemas.microsoft.com/office/drawing/2010/main" val="0"/>
              </a:ext>
            </a:extLst>
          </a:blip>
          <a:stretch>
            <a:fillRect/>
          </a:stretch>
        </p:blipFill>
        <p:spPr>
          <a:xfrm>
            <a:off x="1330037" y="128780"/>
            <a:ext cx="8905008" cy="6639916"/>
          </a:xfrm>
        </p:spPr>
      </p:pic>
      <p:pic>
        <p:nvPicPr>
          <p:cNvPr id="2" name="tmpCE7E">
            <a:hlinkClick r:id="" action="ppaction://media"/>
          </p:cNvPr>
          <p:cNvPicPr>
            <a:picLocks noChangeAspect="1"/>
          </p:cNvPicPr>
          <p:nvPr>
            <a:videoFile r:link="rId3"/>
            <p:custDataLst>
              <p:custData r:id="rId4"/>
              <p:tags r:id="rId5"/>
            </p:custDataLst>
            <p:extLst>
              <p:ext uri="{DAA4B4D4-6D71-4841-9C94-3DE7FCFB9230}">
                <p14:media xmlns:p14="http://schemas.microsoft.com/office/powerpoint/2010/main" r:embed="rId6">
                  <p14:trim end="17.2403"/>
                </p14:media>
              </p:ext>
            </p:extLst>
          </p:nvPr>
        </p:nvPicPr>
        <p:blipFill>
          <a:blip r:embed="rId9"/>
          <a:stretch>
            <a:fillRect/>
          </a:stretch>
        </p:blipFill>
        <p:spPr>
          <a:xfrm>
            <a:off x="11861800" y="101600"/>
            <a:ext cx="228600" cy="228600"/>
          </a:xfrm>
          <a:prstGeom prst="rect">
            <a:avLst/>
          </a:prstGeom>
        </p:spPr>
      </p:pic>
    </p:spTree>
    <p:custDataLst>
      <p:custData r:id="rId1"/>
      <p:tags r:id="rId2"/>
    </p:custDataLst>
    <p:extLst>
      <p:ext uri="{BB962C8B-B14F-4D97-AF65-F5344CB8AC3E}">
        <p14:creationId xmlns:p14="http://schemas.microsoft.com/office/powerpoint/2010/main" val="37531686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333962"/>
            <a:ext cx="9905998" cy="1905000"/>
          </a:xfrm>
        </p:spPr>
        <p:txBody>
          <a:bodyPr>
            <a:noAutofit/>
          </a:bodyPr>
          <a:lstStyle/>
          <a:p>
            <a:pPr algn="ctr"/>
            <a:r>
              <a:rPr lang="en-US" sz="6000" dirty="0" smtClean="0">
                <a:solidFill>
                  <a:schemeClr val="tx1">
                    <a:lumMod val="85000"/>
                  </a:schemeClr>
                </a:solidFill>
                <a:latin typeface="Agency FB" panose="020B0503020202020204" pitchFamily="34" charset="0"/>
              </a:rPr>
              <a:t>Senior Year</a:t>
            </a:r>
            <a:br>
              <a:rPr lang="en-US" sz="6000" dirty="0" smtClean="0">
                <a:solidFill>
                  <a:schemeClr val="tx1">
                    <a:lumMod val="85000"/>
                  </a:schemeClr>
                </a:solidFill>
                <a:latin typeface="Agency FB" panose="020B0503020202020204" pitchFamily="34" charset="0"/>
              </a:rPr>
            </a:br>
            <a:r>
              <a:rPr lang="en-US" sz="6000" dirty="0" smtClean="0">
                <a:solidFill>
                  <a:schemeClr val="tx1">
                    <a:lumMod val="85000"/>
                  </a:schemeClr>
                </a:solidFill>
                <a:latin typeface="Agency FB" panose="020B0503020202020204" pitchFamily="34" charset="0"/>
              </a:rPr>
              <a:t>Request your certificate</a:t>
            </a:r>
            <a:endParaRPr lang="en-US" sz="6000" dirty="0">
              <a:solidFill>
                <a:schemeClr val="tx1">
                  <a:lumMod val="85000"/>
                </a:schemeClr>
              </a:solidFill>
              <a:latin typeface="Agency FB" panose="020B0503020202020204" pitchFamily="34" charset="0"/>
            </a:endParaRPr>
          </a:p>
        </p:txBody>
      </p:sp>
      <p:pic>
        <p:nvPicPr>
          <p:cNvPr id="4" name="Content Placeholder 3"/>
          <p:cNvPicPr>
            <a:picLocks noGrp="1" noChangeAspect="1"/>
          </p:cNvPicPr>
          <p:nvPr>
            <p:ph idx="1"/>
          </p:nvPr>
        </p:nvPicPr>
        <p:blipFill>
          <a:blip r:embed="rId8">
            <a:extLst>
              <a:ext uri="{28A0092B-C50C-407E-A947-70E740481C1C}">
                <a14:useLocalDpi xmlns:a14="http://schemas.microsoft.com/office/drawing/2010/main" val="0"/>
              </a:ext>
            </a:extLst>
          </a:blip>
          <a:stretch>
            <a:fillRect/>
          </a:stretch>
        </p:blipFill>
        <p:spPr>
          <a:xfrm>
            <a:off x="4042064" y="2238962"/>
            <a:ext cx="3558053" cy="4498466"/>
          </a:xfr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1513" y="2847109"/>
            <a:ext cx="2391938" cy="3627048"/>
          </a:xfrm>
          <a:prstGeom prst="rect">
            <a:avLst/>
          </a:prstGeom>
        </p:spPr>
      </p:pic>
      <p:pic>
        <p:nvPicPr>
          <p:cNvPr id="6" name="Picture 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75072" y="2635939"/>
            <a:ext cx="3109427" cy="3893002"/>
          </a:xfrm>
          <a:prstGeom prst="rect">
            <a:avLst/>
          </a:prstGeom>
        </p:spPr>
      </p:pic>
      <p:pic>
        <p:nvPicPr>
          <p:cNvPr id="10" name="tmp36A">
            <a:hlinkClick r:id="" action="ppaction://media"/>
          </p:cNvPr>
          <p:cNvPicPr>
            <a:picLocks noChangeAspect="1"/>
          </p:cNvPicPr>
          <p:nvPr>
            <a:videoFile r:link="rId4"/>
            <p:custDataLst>
              <p:custData r:id="rId5"/>
              <p:tags r:id="rId6"/>
            </p:custDataLst>
            <p:extLst>
              <p:ext uri="{DAA4B4D4-6D71-4841-9C94-3DE7FCFB9230}">
                <p14:media xmlns:p14="http://schemas.microsoft.com/office/powerpoint/2010/main" r:embed="rId3"/>
              </p:ext>
            </p:extLst>
          </p:nvPr>
        </p:nvPicPr>
        <p:blipFill>
          <a:blip r:embed="rId11"/>
          <a:stretch>
            <a:fillRect/>
          </a:stretch>
        </p:blipFill>
        <p:spPr>
          <a:xfrm>
            <a:off x="11861800" y="101600"/>
            <a:ext cx="228600" cy="228600"/>
          </a:xfrm>
          <a:prstGeom prst="rect">
            <a:avLst/>
          </a:prstGeom>
        </p:spPr>
      </p:pic>
    </p:spTree>
    <p:custDataLst>
      <p:custData r:id="rId1"/>
      <p:tags r:id="rId2"/>
    </p:custDataLst>
    <p:extLst>
      <p:ext uri="{BB962C8B-B14F-4D97-AF65-F5344CB8AC3E}">
        <p14:creationId xmlns:p14="http://schemas.microsoft.com/office/powerpoint/2010/main" val="587145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vol="80000">
                <p:cTn id="7" fill="hold" display="0">
                  <p:stCondLst>
                    <p:cond delay="indefinite"/>
                  </p:stCondLst>
                </p:cTn>
                <p:tgtEl>
                  <p:spTgt spid="10"/>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8800" dirty="0" smtClean="0">
                <a:latin typeface="Agency FB" panose="020B0503020202020204" pitchFamily="34" charset="0"/>
              </a:rPr>
              <a:t>Senior Year</a:t>
            </a:r>
            <a:endParaRPr lang="en-US" sz="8800" dirty="0">
              <a:latin typeface="Agency FB" panose="020B0503020202020204" pitchFamily="34" charset="0"/>
            </a:endParaRPr>
          </a:p>
        </p:txBody>
      </p:sp>
      <p:sp>
        <p:nvSpPr>
          <p:cNvPr id="3" name="Content Placeholder 2"/>
          <p:cNvSpPr>
            <a:spLocks noGrp="1"/>
          </p:cNvSpPr>
          <p:nvPr>
            <p:ph idx="1"/>
          </p:nvPr>
        </p:nvSpPr>
        <p:spPr/>
        <p:txBody>
          <a:bodyPr>
            <a:normAutofit/>
          </a:bodyPr>
          <a:lstStyle/>
          <a:p>
            <a:r>
              <a:rPr lang="en-US" sz="3200" dirty="0" smtClean="0"/>
              <a:t>Send your final transcripts at the completion of 12</a:t>
            </a:r>
            <a:r>
              <a:rPr lang="en-US" sz="3200" baseline="30000" dirty="0" smtClean="0"/>
              <a:t>th</a:t>
            </a:r>
            <a:r>
              <a:rPr lang="en-US" sz="3200" dirty="0" smtClean="0"/>
              <a:t> grade</a:t>
            </a:r>
          </a:p>
          <a:p>
            <a:r>
              <a:rPr lang="en-US" sz="3200" dirty="0">
                <a:hlinkClick r:id="rId8"/>
              </a:rPr>
              <a:t>https://</a:t>
            </a:r>
            <a:r>
              <a:rPr lang="en-US" sz="3200" dirty="0" smtClean="0">
                <a:hlinkClick r:id="rId8"/>
              </a:rPr>
              <a:t>www.parchment.com/u/registration/598213/account</a:t>
            </a:r>
            <a:endParaRPr lang="en-US" sz="3200" dirty="0" smtClean="0"/>
          </a:p>
          <a:p>
            <a:r>
              <a:rPr lang="en-US" sz="3200" dirty="0" smtClean="0"/>
              <a:t>Use Code: 9999</a:t>
            </a:r>
            <a:endParaRPr lang="en-US" sz="3200" dirty="0"/>
          </a:p>
        </p:txBody>
      </p:sp>
      <p:pic>
        <p:nvPicPr>
          <p:cNvPr id="5" name="tmpE1B9">
            <a:hlinkClick r:id="" action="ppaction://media"/>
          </p:cNvPr>
          <p:cNvPicPr>
            <a:picLocks noChangeAspect="1"/>
          </p:cNvPicPr>
          <p:nvPr>
            <a:videoFile r:link="rId3"/>
            <p:custDataLst>
              <p:custData r:id="rId4"/>
              <p:tags r:id="rId5"/>
            </p:custDataLst>
            <p:extLst>
              <p:ext uri="{DAA4B4D4-6D71-4841-9C94-3DE7FCFB9230}">
                <p14:media xmlns:p14="http://schemas.microsoft.com/office/powerpoint/2010/main" r:embed="rId6">
                  <p14:trim end="36.6802"/>
                </p14:media>
              </p:ext>
            </p:extLst>
          </p:nvPr>
        </p:nvPicPr>
        <p:blipFill>
          <a:blip r:embed="rId9"/>
          <a:stretch>
            <a:fillRect/>
          </a:stretch>
        </p:blipFill>
        <p:spPr>
          <a:xfrm>
            <a:off x="11861800" y="101600"/>
            <a:ext cx="228600" cy="228600"/>
          </a:xfrm>
          <a:prstGeom prst="rect">
            <a:avLst/>
          </a:prstGeom>
        </p:spPr>
      </p:pic>
    </p:spTree>
    <p:custDataLst>
      <p:custData r:id="rId1"/>
      <p:tags r:id="rId2"/>
    </p:custDataLst>
    <p:extLst>
      <p:ext uri="{BB962C8B-B14F-4D97-AF65-F5344CB8AC3E}">
        <p14:creationId xmlns:p14="http://schemas.microsoft.com/office/powerpoint/2010/main" val="15717312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2170" y="572159"/>
            <a:ext cx="9905998" cy="616527"/>
          </a:xfrm>
        </p:spPr>
        <p:txBody>
          <a:bodyPr>
            <a:noAutofit/>
          </a:bodyPr>
          <a:lstStyle/>
          <a:p>
            <a:pPr algn="ctr"/>
            <a:r>
              <a:rPr lang="en-US" sz="5400" dirty="0" smtClean="0">
                <a:latin typeface="Agency FB" panose="020B0503020202020204" pitchFamily="34" charset="0"/>
              </a:rPr>
              <a:t>Div. 1 High School Course requirements</a:t>
            </a:r>
            <a:endParaRPr lang="en-US" sz="5400" dirty="0">
              <a:latin typeface="Agency FB" panose="020B0503020202020204" pitchFamily="34" charset="0"/>
            </a:endParaRPr>
          </a:p>
        </p:txBody>
      </p:sp>
      <p:pic>
        <p:nvPicPr>
          <p:cNvPr id="3" name="tmp1F29">
            <a:hlinkClick r:id="" action="ppaction://media"/>
          </p:cNvPr>
          <p:cNvPicPr>
            <a:picLocks noChangeAspect="1"/>
          </p:cNvPicPr>
          <p:nvPr>
            <a:videoFile r:link="rId3"/>
            <p:custDataLst>
              <p:custData r:id="rId4"/>
              <p:tags r:id="rId5"/>
            </p:custDataLst>
            <p:extLst>
              <p:ext uri="{DAA4B4D4-6D71-4841-9C94-3DE7FCFB9230}">
                <p14:media xmlns:p14="http://schemas.microsoft.com/office/powerpoint/2010/main" r:embed="rId6">
                  <p14:trim end="49.3582"/>
                </p14:media>
              </p:ext>
            </p:extLst>
          </p:nvPr>
        </p:nvPicPr>
        <p:blipFill>
          <a:blip r:embed="rId8"/>
          <a:stretch>
            <a:fillRect/>
          </a:stretch>
        </p:blipFill>
        <p:spPr>
          <a:xfrm>
            <a:off x="11861800" y="101600"/>
            <a:ext cx="228600" cy="228600"/>
          </a:xfrm>
          <a:prstGeom prst="rect">
            <a:avLst/>
          </a:prstGeom>
        </p:spPr>
      </p:pic>
      <p:pic>
        <p:nvPicPr>
          <p:cNvPr id="4" name="Picture 3"/>
          <p:cNvPicPr>
            <a:picLocks noChangeAspect="1"/>
          </p:cNvPicPr>
          <p:nvPr/>
        </p:nvPicPr>
        <p:blipFill>
          <a:blip r:embed="rId9"/>
          <a:stretch>
            <a:fillRect/>
          </a:stretch>
        </p:blipFill>
        <p:spPr>
          <a:xfrm>
            <a:off x="308538" y="1708756"/>
            <a:ext cx="11553262" cy="3720276"/>
          </a:xfrm>
          <a:prstGeom prst="rect">
            <a:avLst/>
          </a:prstGeom>
        </p:spPr>
      </p:pic>
    </p:spTree>
    <p:custDataLst>
      <p:custData r:id="rId1"/>
      <p:tags r:id="rId2"/>
    </p:custDataLst>
    <p:extLst>
      <p:ext uri="{BB962C8B-B14F-4D97-AF65-F5344CB8AC3E}">
        <p14:creationId xmlns:p14="http://schemas.microsoft.com/office/powerpoint/2010/main" val="41816844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049" y="170213"/>
            <a:ext cx="8550233" cy="1905000"/>
          </a:xfrm>
        </p:spPr>
        <p:txBody>
          <a:bodyPr>
            <a:normAutofit/>
          </a:bodyPr>
          <a:lstStyle/>
          <a:p>
            <a:r>
              <a:rPr lang="en-US" sz="4800" dirty="0">
                <a:latin typeface="Agency FB" panose="020B0503020202020204" pitchFamily="34" charset="0"/>
              </a:rPr>
              <a:t>Div. 1 High School Course requirements</a:t>
            </a:r>
            <a:endParaRPr lang="en-US" sz="4800" dirty="0"/>
          </a:p>
        </p:txBody>
      </p:sp>
      <p:sp>
        <p:nvSpPr>
          <p:cNvPr id="4" name="TextBox 3"/>
          <p:cNvSpPr txBox="1"/>
          <p:nvPr/>
        </p:nvSpPr>
        <p:spPr>
          <a:xfrm>
            <a:off x="259028" y="5593277"/>
            <a:ext cx="11547270" cy="1138773"/>
          </a:xfrm>
          <a:prstGeom prst="rect">
            <a:avLst/>
          </a:prstGeom>
          <a:noFill/>
        </p:spPr>
        <p:txBody>
          <a:bodyPr wrap="square" rtlCol="0">
            <a:spAutoFit/>
          </a:bodyPr>
          <a:lstStyle/>
          <a:p>
            <a:r>
              <a:rPr lang="en-US" sz="3200" b="1" dirty="0" smtClean="0"/>
              <a:t>*</a:t>
            </a:r>
            <a:r>
              <a:rPr lang="en-US" dirty="0" smtClean="0"/>
              <a:t>If </a:t>
            </a:r>
            <a:r>
              <a:rPr lang="en-US" dirty="0"/>
              <a:t>you plan to attend a Division I school, you must </a:t>
            </a:r>
            <a:r>
              <a:rPr lang="en-US" dirty="0" smtClean="0"/>
              <a:t>complete 16 </a:t>
            </a:r>
            <a:r>
              <a:rPr lang="en-US" dirty="0"/>
              <a:t>NCAA-approved core courses in eight </a:t>
            </a:r>
            <a:r>
              <a:rPr lang="en-US" dirty="0" smtClean="0"/>
              <a:t>academic semesters </a:t>
            </a:r>
            <a:r>
              <a:rPr lang="en-US" dirty="0"/>
              <a:t>or four consecutive academic years from the </a:t>
            </a:r>
            <a:r>
              <a:rPr lang="en-US" dirty="0" smtClean="0"/>
              <a:t>start of </a:t>
            </a:r>
            <a:r>
              <a:rPr lang="en-US" dirty="0"/>
              <a:t>ninth grade. If you graduate from high school early, </a:t>
            </a:r>
            <a:r>
              <a:rPr lang="en-US" dirty="0" smtClean="0"/>
              <a:t>you must </a:t>
            </a:r>
            <a:r>
              <a:rPr lang="en-US" dirty="0"/>
              <a:t>still meet core-course requirements.</a:t>
            </a:r>
          </a:p>
        </p:txBody>
      </p:sp>
      <p:pic>
        <p:nvPicPr>
          <p:cNvPr id="5" name="Picture 4"/>
          <p:cNvPicPr>
            <a:picLocks noChangeAspect="1"/>
          </p:cNvPicPr>
          <p:nvPr/>
        </p:nvPicPr>
        <p:blipFill>
          <a:blip r:embed="rId2"/>
          <a:stretch>
            <a:fillRect/>
          </a:stretch>
        </p:blipFill>
        <p:spPr>
          <a:xfrm>
            <a:off x="810484" y="1517504"/>
            <a:ext cx="10399822" cy="4170777"/>
          </a:xfrm>
          <a:prstGeom prst="rect">
            <a:avLst/>
          </a:prstGeom>
        </p:spPr>
      </p:pic>
    </p:spTree>
    <p:extLst>
      <p:ext uri="{BB962C8B-B14F-4D97-AF65-F5344CB8AC3E}">
        <p14:creationId xmlns:p14="http://schemas.microsoft.com/office/powerpoint/2010/main" val="31538242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4149" y="0"/>
            <a:ext cx="9905998" cy="935182"/>
          </a:xfrm>
        </p:spPr>
        <p:txBody>
          <a:bodyPr>
            <a:normAutofit/>
          </a:bodyPr>
          <a:lstStyle/>
          <a:p>
            <a:r>
              <a:rPr lang="en-US" sz="5400" smtClean="0">
                <a:latin typeface="Agency FB" panose="020B0503020202020204" pitchFamily="34" charset="0"/>
              </a:rPr>
              <a:t>DIV. 2 High School course Requirements</a:t>
            </a:r>
            <a:endParaRPr lang="en-US" sz="5400" dirty="0">
              <a:latin typeface="Agency FB" panose="020B0503020202020204" pitchFamily="34" charset="0"/>
            </a:endParaRPr>
          </a:p>
        </p:txBody>
      </p:sp>
      <p:sp>
        <p:nvSpPr>
          <p:cNvPr id="4" name="TextBox 3"/>
          <p:cNvSpPr txBox="1"/>
          <p:nvPr/>
        </p:nvSpPr>
        <p:spPr>
          <a:xfrm>
            <a:off x="140420" y="1887727"/>
            <a:ext cx="5953991" cy="4062651"/>
          </a:xfrm>
          <a:prstGeom prst="rect">
            <a:avLst/>
          </a:prstGeom>
          <a:noFill/>
        </p:spPr>
        <p:txBody>
          <a:bodyPr wrap="square" rtlCol="0">
            <a:spAutoFit/>
          </a:bodyPr>
          <a:lstStyle/>
          <a:p>
            <a:r>
              <a:rPr lang="en-US" sz="1600" dirty="0" smtClean="0"/>
              <a:t>1.Complete </a:t>
            </a:r>
            <a:r>
              <a:rPr lang="en-US" sz="1600" dirty="0"/>
              <a:t>a total 16 core courses in the following areas:</a:t>
            </a:r>
          </a:p>
          <a:p>
            <a:r>
              <a:rPr lang="en-US" sz="1600" dirty="0"/>
              <a:t>3 years of English.</a:t>
            </a:r>
          </a:p>
          <a:p>
            <a:r>
              <a:rPr lang="en-US" sz="1600" dirty="0"/>
              <a:t>+ 2 years of math (Algebra 1 or higher).</a:t>
            </a:r>
          </a:p>
          <a:p>
            <a:r>
              <a:rPr lang="en-US" sz="1600" dirty="0"/>
              <a:t>+ 2 years of natural/physical science (including one</a:t>
            </a:r>
          </a:p>
          <a:p>
            <a:r>
              <a:rPr lang="en-US" sz="1600" dirty="0"/>
              <a:t>year of lab science if offered).</a:t>
            </a:r>
          </a:p>
          <a:p>
            <a:r>
              <a:rPr lang="en-US" sz="1600" dirty="0"/>
              <a:t>+ 2 years of social science.</a:t>
            </a:r>
          </a:p>
          <a:p>
            <a:r>
              <a:rPr lang="en-US" sz="1600" dirty="0"/>
              <a:t>+ 3 additional years of English, math or natural/</a:t>
            </a:r>
          </a:p>
          <a:p>
            <a:r>
              <a:rPr lang="en-US" sz="1600" dirty="0"/>
              <a:t>physical science.</a:t>
            </a:r>
          </a:p>
          <a:p>
            <a:r>
              <a:rPr lang="en-US" sz="1600" dirty="0"/>
              <a:t>+ 4 additional years of English, math, natural/</a:t>
            </a:r>
          </a:p>
          <a:p>
            <a:r>
              <a:rPr lang="en-US" sz="1600" dirty="0"/>
              <a:t>physical science, social science, foreign language,</a:t>
            </a:r>
          </a:p>
          <a:p>
            <a:r>
              <a:rPr lang="en-US" sz="1600" dirty="0"/>
              <a:t>comparative religion or philosophy.</a:t>
            </a:r>
          </a:p>
          <a:p>
            <a:r>
              <a:rPr lang="en-US" sz="1600" dirty="0"/>
              <a:t>2. Earn at least a 2.000 GPA in your core courses.</a:t>
            </a:r>
          </a:p>
          <a:p>
            <a:r>
              <a:rPr lang="en-US" sz="1600" dirty="0"/>
              <a:t>3. Earn an SAT combined score of 820 or an ACT sum</a:t>
            </a:r>
          </a:p>
          <a:p>
            <a:r>
              <a:rPr lang="en-US" sz="1600" dirty="0"/>
              <a:t>score of 68. SAT scores earned during or after March</a:t>
            </a:r>
          </a:p>
          <a:p>
            <a:r>
              <a:rPr lang="en-US" sz="1600" dirty="0"/>
              <a:t>2016 will be evaluated based on concordance tables</a:t>
            </a:r>
          </a:p>
          <a:p>
            <a:r>
              <a:rPr lang="en-US" sz="1600" dirty="0"/>
              <a:t>established by the College Board.</a:t>
            </a:r>
          </a:p>
        </p:txBody>
      </p:sp>
      <p:sp>
        <p:nvSpPr>
          <p:cNvPr id="5" name="TextBox 4"/>
          <p:cNvSpPr txBox="1"/>
          <p:nvPr/>
        </p:nvSpPr>
        <p:spPr>
          <a:xfrm>
            <a:off x="6463145" y="1887727"/>
            <a:ext cx="5728855" cy="3816429"/>
          </a:xfrm>
          <a:prstGeom prst="rect">
            <a:avLst/>
          </a:prstGeom>
          <a:noFill/>
        </p:spPr>
        <p:txBody>
          <a:bodyPr wrap="square" rtlCol="0">
            <a:spAutoFit/>
          </a:bodyPr>
          <a:lstStyle/>
          <a:p>
            <a:r>
              <a:rPr lang="en-US" sz="1600" dirty="0" smtClean="0"/>
              <a:t>1.Complete </a:t>
            </a:r>
            <a:r>
              <a:rPr lang="en-US" sz="1600" dirty="0"/>
              <a:t>a total of 16 core courses in the following</a:t>
            </a:r>
          </a:p>
          <a:p>
            <a:r>
              <a:rPr lang="en-US" sz="1600" dirty="0"/>
              <a:t>areas:</a:t>
            </a:r>
          </a:p>
          <a:p>
            <a:r>
              <a:rPr lang="en-US" sz="1600" dirty="0"/>
              <a:t>3 years of English.</a:t>
            </a:r>
          </a:p>
          <a:p>
            <a:r>
              <a:rPr lang="en-US" sz="1600" dirty="0"/>
              <a:t>+ 2 years of math (Algebra 1 or higher).</a:t>
            </a:r>
          </a:p>
          <a:p>
            <a:r>
              <a:rPr lang="en-US" sz="1600" dirty="0"/>
              <a:t>+ 2 years of natural/physical science (including one</a:t>
            </a:r>
          </a:p>
          <a:p>
            <a:r>
              <a:rPr lang="en-US" sz="1600" dirty="0"/>
              <a:t>year of lab science if offered).</a:t>
            </a:r>
          </a:p>
          <a:p>
            <a:r>
              <a:rPr lang="en-US" sz="1600" dirty="0"/>
              <a:t>+ 2 years of social science.</a:t>
            </a:r>
          </a:p>
          <a:p>
            <a:r>
              <a:rPr lang="en-US" sz="1600" dirty="0"/>
              <a:t>+ 3 additional years of English, math or natural or</a:t>
            </a:r>
          </a:p>
          <a:p>
            <a:r>
              <a:rPr lang="en-US" sz="1600" dirty="0"/>
              <a:t>physical science.</a:t>
            </a:r>
          </a:p>
          <a:p>
            <a:r>
              <a:rPr lang="en-US" sz="1600" dirty="0"/>
              <a:t>+ 4 additional years of English, math, natural or</a:t>
            </a:r>
          </a:p>
          <a:p>
            <a:r>
              <a:rPr lang="en-US" sz="1600" dirty="0"/>
              <a:t>physical science, social science, foreign language,</a:t>
            </a:r>
          </a:p>
          <a:p>
            <a:r>
              <a:rPr lang="en-US" sz="1600" dirty="0"/>
              <a:t>comparative religion or philosophy.</a:t>
            </a:r>
          </a:p>
          <a:p>
            <a:r>
              <a:rPr lang="en-US" sz="1600" dirty="0"/>
              <a:t>2. Earn an SAT combined score or ACT sum score that</a:t>
            </a:r>
          </a:p>
          <a:p>
            <a:r>
              <a:rPr lang="en-US" sz="1600" dirty="0"/>
              <a:t>matches your core-course GPA (minimum 2.200) on the</a:t>
            </a:r>
          </a:p>
          <a:p>
            <a:r>
              <a:rPr lang="en-US" sz="1600" dirty="0"/>
              <a:t>Division II competition sliding scale.</a:t>
            </a:r>
          </a:p>
        </p:txBody>
      </p:sp>
      <p:sp>
        <p:nvSpPr>
          <p:cNvPr id="6" name="Rectangle 5"/>
          <p:cNvSpPr/>
          <p:nvPr/>
        </p:nvSpPr>
        <p:spPr>
          <a:xfrm>
            <a:off x="762308" y="1405141"/>
            <a:ext cx="3788601" cy="369332"/>
          </a:xfrm>
          <a:prstGeom prst="rect">
            <a:avLst/>
          </a:prstGeom>
        </p:spPr>
        <p:txBody>
          <a:bodyPr wrap="none">
            <a:spAutoFit/>
          </a:bodyPr>
          <a:lstStyle/>
          <a:p>
            <a:r>
              <a:rPr lang="en-US" dirty="0">
                <a:solidFill>
                  <a:srgbClr val="E5891B"/>
                </a:solidFill>
                <a:latin typeface="Gotham-Medium"/>
              </a:rPr>
              <a:t>If You Enroll BEFORE Aug. 1, 2018</a:t>
            </a:r>
            <a:endParaRPr lang="en-US" dirty="0"/>
          </a:p>
        </p:txBody>
      </p:sp>
      <p:sp>
        <p:nvSpPr>
          <p:cNvPr id="7" name="Rectangle 6"/>
          <p:cNvSpPr/>
          <p:nvPr/>
        </p:nvSpPr>
        <p:spPr>
          <a:xfrm>
            <a:off x="7276059" y="1405141"/>
            <a:ext cx="3583481" cy="369332"/>
          </a:xfrm>
          <a:prstGeom prst="rect">
            <a:avLst/>
          </a:prstGeom>
        </p:spPr>
        <p:txBody>
          <a:bodyPr wrap="none">
            <a:spAutoFit/>
          </a:bodyPr>
          <a:lstStyle/>
          <a:p>
            <a:r>
              <a:rPr lang="en-US" dirty="0">
                <a:solidFill>
                  <a:srgbClr val="E5891B"/>
                </a:solidFill>
                <a:latin typeface="Gotham-Medium"/>
              </a:rPr>
              <a:t>If You Enroll AFTER Aug. 1, 2018</a:t>
            </a:r>
            <a:endParaRPr lang="en-US" dirty="0"/>
          </a:p>
        </p:txBody>
      </p:sp>
      <p:pic>
        <p:nvPicPr>
          <p:cNvPr id="9" name="tmp3106">
            <a:hlinkClick r:id="" action="ppaction://media"/>
          </p:cNvPr>
          <p:cNvPicPr>
            <a:picLocks noChangeAspect="1"/>
          </p:cNvPicPr>
          <p:nvPr>
            <a:videoFile r:link="rId3"/>
            <p:custDataLst>
              <p:custData r:id="rId4"/>
              <p:tags r:id="rId5"/>
            </p:custDataLst>
            <p:extLst>
              <p:ext uri="{DAA4B4D4-6D71-4841-9C94-3DE7FCFB9230}">
                <p14:media xmlns:p14="http://schemas.microsoft.com/office/powerpoint/2010/main" r:embed="rId6">
                  <p14:trim end="58.8956"/>
                </p14:media>
              </p:ext>
            </p:extLst>
          </p:nvPr>
        </p:nvPicPr>
        <p:blipFill>
          <a:blip r:embed="rId8"/>
          <a:stretch>
            <a:fillRect/>
          </a:stretch>
        </p:blipFill>
        <p:spPr>
          <a:xfrm>
            <a:off x="11861800" y="101600"/>
            <a:ext cx="228600" cy="228600"/>
          </a:xfrm>
          <a:prstGeom prst="rect">
            <a:avLst/>
          </a:prstGeom>
        </p:spPr>
      </p:pic>
    </p:spTree>
    <p:custDataLst>
      <p:custData r:id="rId1"/>
      <p:tags r:id="rId2"/>
    </p:custDataLst>
    <p:extLst>
      <p:ext uri="{BB962C8B-B14F-4D97-AF65-F5344CB8AC3E}">
        <p14:creationId xmlns:p14="http://schemas.microsoft.com/office/powerpoint/2010/main" val="7565959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668" y="183572"/>
            <a:ext cx="3295505" cy="1603665"/>
          </a:xfrm>
        </p:spPr>
        <p:txBody>
          <a:bodyPr>
            <a:noAutofit/>
          </a:bodyPr>
          <a:lstStyle/>
          <a:p>
            <a:r>
              <a:rPr lang="en-US" sz="4800" dirty="0" smtClean="0">
                <a:latin typeface="Agency FB" panose="020B0503020202020204" pitchFamily="34" charset="0"/>
              </a:rPr>
              <a:t>GPA/ACT/SAT Sliding scale</a:t>
            </a:r>
            <a:endParaRPr lang="en-US" sz="4800" dirty="0">
              <a:latin typeface="Agency FB" panose="020B0503020202020204" pitchFamily="34" charset="0"/>
            </a:endParaRPr>
          </a:p>
        </p:txBody>
      </p:sp>
      <p:pic>
        <p:nvPicPr>
          <p:cNvPr id="4" name="Content Placeholder 3"/>
          <p:cNvPicPr>
            <a:picLocks noGrp="1" noChangeAspect="1"/>
          </p:cNvPicPr>
          <p:nvPr>
            <p:ph idx="1"/>
          </p:nvPr>
        </p:nvPicPr>
        <p:blipFill>
          <a:blip r:embed="rId8">
            <a:extLst>
              <a:ext uri="{28A0092B-C50C-407E-A947-70E740481C1C}">
                <a14:useLocalDpi xmlns:a14="http://schemas.microsoft.com/office/drawing/2010/main" val="0"/>
              </a:ext>
            </a:extLst>
          </a:blip>
          <a:stretch>
            <a:fillRect/>
          </a:stretch>
        </p:blipFill>
        <p:spPr>
          <a:xfrm>
            <a:off x="3460174" y="21507"/>
            <a:ext cx="2761476" cy="6784539"/>
          </a:xfr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48846" y="21507"/>
            <a:ext cx="3223049" cy="6082716"/>
          </a:xfrm>
          <a:prstGeom prst="rect">
            <a:avLst/>
          </a:prstGeom>
        </p:spPr>
      </p:pic>
      <p:pic>
        <p:nvPicPr>
          <p:cNvPr id="6" name="tmp500D">
            <a:hlinkClick r:id="" action="ppaction://media"/>
          </p:cNvPr>
          <p:cNvPicPr>
            <a:picLocks noChangeAspect="1"/>
          </p:cNvPicPr>
          <p:nvPr>
            <a:videoFile r:link="rId3"/>
            <p:custDataLst>
              <p:custData r:id="rId4"/>
              <p:tags r:id="rId5"/>
            </p:custDataLst>
            <p:extLst>
              <p:ext uri="{DAA4B4D4-6D71-4841-9C94-3DE7FCFB9230}">
                <p14:media xmlns:p14="http://schemas.microsoft.com/office/powerpoint/2010/main" r:embed="rId6">
                  <p14:trim end="21.4603"/>
                </p14:media>
              </p:ext>
            </p:extLst>
          </p:nvPr>
        </p:nvPicPr>
        <p:blipFill>
          <a:blip r:embed="rId10"/>
          <a:stretch>
            <a:fillRect/>
          </a:stretch>
        </p:blipFill>
        <p:spPr>
          <a:xfrm>
            <a:off x="11861800" y="101600"/>
            <a:ext cx="228600" cy="228600"/>
          </a:xfrm>
          <a:prstGeom prst="rect">
            <a:avLst/>
          </a:prstGeom>
        </p:spPr>
      </p:pic>
    </p:spTree>
    <p:custDataLst>
      <p:custData r:id="rId1"/>
      <p:tags r:id="rId2"/>
    </p:custDataLst>
    <p:extLst>
      <p:ext uri="{BB962C8B-B14F-4D97-AF65-F5344CB8AC3E}">
        <p14:creationId xmlns:p14="http://schemas.microsoft.com/office/powerpoint/2010/main" val="16901551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464127"/>
            <a:ext cx="9905998" cy="969818"/>
          </a:xfrm>
        </p:spPr>
        <p:txBody>
          <a:bodyPr>
            <a:normAutofit fontScale="90000"/>
          </a:bodyPr>
          <a:lstStyle/>
          <a:p>
            <a:pPr algn="ctr"/>
            <a:r>
              <a:rPr lang="en-US" sz="6000" dirty="0" smtClean="0">
                <a:latin typeface="Agency FB" panose="020B0503020202020204" pitchFamily="34" charset="0"/>
              </a:rPr>
              <a:t>National Letter of Intent dates</a:t>
            </a:r>
            <a:endParaRPr lang="en-US" sz="6000" dirty="0">
              <a:latin typeface="Agency FB" panose="020B0503020202020204" pitchFamily="34" charset="0"/>
            </a:endParaRPr>
          </a:p>
        </p:txBody>
      </p:sp>
      <p:pic>
        <p:nvPicPr>
          <p:cNvPr id="3" name="tmp2260">
            <a:hlinkClick r:id="" action="ppaction://media"/>
          </p:cNvPr>
          <p:cNvPicPr>
            <a:picLocks noChangeAspect="1"/>
          </p:cNvPicPr>
          <p:nvPr>
            <a:videoFile r:link="rId3"/>
            <p:custDataLst>
              <p:custData r:id="rId4"/>
              <p:tags r:id="rId5"/>
            </p:custDataLst>
            <p:extLst>
              <p:ext uri="{DAA4B4D4-6D71-4841-9C94-3DE7FCFB9230}">
                <p14:media xmlns:p14="http://schemas.microsoft.com/office/powerpoint/2010/main" r:embed="rId6">
                  <p14:trim end="60.1269"/>
                </p14:media>
              </p:ext>
            </p:extLst>
          </p:nvPr>
        </p:nvPicPr>
        <p:blipFill>
          <a:blip r:embed="rId8"/>
          <a:stretch>
            <a:fillRect/>
          </a:stretch>
        </p:blipFill>
        <p:spPr>
          <a:xfrm>
            <a:off x="11861800" y="101600"/>
            <a:ext cx="228600" cy="228600"/>
          </a:xfrm>
          <a:prstGeom prst="rect">
            <a:avLst/>
          </a:prstGeom>
        </p:spPr>
      </p:pic>
      <p:pic>
        <p:nvPicPr>
          <p:cNvPr id="5" name="Picture 4"/>
          <p:cNvPicPr>
            <a:picLocks noChangeAspect="1"/>
          </p:cNvPicPr>
          <p:nvPr/>
        </p:nvPicPr>
        <p:blipFill>
          <a:blip r:embed="rId9"/>
          <a:stretch>
            <a:fillRect/>
          </a:stretch>
        </p:blipFill>
        <p:spPr>
          <a:xfrm>
            <a:off x="677716" y="1621723"/>
            <a:ext cx="10544775" cy="4577195"/>
          </a:xfrm>
          <a:prstGeom prst="rect">
            <a:avLst/>
          </a:prstGeom>
        </p:spPr>
      </p:pic>
    </p:spTree>
    <p:custDataLst>
      <p:custData r:id="rId1"/>
      <p:tags r:id="rId2"/>
    </p:custDataLst>
    <p:extLst>
      <p:ext uri="{BB962C8B-B14F-4D97-AF65-F5344CB8AC3E}">
        <p14:creationId xmlns:p14="http://schemas.microsoft.com/office/powerpoint/2010/main" val="1348246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2434" y="193963"/>
            <a:ext cx="10423956" cy="1239982"/>
          </a:xfrm>
        </p:spPr>
        <p:txBody>
          <a:bodyPr>
            <a:normAutofit/>
          </a:bodyPr>
          <a:lstStyle/>
          <a:p>
            <a:pPr algn="ctr"/>
            <a:r>
              <a:rPr lang="en-US" sz="6000" dirty="0" smtClean="0">
                <a:latin typeface="Agency FB" panose="020B0503020202020204" pitchFamily="34" charset="0"/>
              </a:rPr>
              <a:t>NCAA Athlete Breakdown</a:t>
            </a:r>
            <a:endParaRPr lang="en-US" sz="6000" dirty="0">
              <a:latin typeface="Agency FB" panose="020B0503020202020204" pitchFamily="34" charset="0"/>
            </a:endParaRPr>
          </a:p>
        </p:txBody>
      </p:sp>
      <p:pic>
        <p:nvPicPr>
          <p:cNvPr id="4" name="Content Placeholder 3"/>
          <p:cNvPicPr>
            <a:picLocks noGrp="1" noChangeAspect="1"/>
          </p:cNvPicPr>
          <p:nvPr>
            <p:ph idx="1"/>
          </p:nvPr>
        </p:nvPicPr>
        <p:blipFill>
          <a:blip r:embed="rId8">
            <a:extLst>
              <a:ext uri="{28A0092B-C50C-407E-A947-70E740481C1C}">
                <a14:useLocalDpi xmlns:a14="http://schemas.microsoft.com/office/drawing/2010/main" val="0"/>
              </a:ext>
            </a:extLst>
          </a:blip>
          <a:stretch>
            <a:fillRect/>
          </a:stretch>
        </p:blipFill>
        <p:spPr>
          <a:xfrm>
            <a:off x="1028701" y="1433945"/>
            <a:ext cx="9975272" cy="5086728"/>
          </a:xfrm>
        </p:spPr>
      </p:pic>
      <p:pic>
        <p:nvPicPr>
          <p:cNvPr id="3" name="tmp3FEF">
            <a:hlinkClick r:id="" action="ppaction://media"/>
          </p:cNvPr>
          <p:cNvPicPr>
            <a:picLocks noChangeAspect="1"/>
          </p:cNvPicPr>
          <p:nvPr>
            <a:videoFile r:link="rId3"/>
            <p:custDataLst>
              <p:custData r:id="rId4"/>
              <p:tags r:id="rId5"/>
            </p:custDataLst>
            <p:extLst>
              <p:ext uri="{DAA4B4D4-6D71-4841-9C94-3DE7FCFB9230}">
                <p14:media xmlns:p14="http://schemas.microsoft.com/office/powerpoint/2010/main" r:embed="rId6">
                  <p14:trim end="59.9931"/>
                </p14:media>
              </p:ext>
            </p:extLst>
          </p:nvPr>
        </p:nvPicPr>
        <p:blipFill>
          <a:blip r:embed="rId9"/>
          <a:stretch>
            <a:fillRect/>
          </a:stretch>
        </p:blipFill>
        <p:spPr>
          <a:xfrm>
            <a:off x="11861800" y="101600"/>
            <a:ext cx="228600" cy="228600"/>
          </a:xfrm>
          <a:prstGeom prst="rect">
            <a:avLst/>
          </a:prstGeom>
        </p:spPr>
      </p:pic>
    </p:spTree>
    <p:custDataLst>
      <p:custData r:id="rId1"/>
      <p:tags r:id="rId2"/>
    </p:custDataLst>
    <p:extLst>
      <p:ext uri="{BB962C8B-B14F-4D97-AF65-F5344CB8AC3E}">
        <p14:creationId xmlns:p14="http://schemas.microsoft.com/office/powerpoint/2010/main" val="14943521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8">
            <a:extLst>
              <a:ext uri="{28A0092B-C50C-407E-A947-70E740481C1C}">
                <a14:useLocalDpi xmlns:a14="http://schemas.microsoft.com/office/drawing/2010/main" val="0"/>
              </a:ext>
            </a:extLst>
          </a:blip>
          <a:stretch>
            <a:fillRect/>
          </a:stretch>
        </p:blipFill>
        <p:spPr>
          <a:xfrm>
            <a:off x="1721921" y="1265074"/>
            <a:ext cx="8511639" cy="5351587"/>
          </a:xfrm>
        </p:spPr>
      </p:pic>
      <p:pic>
        <p:nvPicPr>
          <p:cNvPr id="2" name="tmp81FF">
            <a:hlinkClick r:id="" action="ppaction://media"/>
          </p:cNvPr>
          <p:cNvPicPr>
            <a:picLocks noChangeAspect="1"/>
          </p:cNvPicPr>
          <p:nvPr>
            <a:videoFile r:link="rId3"/>
            <p:custDataLst>
              <p:custData r:id="rId4"/>
              <p:tags r:id="rId5"/>
            </p:custDataLst>
            <p:extLst>
              <p:ext uri="{DAA4B4D4-6D71-4841-9C94-3DE7FCFB9230}">
                <p14:media xmlns:p14="http://schemas.microsoft.com/office/powerpoint/2010/main" r:embed="rId6">
                  <p14:trim end="33.331"/>
                </p14:media>
              </p:ext>
            </p:extLst>
          </p:nvPr>
        </p:nvPicPr>
        <p:blipFill>
          <a:blip r:embed="rId9"/>
          <a:stretch>
            <a:fillRect/>
          </a:stretch>
        </p:blipFill>
        <p:spPr>
          <a:xfrm>
            <a:off x="11861800" y="101600"/>
            <a:ext cx="228600" cy="228600"/>
          </a:xfrm>
          <a:prstGeom prst="rect">
            <a:avLst/>
          </a:prstGeom>
        </p:spPr>
      </p:pic>
      <p:sp>
        <p:nvSpPr>
          <p:cNvPr id="3" name="Rectangle 2"/>
          <p:cNvSpPr/>
          <p:nvPr/>
        </p:nvSpPr>
        <p:spPr>
          <a:xfrm>
            <a:off x="2524104" y="427512"/>
            <a:ext cx="6631772" cy="569214"/>
          </a:xfrm>
          <a:prstGeom prst="rect">
            <a:avLst/>
          </a:prstGeom>
          <a:noFill/>
        </p:spPr>
        <p:txBody>
          <a:bodyPr wrap="none" lIns="91440" tIns="45720" rIns="91440" bIns="45720">
            <a:prstTxWarp prst="textPlain">
              <a:avLst/>
            </a:prstTxWarp>
            <a:spAutoFit/>
          </a:bodyPr>
          <a:lstStyle/>
          <a:p>
            <a:pPr algn="ctr"/>
            <a:r>
              <a:rPr lang="en-US" sz="5400" b="0" cap="none" spc="0" dirty="0" smtClean="0">
                <a:ln w="0"/>
                <a:solidFill>
                  <a:schemeClr val="tx1">
                    <a:lumMod val="85000"/>
                  </a:schemeClr>
                </a:solidFill>
              </a:rPr>
              <a:t>REALITY CHECK</a:t>
            </a:r>
            <a:endParaRPr lang="en-US" sz="5400" b="0" cap="none" spc="0" dirty="0">
              <a:ln w="0"/>
              <a:solidFill>
                <a:schemeClr val="tx1">
                  <a:lumMod val="85000"/>
                </a:schemeClr>
              </a:solidFill>
            </a:endParaRPr>
          </a:p>
        </p:txBody>
      </p:sp>
    </p:spTree>
    <p:custDataLst>
      <p:custData r:id="rId1"/>
      <p:tags r:id="rId2"/>
    </p:custDataLst>
    <p:extLst>
      <p:ext uri="{BB962C8B-B14F-4D97-AF65-F5344CB8AC3E}">
        <p14:creationId xmlns:p14="http://schemas.microsoft.com/office/powerpoint/2010/main" val="32668207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2536" y="609599"/>
            <a:ext cx="9905998" cy="1905000"/>
          </a:xfrm>
        </p:spPr>
        <p:txBody>
          <a:bodyPr>
            <a:normAutofit/>
          </a:bodyPr>
          <a:lstStyle/>
          <a:p>
            <a:pPr algn="ctr"/>
            <a:r>
              <a:rPr lang="en-US" sz="5400" dirty="0" smtClean="0">
                <a:latin typeface="Agency FB" panose="020B0503020202020204" pitchFamily="34" charset="0"/>
              </a:rPr>
              <a:t>NCAA clearinghouse Website</a:t>
            </a:r>
            <a:endParaRPr lang="en-US" sz="5400" dirty="0">
              <a:latin typeface="Agency FB" panose="020B0503020202020204" pitchFamily="34" charset="0"/>
            </a:endParaRPr>
          </a:p>
        </p:txBody>
      </p:sp>
      <p:sp>
        <p:nvSpPr>
          <p:cNvPr id="3" name="Content Placeholder 2"/>
          <p:cNvSpPr>
            <a:spLocks noGrp="1"/>
          </p:cNvSpPr>
          <p:nvPr>
            <p:ph idx="1"/>
          </p:nvPr>
        </p:nvSpPr>
        <p:spPr/>
        <p:txBody>
          <a:bodyPr>
            <a:normAutofit/>
          </a:bodyPr>
          <a:lstStyle/>
          <a:p>
            <a:pPr marL="0" indent="0" algn="ctr">
              <a:buNone/>
            </a:pPr>
            <a:r>
              <a:rPr lang="en-US" sz="4400" dirty="0" smtClean="0">
                <a:hlinkClick r:id="rId8"/>
              </a:rPr>
              <a:t>Eligibilitycenter.org</a:t>
            </a:r>
          </a:p>
          <a:p>
            <a:pPr marL="0" indent="0" algn="ctr">
              <a:buNone/>
            </a:pPr>
            <a:r>
              <a:rPr lang="en-US" sz="4400" dirty="0" smtClean="0">
                <a:hlinkClick r:id="rId8"/>
              </a:rPr>
              <a:t>https</a:t>
            </a:r>
            <a:r>
              <a:rPr lang="en-US" sz="4400" dirty="0">
                <a:hlinkClick r:id="rId8"/>
              </a:rPr>
              <a:t>://web3.ncaa.org/ecwr3</a:t>
            </a:r>
            <a:r>
              <a:rPr lang="en-US" sz="4400" dirty="0" smtClean="0">
                <a:hlinkClick r:id="rId8"/>
              </a:rPr>
              <a:t>/</a:t>
            </a:r>
            <a:endParaRPr lang="en-US" sz="4400" dirty="0" smtClean="0"/>
          </a:p>
          <a:p>
            <a:pPr marL="0" indent="0" algn="ctr">
              <a:buNone/>
            </a:pPr>
            <a:endParaRPr lang="en-US" sz="4400" dirty="0"/>
          </a:p>
        </p:txBody>
      </p:sp>
      <p:pic>
        <p:nvPicPr>
          <p:cNvPr id="4" name="Picture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455752" y="429490"/>
            <a:ext cx="2983345" cy="2237509"/>
          </a:xfrm>
          <a:prstGeom prst="rect">
            <a:avLst/>
          </a:prstGeom>
        </p:spPr>
      </p:pic>
      <p:pic>
        <p:nvPicPr>
          <p:cNvPr id="7" name="tmp645D">
            <a:hlinkClick r:id="" action="ppaction://media"/>
          </p:cNvPr>
          <p:cNvPicPr>
            <a:picLocks noChangeAspect="1"/>
          </p:cNvPicPr>
          <p:nvPr>
            <a:videoFile r:link="rId3"/>
            <p:custDataLst>
              <p:custData r:id="rId4"/>
              <p:tags r:id="rId5"/>
            </p:custDataLst>
            <p:extLst>
              <p:ext uri="{DAA4B4D4-6D71-4841-9C94-3DE7FCFB9230}">
                <p14:media xmlns:p14="http://schemas.microsoft.com/office/powerpoint/2010/main" r:embed="rId6">
                  <p14:trim end="5.7482"/>
                </p14:media>
              </p:ext>
            </p:extLst>
          </p:nvPr>
        </p:nvPicPr>
        <p:blipFill>
          <a:blip r:embed="rId10"/>
          <a:stretch>
            <a:fillRect/>
          </a:stretch>
        </p:blipFill>
        <p:spPr>
          <a:xfrm>
            <a:off x="11861800" y="101600"/>
            <a:ext cx="228600" cy="228600"/>
          </a:xfrm>
          <a:prstGeom prst="rect">
            <a:avLst/>
          </a:prstGeom>
        </p:spPr>
      </p:pic>
    </p:spTree>
    <p:custDataLst>
      <p:custData r:id="rId1"/>
      <p:tags r:id="rId2"/>
    </p:custDataLst>
    <p:extLst>
      <p:ext uri="{BB962C8B-B14F-4D97-AF65-F5344CB8AC3E}">
        <p14:creationId xmlns:p14="http://schemas.microsoft.com/office/powerpoint/2010/main" val="6654984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8613" y="609600"/>
            <a:ext cx="8490960" cy="647700"/>
          </a:xfrm>
        </p:spPr>
        <p:txBody>
          <a:bodyPr>
            <a:noAutofit/>
          </a:bodyPr>
          <a:lstStyle/>
          <a:p>
            <a:pPr algn="ctr"/>
            <a:r>
              <a:rPr lang="en-US" sz="5400" dirty="0" smtClean="0">
                <a:latin typeface="Agency FB" panose="020B0503020202020204" pitchFamily="34" charset="0"/>
              </a:rPr>
              <a:t>Frequently Asked Questions</a:t>
            </a:r>
            <a:endParaRPr lang="en-US" sz="5400" dirty="0">
              <a:latin typeface="Agency FB" panose="020B0503020202020204" pitchFamily="34" charset="0"/>
            </a:endParaRPr>
          </a:p>
        </p:txBody>
      </p:sp>
      <p:sp>
        <p:nvSpPr>
          <p:cNvPr id="3" name="Content Placeholder 2"/>
          <p:cNvSpPr>
            <a:spLocks noGrp="1"/>
          </p:cNvSpPr>
          <p:nvPr>
            <p:ph idx="1"/>
          </p:nvPr>
        </p:nvSpPr>
        <p:spPr>
          <a:xfrm>
            <a:off x="540327" y="1527464"/>
            <a:ext cx="11315700" cy="5081153"/>
          </a:xfrm>
        </p:spPr>
        <p:txBody>
          <a:bodyPr>
            <a:normAutofit fontScale="85000" lnSpcReduction="20000"/>
          </a:bodyPr>
          <a:lstStyle/>
          <a:p>
            <a:pPr marL="0" indent="0">
              <a:buNone/>
            </a:pPr>
            <a:endParaRPr lang="en-US" b="1" dirty="0"/>
          </a:p>
          <a:p>
            <a:r>
              <a:rPr lang="en-US" b="1" dirty="0"/>
              <a:t>What is a contact?</a:t>
            </a:r>
          </a:p>
          <a:p>
            <a:r>
              <a:rPr lang="en-US" dirty="0"/>
              <a:t>A contact occurs any time a college coach says more than hello during a face-to-face contact with a college-bound student-athlete or his or her parents off the college’s campus.</a:t>
            </a:r>
          </a:p>
          <a:p>
            <a:r>
              <a:rPr lang="en-US" b="1" dirty="0"/>
              <a:t>What is a contact period?</a:t>
            </a:r>
          </a:p>
          <a:p>
            <a:r>
              <a:rPr lang="en-US" dirty="0"/>
              <a:t>During a contact period a college coach may have face-to-face contact with college-bound student-athletes or their parents, watch student-athletes compete and visit their high schools, and write or telephone student-athletes or their parents.</a:t>
            </a:r>
          </a:p>
          <a:p>
            <a:r>
              <a:rPr lang="en-US" b="1" dirty="0"/>
              <a:t>What is an evaluation period?</a:t>
            </a:r>
          </a:p>
          <a:p>
            <a:r>
              <a:rPr lang="en-US" dirty="0"/>
              <a:t>During an evaluation period a college coach may watch college-bound student-athletes compete, visit their high schools, and write or telephone student-athletes or their parents. However, a college coach may not have face-to-face contact with college-bound student-athletes or their parents off the college’s campus during an evaluation period.</a:t>
            </a:r>
          </a:p>
          <a:p>
            <a:r>
              <a:rPr lang="en-US" b="1" dirty="0"/>
              <a:t>What is a quiet period?</a:t>
            </a:r>
          </a:p>
          <a:p>
            <a:r>
              <a:rPr lang="en-US" dirty="0"/>
              <a:t>During a quiet period, a college coach may only have face-to-face contact with college-bound student-athletes or their parents on the college’s campus.  A coach may not watch student-athletes compete (unless a competition occurs on the college’s campus) or visit their high schools. Coaches may write or telephone college-bound student-athletes or their parents during this time.</a:t>
            </a:r>
          </a:p>
          <a:p>
            <a:endParaRPr lang="en-US" dirty="0"/>
          </a:p>
        </p:txBody>
      </p:sp>
      <p:pic>
        <p:nvPicPr>
          <p:cNvPr id="4" name="tmpE9F4">
            <a:hlinkClick r:id="" action="ppaction://media"/>
          </p:cNvPr>
          <p:cNvPicPr>
            <a:picLocks noChangeAspect="1"/>
          </p:cNvPicPr>
          <p:nvPr>
            <a:videoFile r:link="rId3"/>
            <p:custDataLst>
              <p:custData r:id="rId4"/>
              <p:tags r:id="rId5"/>
            </p:custDataLst>
            <p:extLst>
              <p:ext uri="{DAA4B4D4-6D71-4841-9C94-3DE7FCFB9230}">
                <p14:media xmlns:p14="http://schemas.microsoft.com/office/powerpoint/2010/main" r:embed="rId6">
                  <p14:trim end="19.0929"/>
                </p14:media>
              </p:ext>
            </p:extLst>
          </p:nvPr>
        </p:nvPicPr>
        <p:blipFill>
          <a:blip r:embed="rId8"/>
          <a:stretch>
            <a:fillRect/>
          </a:stretch>
        </p:blipFill>
        <p:spPr>
          <a:xfrm>
            <a:off x="11861800" y="101600"/>
            <a:ext cx="228600" cy="228600"/>
          </a:xfrm>
          <a:prstGeom prst="rect">
            <a:avLst/>
          </a:prstGeom>
        </p:spPr>
      </p:pic>
    </p:spTree>
    <p:custDataLst>
      <p:custData r:id="rId1"/>
      <p:tags r:id="rId2"/>
    </p:custDataLst>
    <p:extLst>
      <p:ext uri="{BB962C8B-B14F-4D97-AF65-F5344CB8AC3E}">
        <p14:creationId xmlns:p14="http://schemas.microsoft.com/office/powerpoint/2010/main" val="22196778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2509" y="789709"/>
            <a:ext cx="11606646" cy="5891646"/>
          </a:xfrm>
        </p:spPr>
        <p:txBody>
          <a:bodyPr>
            <a:normAutofit fontScale="62500" lnSpcReduction="20000"/>
          </a:bodyPr>
          <a:lstStyle/>
          <a:p>
            <a:r>
              <a:rPr lang="en-US" b="1" dirty="0"/>
              <a:t>What is a dead period?</a:t>
            </a:r>
          </a:p>
          <a:p>
            <a:r>
              <a:rPr lang="en-US" dirty="0"/>
              <a:t>During a dead period a college coach may not have face-to-face contact with college-bound student-athletes or their parents, and may not watch student-athletes compete or visit their high schools. Coaches may write and telephone student-athletes or their parents during a dead period.</a:t>
            </a:r>
          </a:p>
          <a:p>
            <a:r>
              <a:rPr lang="en-US" b="1" dirty="0"/>
              <a:t>What is the difference between an official visit and an unofficial visit?</a:t>
            </a:r>
          </a:p>
          <a:p>
            <a:r>
              <a:rPr lang="en-US" dirty="0"/>
              <a:t>Any visit to a college campus by a college-bound student-athlete or his or her parents paid for by the college is an official visit. Visits paid for by college-bound student-athletes or their parents are unofficial visits.</a:t>
            </a:r>
          </a:p>
          <a:p>
            <a:r>
              <a:rPr lang="en-US" dirty="0"/>
              <a:t>During an official visit the college can pay for transportation to and from the college for the prospect, lodging and three meals per day for both the prospect and the parent or guardian, as well as reasonable entertainment expenses including three tickets to a home sports event.</a:t>
            </a:r>
          </a:p>
          <a:p>
            <a:r>
              <a:rPr lang="en-US" dirty="0"/>
              <a:t>The only expenses a college-bound student-athlete may receive from a college during an unofficial visit are three tickets to a home sports event.</a:t>
            </a:r>
          </a:p>
          <a:p>
            <a:r>
              <a:rPr lang="en-US" b="1" dirty="0"/>
              <a:t>What is a National Letter of Intent?</a:t>
            </a:r>
          </a:p>
          <a:p>
            <a:r>
              <a:rPr lang="en-US" dirty="0"/>
              <a:t>A National Letter of Intent is signed by a college-bound student-athlete when the student-athlete agrees to attend a Division I or II college or university for one academic year. Participating institutions agree to provide financial aid for one academic year to the student-athlete as long as the student-athlete is admitted to the school and is eligible for financial aid under NCAA rules. Other forms of financial aid do not guarantee the student-athlete financial aid.</a:t>
            </a:r>
          </a:p>
          <a:p>
            <a:r>
              <a:rPr lang="en-US" dirty="0"/>
              <a:t>The National Letter of Intent is voluntary and not required for a student-athlete to receive financial aid or participate in sports.</a:t>
            </a:r>
          </a:p>
          <a:p>
            <a:r>
              <a:rPr lang="en-US" dirty="0"/>
              <a:t>Signing an National Letter of Intent ends the recruiting process since participating schools are prohibited from recruiting student-athletes who have already signed letters with other participating schools.</a:t>
            </a:r>
          </a:p>
          <a:p>
            <a:r>
              <a:rPr lang="en-US" dirty="0"/>
              <a:t>A student-athlete who has signed a National Letter of Intent may request a release from his or her contract with the school. If a student-athlete signs a National Letter of Intent with one school but attends a different school, he or she will lose one full year of eligibility and must complete a full academic year at their new school before being eligible to compete.</a:t>
            </a:r>
          </a:p>
          <a:p>
            <a:r>
              <a:rPr lang="en-US" b="1" dirty="0"/>
              <a:t>What are recruiting calendars?</a:t>
            </a:r>
          </a:p>
          <a:p>
            <a:r>
              <a:rPr lang="en-US" dirty="0"/>
              <a:t>Recruiting calendars help promote the well-being prospective student-athletes and coaches and ensure competitive equity by defining certain time periods in which recruiting may or may not occur in a particular sport.</a:t>
            </a:r>
          </a:p>
          <a:p>
            <a:endParaRPr lang="en-US" dirty="0"/>
          </a:p>
        </p:txBody>
      </p:sp>
      <p:sp>
        <p:nvSpPr>
          <p:cNvPr id="4" name="Title 1"/>
          <p:cNvSpPr>
            <a:spLocks noGrp="1"/>
          </p:cNvSpPr>
          <p:nvPr>
            <p:ph type="title"/>
          </p:nvPr>
        </p:nvSpPr>
        <p:spPr>
          <a:xfrm>
            <a:off x="1141413" y="0"/>
            <a:ext cx="9905998" cy="980209"/>
          </a:xfrm>
        </p:spPr>
        <p:txBody>
          <a:bodyPr>
            <a:noAutofit/>
          </a:bodyPr>
          <a:lstStyle/>
          <a:p>
            <a:pPr algn="ctr"/>
            <a:r>
              <a:rPr lang="en-US" sz="5400" dirty="0" smtClean="0">
                <a:latin typeface="Agency FB" panose="020B0503020202020204" pitchFamily="34" charset="0"/>
              </a:rPr>
              <a:t>Frequently Asked Questions Cont.</a:t>
            </a:r>
            <a:endParaRPr lang="en-US" sz="5400" dirty="0">
              <a:latin typeface="Agency FB" panose="020B0503020202020204" pitchFamily="34" charset="0"/>
            </a:endParaRPr>
          </a:p>
        </p:txBody>
      </p:sp>
      <p:pic>
        <p:nvPicPr>
          <p:cNvPr id="8" name="tmp9E3A">
            <a:hlinkClick r:id="" action="ppaction://media"/>
          </p:cNvPr>
          <p:cNvPicPr>
            <a:picLocks noChangeAspect="1"/>
          </p:cNvPicPr>
          <p:nvPr>
            <a:videoFile r:link="rId3"/>
            <p:custDataLst>
              <p:custData r:id="rId4"/>
              <p:tags r:id="rId5"/>
            </p:custDataLst>
            <p:extLst>
              <p:ext uri="{DAA4B4D4-6D71-4841-9C94-3DE7FCFB9230}">
                <p14:media xmlns:p14="http://schemas.microsoft.com/office/powerpoint/2010/main" r:embed="rId6">
                  <p14:trim end="51.2222"/>
                </p14:media>
              </p:ext>
            </p:extLst>
          </p:nvPr>
        </p:nvPicPr>
        <p:blipFill>
          <a:blip r:embed="rId8"/>
          <a:stretch>
            <a:fillRect/>
          </a:stretch>
        </p:blipFill>
        <p:spPr>
          <a:xfrm>
            <a:off x="11861800" y="101600"/>
            <a:ext cx="228600" cy="228600"/>
          </a:xfrm>
          <a:prstGeom prst="rect">
            <a:avLst/>
          </a:prstGeom>
        </p:spPr>
      </p:pic>
    </p:spTree>
    <p:custDataLst>
      <p:custData r:id="rId1"/>
      <p:tags r:id="rId2"/>
    </p:custDataLst>
    <p:extLst>
      <p:ext uri="{BB962C8B-B14F-4D97-AF65-F5344CB8AC3E}">
        <p14:creationId xmlns:p14="http://schemas.microsoft.com/office/powerpoint/2010/main" val="10343959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b="1" dirty="0">
                <a:latin typeface="Agency FB" panose="020B0503020202020204" pitchFamily="34" charset="0"/>
              </a:rPr>
              <a:t>2016-17 Division I and II Recruiting Calendars </a:t>
            </a:r>
            <a:endParaRPr lang="en-US" sz="4400" dirty="0">
              <a:latin typeface="Agency FB" panose="020B0503020202020204" pitchFamily="34" charset="0"/>
            </a:endParaRPr>
          </a:p>
        </p:txBody>
      </p:sp>
      <p:sp>
        <p:nvSpPr>
          <p:cNvPr id="3" name="Content Placeholder 2"/>
          <p:cNvSpPr>
            <a:spLocks noGrp="1"/>
          </p:cNvSpPr>
          <p:nvPr>
            <p:ph idx="1"/>
          </p:nvPr>
        </p:nvSpPr>
        <p:spPr>
          <a:xfrm>
            <a:off x="1141413" y="2282536"/>
            <a:ext cx="9905998" cy="1499756"/>
          </a:xfrm>
        </p:spPr>
        <p:txBody>
          <a:bodyPr/>
          <a:lstStyle/>
          <a:p>
            <a:r>
              <a:rPr lang="en-US" dirty="0">
                <a:hlinkClick r:id="rId8"/>
              </a:rPr>
              <a:t>http://</a:t>
            </a:r>
            <a:r>
              <a:rPr lang="en-US" dirty="0" smtClean="0">
                <a:hlinkClick r:id="rId8"/>
              </a:rPr>
              <a:t>www.ncaa.org/student-athletes/resources/recruiting-calendars/2016-17-division-i-and-ii-recruiting-calendars</a:t>
            </a:r>
            <a:endParaRPr lang="en-US" dirty="0" smtClean="0"/>
          </a:p>
          <a:p>
            <a:endParaRPr lang="en-US" dirty="0"/>
          </a:p>
        </p:txBody>
      </p:sp>
      <p:pic>
        <p:nvPicPr>
          <p:cNvPr id="4" name="Picture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42421" y="3635550"/>
            <a:ext cx="5303982" cy="2910722"/>
          </a:xfrm>
          <a:prstGeom prst="rect">
            <a:avLst/>
          </a:prstGeom>
        </p:spPr>
      </p:pic>
      <p:pic>
        <p:nvPicPr>
          <p:cNvPr id="5" name="tmpDA9F">
            <a:hlinkClick r:id="" action="ppaction://media"/>
          </p:cNvPr>
          <p:cNvPicPr>
            <a:picLocks noChangeAspect="1"/>
          </p:cNvPicPr>
          <p:nvPr>
            <a:videoFile r:link="rId3"/>
            <p:custDataLst>
              <p:custData r:id="rId4"/>
              <p:tags r:id="rId5"/>
            </p:custDataLst>
            <p:extLst>
              <p:ext uri="{DAA4B4D4-6D71-4841-9C94-3DE7FCFB9230}">
                <p14:media xmlns:p14="http://schemas.microsoft.com/office/powerpoint/2010/main" r:embed="rId6">
                  <p14:trim end="25.0634"/>
                </p14:media>
              </p:ext>
            </p:extLst>
          </p:nvPr>
        </p:nvPicPr>
        <p:blipFill>
          <a:blip r:embed="rId10"/>
          <a:stretch>
            <a:fillRect/>
          </a:stretch>
        </p:blipFill>
        <p:spPr>
          <a:xfrm>
            <a:off x="11861800" y="101600"/>
            <a:ext cx="228600" cy="228600"/>
          </a:xfrm>
          <a:prstGeom prst="rect">
            <a:avLst/>
          </a:prstGeom>
        </p:spPr>
      </p:pic>
    </p:spTree>
    <p:custDataLst>
      <p:custData r:id="rId1"/>
      <p:tags r:id="rId2"/>
    </p:custDataLst>
    <p:extLst>
      <p:ext uri="{BB962C8B-B14F-4D97-AF65-F5344CB8AC3E}">
        <p14:creationId xmlns:p14="http://schemas.microsoft.com/office/powerpoint/2010/main" val="21089448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4" y="582317"/>
            <a:ext cx="9905998" cy="772391"/>
          </a:xfrm>
        </p:spPr>
        <p:txBody>
          <a:bodyPr>
            <a:noAutofit/>
          </a:bodyPr>
          <a:lstStyle/>
          <a:p>
            <a:pPr algn="ctr"/>
            <a:r>
              <a:rPr lang="en-US" sz="6000" dirty="0" smtClean="0">
                <a:latin typeface="Agency FB" panose="020B0503020202020204" pitchFamily="34" charset="0"/>
              </a:rPr>
              <a:t>Recruiting calendars</a:t>
            </a:r>
            <a:endParaRPr lang="en-US" sz="6000" dirty="0">
              <a:latin typeface="Agency FB" panose="020B0503020202020204" pitchFamily="34" charset="0"/>
            </a:endParaRPr>
          </a:p>
        </p:txBody>
      </p:sp>
      <p:pic>
        <p:nvPicPr>
          <p:cNvPr id="4" name="Content Placeholder 3"/>
          <p:cNvPicPr>
            <a:picLocks noGrp="1" noChangeAspect="1"/>
          </p:cNvPicPr>
          <p:nvPr>
            <p:ph idx="1"/>
          </p:nvPr>
        </p:nvPicPr>
        <p:blipFill>
          <a:blip r:embed="rId8">
            <a:extLst>
              <a:ext uri="{28A0092B-C50C-407E-A947-70E740481C1C}">
                <a14:useLocalDpi xmlns:a14="http://schemas.microsoft.com/office/drawing/2010/main" val="0"/>
              </a:ext>
            </a:extLst>
          </a:blip>
          <a:stretch>
            <a:fillRect/>
          </a:stretch>
        </p:blipFill>
        <p:spPr>
          <a:xfrm>
            <a:off x="380010" y="2838203"/>
            <a:ext cx="3953573" cy="2526109"/>
          </a:xfrm>
        </p:spPr>
      </p:pic>
      <p:pic>
        <p:nvPicPr>
          <p:cNvPr id="3" name="tmp9AB3">
            <a:hlinkClick r:id="" action="ppaction://media"/>
          </p:cNvPr>
          <p:cNvPicPr>
            <a:picLocks noChangeAspect="1"/>
          </p:cNvPicPr>
          <p:nvPr>
            <a:videoFile r:link="rId3"/>
            <p:custDataLst>
              <p:custData r:id="rId4"/>
              <p:tags r:id="rId5"/>
            </p:custDataLst>
            <p:extLst>
              <p:ext uri="{DAA4B4D4-6D71-4841-9C94-3DE7FCFB9230}">
                <p14:media xmlns:p14="http://schemas.microsoft.com/office/powerpoint/2010/main" r:embed="rId6">
                  <p14:trim end="54.4761"/>
                </p14:media>
              </p:ext>
            </p:extLst>
          </p:nvPr>
        </p:nvPicPr>
        <p:blipFill>
          <a:blip r:embed="rId9"/>
          <a:stretch>
            <a:fillRect/>
          </a:stretch>
        </p:blipFill>
        <p:spPr>
          <a:xfrm>
            <a:off x="11861800" y="101600"/>
            <a:ext cx="228600" cy="228600"/>
          </a:xfrm>
          <a:prstGeom prst="rect">
            <a:avLst/>
          </a:prstGeom>
        </p:spPr>
      </p:pic>
      <p:sp>
        <p:nvSpPr>
          <p:cNvPr id="5" name="TextBox 4"/>
          <p:cNvSpPr txBox="1"/>
          <p:nvPr/>
        </p:nvSpPr>
        <p:spPr>
          <a:xfrm>
            <a:off x="1141414" y="1496291"/>
            <a:ext cx="10104518" cy="1200329"/>
          </a:xfrm>
          <a:prstGeom prst="rect">
            <a:avLst/>
          </a:prstGeom>
          <a:noFill/>
        </p:spPr>
        <p:txBody>
          <a:bodyPr wrap="square" rtlCol="0">
            <a:spAutoFit/>
          </a:bodyPr>
          <a:lstStyle/>
          <a:p>
            <a:endParaRPr lang="en-US" b="1" dirty="0" smtClean="0">
              <a:solidFill>
                <a:srgbClr val="FB7929"/>
              </a:solidFill>
            </a:endParaRPr>
          </a:p>
          <a:p>
            <a:endParaRPr lang="en-US" b="1" dirty="0">
              <a:solidFill>
                <a:srgbClr val="FB7929"/>
              </a:solidFill>
            </a:endParaRPr>
          </a:p>
          <a:p>
            <a:r>
              <a:rPr lang="en-US" b="1" dirty="0" smtClean="0">
                <a:solidFill>
                  <a:srgbClr val="FB7929"/>
                </a:solidFill>
              </a:rPr>
              <a:t>http</a:t>
            </a:r>
            <a:r>
              <a:rPr lang="en-US" b="1" dirty="0">
                <a:solidFill>
                  <a:srgbClr val="FB7929"/>
                </a:solidFill>
              </a:rPr>
              <a:t>://www.ncaa.org/student-athletes/resources/recruiting-calendars/2018-19-division-i-and-ii-recruiting-calendars</a:t>
            </a:r>
          </a:p>
        </p:txBody>
      </p:sp>
      <p:pic>
        <p:nvPicPr>
          <p:cNvPr id="6" name="Content Placeholder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24499" y="2838203"/>
            <a:ext cx="3649139" cy="2505327"/>
          </a:xfrm>
          <a:prstGeom prst="rect">
            <a:avLst/>
          </a:prstGeom>
        </p:spPr>
      </p:pic>
      <p:pic>
        <p:nvPicPr>
          <p:cNvPr id="7" name="Content Placeholder 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95690" y="2838203"/>
            <a:ext cx="3580410" cy="2505327"/>
          </a:xfrm>
          <a:prstGeom prst="rect">
            <a:avLst/>
          </a:prstGeom>
        </p:spPr>
      </p:pic>
    </p:spTree>
    <p:custDataLst>
      <p:custData r:id="rId1"/>
      <p:tags r:id="rId2"/>
    </p:custDataLst>
    <p:extLst>
      <p:ext uri="{BB962C8B-B14F-4D97-AF65-F5344CB8AC3E}">
        <p14:creationId xmlns:p14="http://schemas.microsoft.com/office/powerpoint/2010/main" val="37584515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8"/>
          <a:stretch>
            <a:fillRect/>
          </a:stretch>
        </p:blipFill>
        <p:spPr>
          <a:xfrm>
            <a:off x="665019" y="426694"/>
            <a:ext cx="11067803" cy="5956540"/>
          </a:xfrm>
          <a:prstGeom prst="rect">
            <a:avLst/>
          </a:prstGeom>
        </p:spPr>
      </p:pic>
      <p:sp>
        <p:nvSpPr>
          <p:cNvPr id="6" name="Right Arrow 5"/>
          <p:cNvSpPr/>
          <p:nvPr/>
        </p:nvSpPr>
        <p:spPr>
          <a:xfrm>
            <a:off x="4620986" y="3785260"/>
            <a:ext cx="1288472" cy="41563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2892452" y="3404964"/>
            <a:ext cx="3306468" cy="523220"/>
          </a:xfrm>
          <a:prstGeom prst="rect">
            <a:avLst/>
          </a:prstGeom>
          <a:noFill/>
        </p:spPr>
        <p:txBody>
          <a:bodyPr wrap="square" lIns="91440" tIns="45720" rIns="91440" bIns="45720">
            <a:spAutoFit/>
          </a:bodyPr>
          <a:lstStyle/>
          <a:p>
            <a:pPr algn="ctr"/>
            <a:r>
              <a:rPr lang="en-US" sz="2800" b="0" cap="none" spc="0" dirty="0" smtClean="0">
                <a:ln w="0"/>
                <a:solidFill>
                  <a:srgbClr val="FF0000"/>
                </a:solidFill>
                <a:effectLst>
                  <a:outerShdw blurRad="38100" dist="25400" dir="5400000" algn="ctr" rotWithShape="0">
                    <a:srgbClr val="6E747A">
                      <a:alpha val="43000"/>
                    </a:srgbClr>
                  </a:outerShdw>
                </a:effectLst>
                <a:latin typeface="KaiTi" panose="02010609060101010101" pitchFamily="49" charset="-122"/>
                <a:ea typeface="KaiTi" panose="02010609060101010101" pitchFamily="49" charset="-122"/>
              </a:rPr>
              <a:t>Click Here</a:t>
            </a:r>
            <a:endParaRPr lang="en-US" sz="2800" b="0" cap="none" spc="0" dirty="0">
              <a:ln w="0"/>
              <a:solidFill>
                <a:srgbClr val="FF0000"/>
              </a:solidFill>
              <a:effectLst>
                <a:outerShdw blurRad="38100" dist="25400" dir="5400000" algn="ctr" rotWithShape="0">
                  <a:srgbClr val="6E747A">
                    <a:alpha val="43000"/>
                  </a:srgbClr>
                </a:outerShdw>
              </a:effectLst>
              <a:latin typeface="KaiTi" panose="02010609060101010101" pitchFamily="49" charset="-122"/>
              <a:ea typeface="KaiTi" panose="02010609060101010101" pitchFamily="49" charset="-122"/>
            </a:endParaRPr>
          </a:p>
        </p:txBody>
      </p:sp>
      <p:pic>
        <p:nvPicPr>
          <p:cNvPr id="8" name="tmpFAB5">
            <a:hlinkClick r:id="" action="ppaction://media"/>
          </p:cNvPr>
          <p:cNvPicPr>
            <a:picLocks noChangeAspect="1"/>
          </p:cNvPicPr>
          <p:nvPr>
            <a:videoFile r:link="rId3"/>
            <p:custDataLst>
              <p:custData r:id="rId4"/>
              <p:tags r:id="rId5"/>
            </p:custDataLst>
            <p:extLst>
              <p:ext uri="{DAA4B4D4-6D71-4841-9C94-3DE7FCFB9230}">
                <p14:media xmlns:p14="http://schemas.microsoft.com/office/powerpoint/2010/main" r:embed="rId6">
                  <p14:trim end="44.3083"/>
                </p14:media>
              </p:ext>
            </p:extLst>
          </p:nvPr>
        </p:nvPicPr>
        <p:blipFill>
          <a:blip r:embed="rId9"/>
          <a:stretch>
            <a:fillRect/>
          </a:stretch>
        </p:blipFill>
        <p:spPr>
          <a:xfrm>
            <a:off x="11861800" y="101600"/>
            <a:ext cx="228600" cy="228600"/>
          </a:xfrm>
          <a:prstGeom prst="rect">
            <a:avLst/>
          </a:prstGeom>
        </p:spPr>
      </p:pic>
    </p:spTree>
    <p:custDataLst>
      <p:custData r:id="rId1"/>
      <p:tags r:id="rId2"/>
    </p:custDataLst>
    <p:extLst>
      <p:ext uri="{BB962C8B-B14F-4D97-AF65-F5344CB8AC3E}">
        <p14:creationId xmlns:p14="http://schemas.microsoft.com/office/powerpoint/2010/main" val="4972943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8">
            <a:extLst>
              <a:ext uri="{28A0092B-C50C-407E-A947-70E740481C1C}">
                <a14:useLocalDpi xmlns:a14="http://schemas.microsoft.com/office/drawing/2010/main" val="0"/>
              </a:ext>
            </a:extLst>
          </a:blip>
          <a:stretch>
            <a:fillRect/>
          </a:stretch>
        </p:blipFill>
        <p:spPr>
          <a:xfrm>
            <a:off x="935181" y="90581"/>
            <a:ext cx="10235046" cy="6615934"/>
          </a:xfrm>
        </p:spPr>
      </p:pic>
      <p:sp>
        <p:nvSpPr>
          <p:cNvPr id="5" name="Left-Right Arrow 4"/>
          <p:cNvSpPr/>
          <p:nvPr/>
        </p:nvSpPr>
        <p:spPr>
          <a:xfrm>
            <a:off x="4587586" y="4592781"/>
            <a:ext cx="2930236" cy="498764"/>
          </a:xfrm>
          <a:prstGeom prst="lef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5253032" y="4131117"/>
            <a:ext cx="1415772" cy="584775"/>
          </a:xfrm>
          <a:prstGeom prst="rect">
            <a:avLst/>
          </a:prstGeom>
          <a:noFill/>
        </p:spPr>
        <p:txBody>
          <a:bodyPr wrap="none" lIns="91440" tIns="45720" rIns="91440" bIns="45720">
            <a:spAutoFit/>
          </a:bodyPr>
          <a:lstStyle/>
          <a:p>
            <a:pPr algn="ctr"/>
            <a:r>
              <a:rPr lang="en-US" sz="3200" b="0" cap="none" spc="0" dirty="0" smtClean="0">
                <a:ln w="0"/>
                <a:solidFill>
                  <a:srgbClr val="FF0000"/>
                </a:solidFill>
                <a:effectLst>
                  <a:outerShdw blurRad="38100" dist="25400" dir="5400000" algn="ctr" rotWithShape="0">
                    <a:srgbClr val="6E747A">
                      <a:alpha val="43000"/>
                    </a:srgbClr>
                  </a:outerShdw>
                </a:effectLst>
                <a:latin typeface="KaiTi" panose="02010609060101010101" pitchFamily="49" charset="-122"/>
                <a:ea typeface="KaiTi" panose="02010609060101010101" pitchFamily="49" charset="-122"/>
              </a:rPr>
              <a:t>Choose</a:t>
            </a:r>
            <a:endParaRPr lang="en-US" sz="3200" b="0" cap="none" spc="0" dirty="0">
              <a:ln w="0"/>
              <a:solidFill>
                <a:srgbClr val="FF0000"/>
              </a:solidFill>
              <a:effectLst>
                <a:outerShdw blurRad="38100" dist="25400" dir="5400000" algn="ctr" rotWithShape="0">
                  <a:srgbClr val="6E747A">
                    <a:alpha val="43000"/>
                  </a:srgbClr>
                </a:outerShdw>
              </a:effectLst>
              <a:latin typeface="KaiTi" panose="02010609060101010101" pitchFamily="49" charset="-122"/>
              <a:ea typeface="KaiTi" panose="02010609060101010101" pitchFamily="49" charset="-122"/>
            </a:endParaRPr>
          </a:p>
        </p:txBody>
      </p:sp>
      <p:pic>
        <p:nvPicPr>
          <p:cNvPr id="7" name="tmp5DFD">
            <a:hlinkClick r:id="" action="ppaction://media"/>
          </p:cNvPr>
          <p:cNvPicPr>
            <a:picLocks noChangeAspect="1"/>
          </p:cNvPicPr>
          <p:nvPr>
            <a:videoFile r:link="rId3"/>
            <p:custDataLst>
              <p:custData r:id="rId4"/>
              <p:tags r:id="rId5"/>
            </p:custDataLst>
            <p:extLst>
              <p:ext uri="{DAA4B4D4-6D71-4841-9C94-3DE7FCFB9230}">
                <p14:media xmlns:p14="http://schemas.microsoft.com/office/powerpoint/2010/main" r:embed="rId6">
                  <p14:trim end="34.8027"/>
                </p14:media>
              </p:ext>
            </p:extLst>
          </p:nvPr>
        </p:nvPicPr>
        <p:blipFill>
          <a:blip r:embed="rId9"/>
          <a:stretch>
            <a:fillRect/>
          </a:stretch>
        </p:blipFill>
        <p:spPr>
          <a:xfrm>
            <a:off x="11861800" y="101600"/>
            <a:ext cx="228600" cy="228600"/>
          </a:xfrm>
          <a:prstGeom prst="rect">
            <a:avLst/>
          </a:prstGeom>
        </p:spPr>
      </p:pic>
    </p:spTree>
    <p:custDataLst>
      <p:custData r:id="rId1"/>
      <p:tags r:id="rId2"/>
    </p:custDataLst>
    <p:extLst>
      <p:ext uri="{BB962C8B-B14F-4D97-AF65-F5344CB8AC3E}">
        <p14:creationId xmlns:p14="http://schemas.microsoft.com/office/powerpoint/2010/main" val="28979200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8">
            <a:extLst>
              <a:ext uri="{28A0092B-C50C-407E-A947-70E740481C1C}">
                <a14:useLocalDpi xmlns:a14="http://schemas.microsoft.com/office/drawing/2010/main" val="0"/>
              </a:ext>
            </a:extLst>
          </a:blip>
          <a:stretch>
            <a:fillRect/>
          </a:stretch>
        </p:blipFill>
        <p:spPr>
          <a:xfrm>
            <a:off x="1620984" y="161081"/>
            <a:ext cx="8707580" cy="6476482"/>
          </a:xfrm>
        </p:spPr>
      </p:pic>
      <p:sp>
        <p:nvSpPr>
          <p:cNvPr id="5" name="Rectangle 4"/>
          <p:cNvSpPr/>
          <p:nvPr/>
        </p:nvSpPr>
        <p:spPr>
          <a:xfrm>
            <a:off x="1620984" y="1980199"/>
            <a:ext cx="1415772" cy="584775"/>
          </a:xfrm>
          <a:prstGeom prst="rect">
            <a:avLst/>
          </a:prstGeom>
          <a:noFill/>
        </p:spPr>
        <p:txBody>
          <a:bodyPr wrap="none" lIns="91440" tIns="45720" rIns="91440" bIns="45720">
            <a:spAutoFit/>
          </a:bodyPr>
          <a:lstStyle/>
          <a:p>
            <a:pPr algn="ctr"/>
            <a:r>
              <a:rPr lang="en-US" sz="3200" b="0" cap="none" spc="0" dirty="0" smtClean="0">
                <a:ln w="0"/>
                <a:solidFill>
                  <a:srgbClr val="FF0000"/>
                </a:solidFill>
                <a:effectLst>
                  <a:outerShdw blurRad="38100" dist="25400" dir="5400000" algn="ctr" rotWithShape="0">
                    <a:srgbClr val="6E747A">
                      <a:alpha val="43000"/>
                    </a:srgbClr>
                  </a:outerShdw>
                </a:effectLst>
                <a:latin typeface="KaiTi" panose="02010609060101010101" pitchFamily="49" charset="-122"/>
                <a:ea typeface="KaiTi" panose="02010609060101010101" pitchFamily="49" charset="-122"/>
              </a:rPr>
              <a:t>Step 1</a:t>
            </a:r>
            <a:endParaRPr lang="en-US" sz="3200" b="0" cap="none" spc="0" dirty="0">
              <a:ln w="0"/>
              <a:solidFill>
                <a:srgbClr val="FF0000"/>
              </a:solidFill>
              <a:effectLst>
                <a:outerShdw blurRad="38100" dist="25400" dir="5400000" algn="ctr" rotWithShape="0">
                  <a:srgbClr val="6E747A">
                    <a:alpha val="43000"/>
                  </a:srgbClr>
                </a:outerShdw>
              </a:effectLst>
              <a:latin typeface="KaiTi" panose="02010609060101010101" pitchFamily="49" charset="-122"/>
              <a:ea typeface="KaiTi" panose="02010609060101010101" pitchFamily="49" charset="-122"/>
            </a:endParaRPr>
          </a:p>
        </p:txBody>
      </p:sp>
      <p:sp>
        <p:nvSpPr>
          <p:cNvPr id="6" name="Rectangle 5"/>
          <p:cNvSpPr/>
          <p:nvPr/>
        </p:nvSpPr>
        <p:spPr>
          <a:xfrm>
            <a:off x="4475020" y="1980199"/>
            <a:ext cx="1415772" cy="584775"/>
          </a:xfrm>
          <a:prstGeom prst="rect">
            <a:avLst/>
          </a:prstGeom>
          <a:noFill/>
        </p:spPr>
        <p:txBody>
          <a:bodyPr wrap="none" lIns="91440" tIns="45720" rIns="91440" bIns="45720">
            <a:spAutoFit/>
          </a:bodyPr>
          <a:lstStyle/>
          <a:p>
            <a:pPr algn="ctr"/>
            <a:r>
              <a:rPr lang="en-US" sz="3200" b="0" cap="none" spc="0" dirty="0" smtClean="0">
                <a:ln w="0"/>
                <a:solidFill>
                  <a:srgbClr val="FF0000"/>
                </a:solidFill>
                <a:effectLst>
                  <a:outerShdw blurRad="38100" dist="25400" dir="5400000" algn="ctr" rotWithShape="0">
                    <a:srgbClr val="6E747A">
                      <a:alpha val="43000"/>
                    </a:srgbClr>
                  </a:outerShdw>
                </a:effectLst>
                <a:latin typeface="KaiTi" panose="02010609060101010101" pitchFamily="49" charset="-122"/>
                <a:ea typeface="KaiTi" panose="02010609060101010101" pitchFamily="49" charset="-122"/>
              </a:rPr>
              <a:t>Step 2</a:t>
            </a:r>
            <a:endParaRPr lang="en-US" sz="3200" b="0" cap="none" spc="0" dirty="0">
              <a:ln w="0"/>
              <a:solidFill>
                <a:srgbClr val="FF0000"/>
              </a:solidFill>
              <a:effectLst>
                <a:outerShdw blurRad="38100" dist="25400" dir="5400000" algn="ctr" rotWithShape="0">
                  <a:srgbClr val="6E747A">
                    <a:alpha val="43000"/>
                  </a:srgbClr>
                </a:outerShdw>
              </a:effectLst>
              <a:latin typeface="KaiTi" panose="02010609060101010101" pitchFamily="49" charset="-122"/>
              <a:ea typeface="KaiTi" panose="02010609060101010101" pitchFamily="49" charset="-122"/>
            </a:endParaRPr>
          </a:p>
        </p:txBody>
      </p:sp>
      <p:sp>
        <p:nvSpPr>
          <p:cNvPr id="7" name="Rectangle 6"/>
          <p:cNvSpPr/>
          <p:nvPr/>
        </p:nvSpPr>
        <p:spPr>
          <a:xfrm>
            <a:off x="7249393" y="1980199"/>
            <a:ext cx="1415772" cy="584775"/>
          </a:xfrm>
          <a:prstGeom prst="rect">
            <a:avLst/>
          </a:prstGeom>
          <a:noFill/>
        </p:spPr>
        <p:txBody>
          <a:bodyPr wrap="none" lIns="91440" tIns="45720" rIns="91440" bIns="45720">
            <a:spAutoFit/>
          </a:bodyPr>
          <a:lstStyle/>
          <a:p>
            <a:pPr algn="ctr"/>
            <a:r>
              <a:rPr lang="en-US" sz="3200" b="0" cap="none" spc="0" dirty="0" smtClean="0">
                <a:ln w="0"/>
                <a:solidFill>
                  <a:srgbClr val="FF0000"/>
                </a:solidFill>
                <a:effectLst>
                  <a:outerShdw blurRad="38100" dist="25400" dir="5400000" algn="ctr" rotWithShape="0">
                    <a:srgbClr val="6E747A">
                      <a:alpha val="43000"/>
                    </a:srgbClr>
                  </a:outerShdw>
                </a:effectLst>
                <a:latin typeface="KaiTi" panose="02010609060101010101" pitchFamily="49" charset="-122"/>
                <a:ea typeface="KaiTi" panose="02010609060101010101" pitchFamily="49" charset="-122"/>
              </a:rPr>
              <a:t>Step 3</a:t>
            </a:r>
            <a:endParaRPr lang="en-US" sz="3200" b="0" cap="none" spc="0" dirty="0">
              <a:ln w="0"/>
              <a:solidFill>
                <a:srgbClr val="FF0000"/>
              </a:solidFill>
              <a:effectLst>
                <a:outerShdw blurRad="38100" dist="25400" dir="5400000" algn="ctr" rotWithShape="0">
                  <a:srgbClr val="6E747A">
                    <a:alpha val="43000"/>
                  </a:srgbClr>
                </a:outerShdw>
              </a:effectLst>
              <a:latin typeface="KaiTi" panose="02010609060101010101" pitchFamily="49" charset="-122"/>
              <a:ea typeface="KaiTi" panose="02010609060101010101" pitchFamily="49" charset="-122"/>
            </a:endParaRPr>
          </a:p>
        </p:txBody>
      </p:sp>
      <p:sp>
        <p:nvSpPr>
          <p:cNvPr id="8" name="Up Arrow 7"/>
          <p:cNvSpPr/>
          <p:nvPr/>
        </p:nvSpPr>
        <p:spPr>
          <a:xfrm rot="7523688">
            <a:off x="4746478" y="5226629"/>
            <a:ext cx="259773" cy="800100"/>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3087857" y="5395846"/>
            <a:ext cx="1723549" cy="461665"/>
          </a:xfrm>
          <a:prstGeom prst="rect">
            <a:avLst/>
          </a:prstGeom>
          <a:noFill/>
        </p:spPr>
        <p:txBody>
          <a:bodyPr wrap="none" lIns="91440" tIns="45720" rIns="91440" bIns="45720">
            <a:spAutoFit/>
          </a:bodyPr>
          <a:lstStyle/>
          <a:p>
            <a:pPr algn="ctr"/>
            <a:r>
              <a:rPr lang="en-US" sz="2400" dirty="0" smtClean="0">
                <a:ln w="0"/>
                <a:solidFill>
                  <a:srgbClr val="FF0000"/>
                </a:solidFill>
                <a:effectLst>
                  <a:outerShdw blurRad="38100" dist="25400" dir="5400000" algn="ctr" rotWithShape="0">
                    <a:srgbClr val="6E747A">
                      <a:alpha val="43000"/>
                    </a:srgbClr>
                  </a:outerShdw>
                </a:effectLst>
                <a:latin typeface="KaiTi" panose="02010609060101010101" pitchFamily="49" charset="-122"/>
                <a:ea typeface="KaiTi" panose="02010609060101010101" pitchFamily="49" charset="-122"/>
              </a:rPr>
              <a:t>Click here</a:t>
            </a:r>
            <a:endParaRPr lang="en-US" sz="2400" b="0" cap="none" spc="0" dirty="0">
              <a:ln w="0"/>
              <a:solidFill>
                <a:srgbClr val="FF0000"/>
              </a:solidFill>
              <a:effectLst>
                <a:outerShdw blurRad="38100" dist="25400" dir="5400000" algn="ctr" rotWithShape="0">
                  <a:srgbClr val="6E747A">
                    <a:alpha val="43000"/>
                  </a:srgbClr>
                </a:outerShdw>
              </a:effectLst>
              <a:latin typeface="KaiTi" panose="02010609060101010101" pitchFamily="49" charset="-122"/>
              <a:ea typeface="KaiTi" panose="02010609060101010101" pitchFamily="49" charset="-122"/>
            </a:endParaRPr>
          </a:p>
        </p:txBody>
      </p:sp>
      <p:pic>
        <p:nvPicPr>
          <p:cNvPr id="10" name="tmp1E81">
            <a:hlinkClick r:id="" action="ppaction://media"/>
          </p:cNvPr>
          <p:cNvPicPr>
            <a:picLocks noChangeAspect="1"/>
          </p:cNvPicPr>
          <p:nvPr>
            <a:videoFile r:link="rId3"/>
            <p:custDataLst>
              <p:custData r:id="rId4"/>
              <p:tags r:id="rId5"/>
            </p:custDataLst>
            <p:extLst>
              <p:ext uri="{DAA4B4D4-6D71-4841-9C94-3DE7FCFB9230}">
                <p14:media xmlns:p14="http://schemas.microsoft.com/office/powerpoint/2010/main" r:embed="rId6">
                  <p14:trim end="50.3106"/>
                </p14:media>
              </p:ext>
            </p:extLst>
          </p:nvPr>
        </p:nvPicPr>
        <p:blipFill>
          <a:blip r:embed="rId9"/>
          <a:stretch>
            <a:fillRect/>
          </a:stretch>
        </p:blipFill>
        <p:spPr>
          <a:xfrm>
            <a:off x="11861800" y="101600"/>
            <a:ext cx="228600" cy="228600"/>
          </a:xfrm>
          <a:prstGeom prst="rect">
            <a:avLst/>
          </a:prstGeom>
        </p:spPr>
      </p:pic>
    </p:spTree>
    <p:custDataLst>
      <p:custData r:id="rId1"/>
      <p:tags r:id="rId2"/>
    </p:custDataLst>
    <p:extLst>
      <p:ext uri="{BB962C8B-B14F-4D97-AF65-F5344CB8AC3E}">
        <p14:creationId xmlns:p14="http://schemas.microsoft.com/office/powerpoint/2010/main" val="27161666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vol="80000">
                <p:cTn id="7" fill="hold" display="0">
                  <p:stCondLst>
                    <p:cond delay="indefinite"/>
                  </p:stCondLst>
                </p:cTn>
                <p:tgtEl>
                  <p:spTgt spid="10"/>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7113" y="86591"/>
            <a:ext cx="9905998" cy="1032164"/>
          </a:xfrm>
        </p:spPr>
        <p:txBody>
          <a:bodyPr>
            <a:normAutofit fontScale="90000"/>
          </a:bodyPr>
          <a:lstStyle/>
          <a:p>
            <a:pPr algn="ctr"/>
            <a:r>
              <a:rPr lang="en-US" sz="6600" dirty="0" smtClean="0">
                <a:latin typeface="Agency FB" panose="020B0503020202020204" pitchFamily="34" charset="0"/>
              </a:rPr>
              <a:t>Registration Fee Payment</a:t>
            </a:r>
            <a:endParaRPr lang="en-US" sz="6600" dirty="0">
              <a:latin typeface="Agency FB" panose="020B0503020202020204" pitchFamily="34" charset="0"/>
            </a:endParaRPr>
          </a:p>
        </p:txBody>
      </p:sp>
      <p:sp>
        <p:nvSpPr>
          <p:cNvPr id="3" name="Content Placeholder 2"/>
          <p:cNvSpPr>
            <a:spLocks noGrp="1"/>
          </p:cNvSpPr>
          <p:nvPr>
            <p:ph idx="1"/>
          </p:nvPr>
        </p:nvSpPr>
        <p:spPr>
          <a:xfrm>
            <a:off x="342900" y="602673"/>
            <a:ext cx="11450782" cy="6109855"/>
          </a:xfrm>
        </p:spPr>
        <p:txBody>
          <a:bodyPr>
            <a:normAutofit/>
          </a:bodyPr>
          <a:lstStyle/>
          <a:p>
            <a:pPr marL="0" indent="0">
              <a:buNone/>
            </a:pPr>
            <a:endParaRPr lang="en-US" dirty="0"/>
          </a:p>
          <a:p>
            <a:pPr marL="0" indent="0">
              <a:buNone/>
            </a:pPr>
            <a:r>
              <a:rPr lang="en-US" dirty="0"/>
              <a:t>Your account will be eligible for processing once the</a:t>
            </a:r>
          </a:p>
          <a:p>
            <a:pPr marL="0" indent="0">
              <a:buNone/>
            </a:pPr>
            <a:r>
              <a:rPr lang="en-US" dirty="0"/>
              <a:t>registration fee has been paid (or submission of a fee waiver</a:t>
            </a:r>
          </a:p>
          <a:p>
            <a:pPr marL="0" indent="0">
              <a:buNone/>
            </a:pPr>
            <a:r>
              <a:rPr lang="en-US" dirty="0"/>
              <a:t>if you are eligible). You may pay online by debit, credit card</a:t>
            </a:r>
          </a:p>
          <a:p>
            <a:pPr marL="0" indent="0">
              <a:buNone/>
            </a:pPr>
            <a:r>
              <a:rPr lang="en-US" dirty="0"/>
              <a:t>or e-check. Beginning Sept. 1, 2016, the registration fee will</a:t>
            </a:r>
          </a:p>
          <a:p>
            <a:pPr marL="0" indent="0">
              <a:buNone/>
            </a:pPr>
            <a:r>
              <a:rPr lang="en-US" dirty="0"/>
              <a:t>be $80 for students in the United States, U.S. territories and</a:t>
            </a:r>
          </a:p>
          <a:p>
            <a:pPr marL="0" indent="0">
              <a:buNone/>
            </a:pPr>
            <a:r>
              <a:rPr lang="en-US" dirty="0"/>
              <a:t>Canadian students (U.S. territories include American Samoa,</a:t>
            </a:r>
          </a:p>
          <a:p>
            <a:pPr marL="0" indent="0">
              <a:buNone/>
            </a:pPr>
            <a:r>
              <a:rPr lang="en-US" dirty="0"/>
              <a:t>Guam, Northern Mariana Islands, Puerto Rico and U.S. Virgin</a:t>
            </a:r>
          </a:p>
          <a:p>
            <a:pPr marL="0" indent="0">
              <a:buNone/>
            </a:pPr>
            <a:r>
              <a:rPr lang="en-US" dirty="0"/>
              <a:t>Islands); and $135 for all other international students.</a:t>
            </a:r>
          </a:p>
          <a:p>
            <a:pPr marL="0" indent="0">
              <a:buNone/>
            </a:pPr>
            <a:r>
              <a:rPr lang="en-US" i="1" dirty="0"/>
              <a:t>All fees are nonrefundable once you have successfully</a:t>
            </a:r>
          </a:p>
          <a:p>
            <a:pPr marL="0" indent="0">
              <a:buNone/>
            </a:pPr>
            <a:r>
              <a:rPr lang="en-US" i="1" dirty="0"/>
              <a:t>registered. </a:t>
            </a:r>
            <a:endParaRPr lang="en-US" dirty="0"/>
          </a:p>
        </p:txBody>
      </p:sp>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62323" y="2746664"/>
            <a:ext cx="3531359" cy="2531918"/>
          </a:xfrm>
          <a:prstGeom prst="rect">
            <a:avLst/>
          </a:prstGeom>
        </p:spPr>
      </p:pic>
      <p:pic>
        <p:nvPicPr>
          <p:cNvPr id="7" name="tmpD219">
            <a:hlinkClick r:id="" action="ppaction://media"/>
          </p:cNvPr>
          <p:cNvPicPr>
            <a:picLocks noChangeAspect="1"/>
          </p:cNvPicPr>
          <p:nvPr>
            <a:videoFile r:link="rId3"/>
            <p:custDataLst>
              <p:custData r:id="rId4"/>
              <p:tags r:id="rId5"/>
            </p:custDataLst>
            <p:extLst>
              <p:ext uri="{DAA4B4D4-6D71-4841-9C94-3DE7FCFB9230}">
                <p14:media xmlns:p14="http://schemas.microsoft.com/office/powerpoint/2010/main" r:embed="rId6">
                  <p14:trim end="84.5487"/>
                </p14:media>
              </p:ext>
            </p:extLst>
          </p:nvPr>
        </p:nvPicPr>
        <p:blipFill>
          <a:blip r:embed="rId9"/>
          <a:stretch>
            <a:fillRect/>
          </a:stretch>
        </p:blipFill>
        <p:spPr>
          <a:xfrm>
            <a:off x="11861800" y="101600"/>
            <a:ext cx="228600" cy="228600"/>
          </a:xfrm>
          <a:prstGeom prst="rect">
            <a:avLst/>
          </a:prstGeom>
        </p:spPr>
      </p:pic>
    </p:spTree>
    <p:custDataLst>
      <p:custData r:id="rId1"/>
      <p:tags r:id="rId2"/>
    </p:custDataLst>
    <p:extLst>
      <p:ext uri="{BB962C8B-B14F-4D97-AF65-F5344CB8AC3E}">
        <p14:creationId xmlns:p14="http://schemas.microsoft.com/office/powerpoint/2010/main" val="6983380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990" y="496275"/>
            <a:ext cx="6319547" cy="928255"/>
          </a:xfrm>
        </p:spPr>
        <p:txBody>
          <a:bodyPr>
            <a:normAutofit fontScale="90000"/>
          </a:bodyPr>
          <a:lstStyle/>
          <a:p>
            <a:pPr algn="ctr"/>
            <a:r>
              <a:rPr lang="en-US" sz="6600" dirty="0" smtClean="0">
                <a:latin typeface="Agency FB" panose="020B0503020202020204" pitchFamily="34" charset="0"/>
              </a:rPr>
              <a:t>Registration FEE Waiver</a:t>
            </a:r>
            <a:endParaRPr lang="en-US" sz="6600" dirty="0">
              <a:latin typeface="Agency FB" panose="020B0503020202020204" pitchFamily="34" charset="0"/>
            </a:endParaRPr>
          </a:p>
        </p:txBody>
      </p:sp>
      <p:sp>
        <p:nvSpPr>
          <p:cNvPr id="3" name="Content Placeholder 2"/>
          <p:cNvSpPr>
            <a:spLocks noGrp="1"/>
          </p:cNvSpPr>
          <p:nvPr>
            <p:ph idx="1"/>
          </p:nvPr>
        </p:nvSpPr>
        <p:spPr>
          <a:xfrm>
            <a:off x="322118" y="2390755"/>
            <a:ext cx="5112327" cy="4135582"/>
          </a:xfrm>
        </p:spPr>
        <p:txBody>
          <a:bodyPr>
            <a:normAutofit fontScale="70000" lnSpcReduction="20000"/>
          </a:bodyPr>
          <a:lstStyle/>
          <a:p>
            <a:pPr marL="0" indent="0">
              <a:buNone/>
            </a:pPr>
            <a:r>
              <a:rPr lang="en-US" sz="2600" b="1" u="sng" dirty="0" smtClean="0">
                <a:solidFill>
                  <a:schemeClr val="tx1"/>
                </a:solidFill>
              </a:rPr>
              <a:t>ACT</a:t>
            </a:r>
            <a:endParaRPr lang="en-US" sz="2600" b="1" u="sng" dirty="0">
              <a:solidFill>
                <a:schemeClr val="tx1"/>
              </a:solidFill>
            </a:endParaRPr>
          </a:p>
          <a:p>
            <a:pPr marL="0" indent="0">
              <a:buNone/>
            </a:pPr>
            <a:r>
              <a:rPr lang="en-US" dirty="0">
                <a:solidFill>
                  <a:schemeClr val="tx1"/>
                </a:solidFill>
              </a:rPr>
              <a:t>In order to be eligible for an ACT fee waiver, you must</a:t>
            </a:r>
          </a:p>
          <a:p>
            <a:pPr marL="0" indent="0">
              <a:buNone/>
            </a:pPr>
            <a:r>
              <a:rPr lang="en-US" dirty="0">
                <a:solidFill>
                  <a:schemeClr val="tx1"/>
                </a:solidFill>
              </a:rPr>
              <a:t>meet one of these indicators of economic need:</a:t>
            </a:r>
          </a:p>
          <a:p>
            <a:pPr marL="0" indent="0">
              <a:buNone/>
            </a:pPr>
            <a:r>
              <a:rPr lang="en-US" dirty="0">
                <a:solidFill>
                  <a:schemeClr val="tx1"/>
                </a:solidFill>
              </a:rPr>
              <a:t>• Your family receives low-income public</a:t>
            </a:r>
          </a:p>
          <a:p>
            <a:pPr marL="0" indent="0">
              <a:buNone/>
            </a:pPr>
            <a:r>
              <a:rPr lang="en-US" dirty="0">
                <a:solidFill>
                  <a:schemeClr val="tx1"/>
                </a:solidFill>
              </a:rPr>
              <a:t>assistance.</a:t>
            </a:r>
          </a:p>
          <a:p>
            <a:pPr marL="0" indent="0">
              <a:buNone/>
            </a:pPr>
            <a:r>
              <a:rPr lang="en-US" dirty="0">
                <a:solidFill>
                  <a:schemeClr val="tx1"/>
                </a:solidFill>
              </a:rPr>
              <a:t>• Your family income is at or below the Bureau of</a:t>
            </a:r>
          </a:p>
          <a:p>
            <a:pPr marL="0" indent="0">
              <a:buNone/>
            </a:pPr>
            <a:r>
              <a:rPr lang="en-US" dirty="0">
                <a:solidFill>
                  <a:schemeClr val="tx1"/>
                </a:solidFill>
              </a:rPr>
              <a:t>Labor Statistics Low Standard Budget.</a:t>
            </a:r>
          </a:p>
          <a:p>
            <a:pPr marL="0" indent="0">
              <a:buNone/>
            </a:pPr>
            <a:r>
              <a:rPr lang="en-US" dirty="0">
                <a:solidFill>
                  <a:schemeClr val="tx1"/>
                </a:solidFill>
              </a:rPr>
              <a:t>• You are a ward of the state.</a:t>
            </a:r>
          </a:p>
          <a:p>
            <a:pPr marL="0" indent="0">
              <a:buNone/>
            </a:pPr>
            <a:r>
              <a:rPr lang="en-US" dirty="0">
                <a:solidFill>
                  <a:schemeClr val="tx1"/>
                </a:solidFill>
              </a:rPr>
              <a:t>• You live in a foster home.</a:t>
            </a:r>
          </a:p>
          <a:p>
            <a:pPr marL="0" indent="0">
              <a:buNone/>
            </a:pPr>
            <a:r>
              <a:rPr lang="en-US" dirty="0">
                <a:solidFill>
                  <a:schemeClr val="tx1"/>
                </a:solidFill>
              </a:rPr>
              <a:t>• You are homeless.</a:t>
            </a:r>
          </a:p>
          <a:p>
            <a:pPr marL="0" indent="0">
              <a:buNone/>
            </a:pPr>
            <a:r>
              <a:rPr lang="en-US" dirty="0">
                <a:solidFill>
                  <a:schemeClr val="tx1"/>
                </a:solidFill>
              </a:rPr>
              <a:t>• You participate in free or reduced-price lunch</a:t>
            </a:r>
          </a:p>
          <a:p>
            <a:pPr marL="0" indent="0">
              <a:buNone/>
            </a:pPr>
            <a:r>
              <a:rPr lang="en-US" dirty="0">
                <a:solidFill>
                  <a:schemeClr val="tx1"/>
                </a:solidFill>
              </a:rPr>
              <a:t>program at school.</a:t>
            </a:r>
          </a:p>
          <a:p>
            <a:pPr marL="0" indent="0">
              <a:buNone/>
            </a:pPr>
            <a:r>
              <a:rPr lang="en-US" dirty="0">
                <a:solidFill>
                  <a:schemeClr val="tx1"/>
                </a:solidFill>
              </a:rPr>
              <a:t>• You participate in federally funded TRIO Program</a:t>
            </a:r>
          </a:p>
          <a:p>
            <a:pPr marL="0" indent="0">
              <a:buNone/>
            </a:pPr>
            <a:r>
              <a:rPr lang="en-US" dirty="0">
                <a:solidFill>
                  <a:schemeClr val="tx1"/>
                </a:solidFill>
              </a:rPr>
              <a:t>such as Upward Bound.</a:t>
            </a:r>
          </a:p>
        </p:txBody>
      </p:sp>
      <p:sp>
        <p:nvSpPr>
          <p:cNvPr id="4" name="TextBox 3"/>
          <p:cNvSpPr txBox="1"/>
          <p:nvPr/>
        </p:nvSpPr>
        <p:spPr>
          <a:xfrm>
            <a:off x="5756564" y="2257944"/>
            <a:ext cx="4592781" cy="4462760"/>
          </a:xfrm>
          <a:prstGeom prst="rect">
            <a:avLst/>
          </a:prstGeom>
          <a:noFill/>
        </p:spPr>
        <p:txBody>
          <a:bodyPr wrap="square" rtlCol="0">
            <a:spAutoFit/>
          </a:bodyPr>
          <a:lstStyle/>
          <a:p>
            <a:r>
              <a:rPr lang="en-US" b="1" u="sng" dirty="0"/>
              <a:t>SAT</a:t>
            </a:r>
          </a:p>
          <a:p>
            <a:r>
              <a:rPr lang="en-US" sz="1400" dirty="0"/>
              <a:t>You are eligible for consideration for an SAT fee waiver if you are</a:t>
            </a:r>
          </a:p>
          <a:p>
            <a:r>
              <a:rPr lang="en-US" sz="1400" dirty="0"/>
              <a:t>a United States citizen or a foreign national taking the SAT in the</a:t>
            </a:r>
          </a:p>
          <a:p>
            <a:r>
              <a:rPr lang="en-US" sz="1400" dirty="0"/>
              <a:t>United States or its territories and you meet one of the following</a:t>
            </a:r>
          </a:p>
          <a:p>
            <a:r>
              <a:rPr lang="en-US" sz="1400" dirty="0"/>
              <a:t>requirements:</a:t>
            </a:r>
          </a:p>
          <a:p>
            <a:r>
              <a:rPr lang="en-US" sz="1400" dirty="0"/>
              <a:t>• You are enrolled in a program for the economically</a:t>
            </a:r>
          </a:p>
          <a:p>
            <a:r>
              <a:rPr lang="en-US" sz="1400" dirty="0"/>
              <a:t>disadvantaged such as AVID or TRIO.</a:t>
            </a:r>
          </a:p>
          <a:p>
            <a:r>
              <a:rPr lang="en-US" sz="1400" dirty="0"/>
              <a:t>• Your family’s annual income falls within the levels listed</a:t>
            </a:r>
          </a:p>
          <a:p>
            <a:r>
              <a:rPr lang="en-US" sz="1400" dirty="0"/>
              <a:t>by the U.S. Department of Agriculture (USDA) for free or</a:t>
            </a:r>
          </a:p>
          <a:p>
            <a:r>
              <a:rPr lang="en-US" sz="1400" dirty="0"/>
              <a:t>reduced-price lunches.</a:t>
            </a:r>
          </a:p>
          <a:p>
            <a:r>
              <a:rPr lang="en-US" sz="1400" dirty="0"/>
              <a:t>• Your family receives public assistance.</a:t>
            </a:r>
          </a:p>
          <a:p>
            <a:r>
              <a:rPr lang="en-US" sz="1400" dirty="0"/>
              <a:t>• Your family lives in federally subsidized public housing.</a:t>
            </a:r>
          </a:p>
          <a:p>
            <a:r>
              <a:rPr lang="en-US" sz="1400" dirty="0"/>
              <a:t>• You live in a foster home.</a:t>
            </a:r>
          </a:p>
        </p:txBody>
      </p:sp>
      <p:sp>
        <p:nvSpPr>
          <p:cNvPr id="5" name="TextBox 4"/>
          <p:cNvSpPr txBox="1"/>
          <p:nvPr/>
        </p:nvSpPr>
        <p:spPr>
          <a:xfrm>
            <a:off x="6608618" y="83240"/>
            <a:ext cx="6192982" cy="1754326"/>
          </a:xfrm>
          <a:prstGeom prst="rect">
            <a:avLst/>
          </a:prstGeom>
          <a:noFill/>
        </p:spPr>
        <p:txBody>
          <a:bodyPr wrap="square" rtlCol="0">
            <a:spAutoFit/>
          </a:bodyPr>
          <a:lstStyle/>
          <a:p>
            <a:endParaRPr lang="en-US" sz="1200" dirty="0"/>
          </a:p>
          <a:p>
            <a:r>
              <a:rPr lang="en-US" sz="1600" dirty="0"/>
              <a:t>You are eligible for a waiver of the registration fee if</a:t>
            </a:r>
          </a:p>
          <a:p>
            <a:r>
              <a:rPr lang="en-US" sz="1600" dirty="0"/>
              <a:t>you have received a waiver of the SAT or ACT fee.</a:t>
            </a:r>
          </a:p>
          <a:p>
            <a:r>
              <a:rPr lang="en-US" sz="1600" dirty="0"/>
              <a:t>This is not the same as a U.S. state voucher. You must</a:t>
            </a:r>
          </a:p>
          <a:p>
            <a:r>
              <a:rPr lang="en-US" sz="1600" dirty="0"/>
              <a:t>have an authorized high school official submit your fee</a:t>
            </a:r>
          </a:p>
          <a:p>
            <a:r>
              <a:rPr lang="en-US" sz="1600" dirty="0"/>
              <a:t>waiver documentation online once you complete your</a:t>
            </a:r>
          </a:p>
          <a:p>
            <a:r>
              <a:rPr lang="en-US" sz="1600" dirty="0"/>
              <a:t>registration.</a:t>
            </a:r>
          </a:p>
        </p:txBody>
      </p:sp>
      <p:pic>
        <p:nvPicPr>
          <p:cNvPr id="8" name="tmpFA73">
            <a:hlinkClick r:id="" action="ppaction://media"/>
          </p:cNvPr>
          <p:cNvPicPr>
            <a:picLocks noChangeAspect="1"/>
          </p:cNvPicPr>
          <p:nvPr>
            <a:videoFile r:link="rId3"/>
            <p:custDataLst>
              <p:custData r:id="rId4"/>
              <p:tags r:id="rId5"/>
            </p:custDataLst>
            <p:extLst>
              <p:ext uri="{DAA4B4D4-6D71-4841-9C94-3DE7FCFB9230}">
                <p14:media xmlns:p14="http://schemas.microsoft.com/office/powerpoint/2010/main" r:embed="rId6">
                  <p14:trim end="32.6666"/>
                </p14:media>
              </p:ext>
            </p:extLst>
          </p:nvPr>
        </p:nvPicPr>
        <p:blipFill>
          <a:blip r:embed="rId8"/>
          <a:stretch>
            <a:fillRect/>
          </a:stretch>
        </p:blipFill>
        <p:spPr>
          <a:xfrm>
            <a:off x="11861800" y="101600"/>
            <a:ext cx="228600" cy="228600"/>
          </a:xfrm>
          <a:prstGeom prst="rect">
            <a:avLst/>
          </a:prstGeom>
        </p:spPr>
      </p:pic>
    </p:spTree>
    <p:custDataLst>
      <p:custData r:id="rId1"/>
      <p:tags r:id="rId2"/>
    </p:custDataLst>
    <p:extLst>
      <p:ext uri="{BB962C8B-B14F-4D97-AF65-F5344CB8AC3E}">
        <p14:creationId xmlns:p14="http://schemas.microsoft.com/office/powerpoint/2010/main" val="29298966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6000" dirty="0" smtClean="0">
                <a:latin typeface="Agency FB" panose="020B0503020202020204" pitchFamily="34" charset="0"/>
              </a:rPr>
              <a:t>Complete the registration process</a:t>
            </a:r>
            <a:endParaRPr lang="en-US" sz="6000" dirty="0">
              <a:latin typeface="Agency FB" panose="020B0503020202020204" pitchFamily="34" charset="0"/>
            </a:endParaRPr>
          </a:p>
        </p:txBody>
      </p:sp>
      <p:sp>
        <p:nvSpPr>
          <p:cNvPr id="3" name="Content Placeholder 2"/>
          <p:cNvSpPr>
            <a:spLocks noGrp="1"/>
          </p:cNvSpPr>
          <p:nvPr>
            <p:ph idx="1"/>
          </p:nvPr>
        </p:nvSpPr>
        <p:spPr/>
        <p:txBody>
          <a:bodyPr>
            <a:normAutofit/>
          </a:bodyPr>
          <a:lstStyle/>
          <a:p>
            <a:r>
              <a:rPr lang="en-US" sz="4000" b="1" dirty="0"/>
              <a:t>Once You Have Created Your Account Check Your Email and Log in to Finish the Registration Process</a:t>
            </a:r>
            <a:endParaRPr lang="en-US" sz="4000" dirty="0"/>
          </a:p>
        </p:txBody>
      </p:sp>
      <p:pic>
        <p:nvPicPr>
          <p:cNvPr id="9" name="tmp73BD">
            <a:hlinkClick r:id="" action="ppaction://media"/>
          </p:cNvPr>
          <p:cNvPicPr>
            <a:picLocks noChangeAspect="1"/>
          </p:cNvPicPr>
          <p:nvPr>
            <a:videoFile r:link="rId3"/>
            <p:custDataLst>
              <p:custData r:id="rId4"/>
              <p:tags r:id="rId5"/>
            </p:custDataLst>
            <p:extLst>
              <p:ext uri="{DAA4B4D4-6D71-4841-9C94-3DE7FCFB9230}">
                <p14:media xmlns:p14="http://schemas.microsoft.com/office/powerpoint/2010/main" r:embed="rId6">
                  <p14:trim end="49.9954"/>
                </p14:media>
              </p:ext>
            </p:extLst>
          </p:nvPr>
        </p:nvPicPr>
        <p:blipFill>
          <a:blip r:embed="rId8"/>
          <a:stretch>
            <a:fillRect/>
          </a:stretch>
        </p:blipFill>
        <p:spPr>
          <a:xfrm>
            <a:off x="11861800" y="101600"/>
            <a:ext cx="228600" cy="228600"/>
          </a:xfrm>
          <a:prstGeom prst="rect">
            <a:avLst/>
          </a:prstGeom>
        </p:spPr>
      </p:pic>
    </p:spTree>
    <p:custDataLst>
      <p:custData r:id="rId1"/>
      <p:tags r:id="rId2"/>
    </p:custDataLst>
    <p:extLst>
      <p:ext uri="{BB962C8B-B14F-4D97-AF65-F5344CB8AC3E}">
        <p14:creationId xmlns:p14="http://schemas.microsoft.com/office/powerpoint/2010/main" val="16459808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8">
            <a:extLst>
              <a:ext uri="{28A0092B-C50C-407E-A947-70E740481C1C}">
                <a14:useLocalDpi xmlns:a14="http://schemas.microsoft.com/office/drawing/2010/main" val="0"/>
              </a:ext>
            </a:extLst>
          </a:blip>
          <a:stretch>
            <a:fillRect/>
          </a:stretch>
        </p:blipFill>
        <p:spPr>
          <a:xfrm>
            <a:off x="229169" y="173181"/>
            <a:ext cx="4519177" cy="6508174"/>
          </a:xfrm>
        </p:spPr>
      </p:pic>
      <p:sp>
        <p:nvSpPr>
          <p:cNvPr id="7" name="Oval 6"/>
          <p:cNvSpPr/>
          <p:nvPr/>
        </p:nvSpPr>
        <p:spPr>
          <a:xfrm>
            <a:off x="1802957" y="4239490"/>
            <a:ext cx="1371600" cy="43641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5029200" y="5225142"/>
            <a:ext cx="6494318" cy="1754326"/>
          </a:xfrm>
          <a:prstGeom prst="rect">
            <a:avLst/>
          </a:prstGeom>
          <a:noFill/>
        </p:spPr>
        <p:txBody>
          <a:bodyPr wrap="square" rtlCol="0">
            <a:spAutoFit/>
          </a:bodyPr>
          <a:lstStyle/>
          <a:p>
            <a:r>
              <a:rPr lang="en-US" sz="3200" dirty="0">
                <a:solidFill>
                  <a:srgbClr val="FF0000"/>
                </a:solidFill>
                <a:hlinkClick r:id="rId9"/>
              </a:rPr>
              <a:t>https://</a:t>
            </a:r>
            <a:r>
              <a:rPr lang="en-US" sz="3200" dirty="0" smtClean="0">
                <a:solidFill>
                  <a:srgbClr val="FF0000"/>
                </a:solidFill>
                <a:hlinkClick r:id="rId9"/>
              </a:rPr>
              <a:t>www.parchment.com/u/registration/598213/account</a:t>
            </a:r>
            <a:endParaRPr lang="en-US" sz="3200" dirty="0" smtClean="0">
              <a:solidFill>
                <a:srgbClr val="FF0000"/>
              </a:solidFill>
            </a:endParaRPr>
          </a:p>
          <a:p>
            <a:endParaRPr lang="en-US" sz="4400" dirty="0">
              <a:solidFill>
                <a:srgbClr val="FF0000"/>
              </a:solidFill>
            </a:endParaRPr>
          </a:p>
        </p:txBody>
      </p:sp>
      <p:sp>
        <p:nvSpPr>
          <p:cNvPr id="9" name="TextBox 8"/>
          <p:cNvSpPr txBox="1"/>
          <p:nvPr/>
        </p:nvSpPr>
        <p:spPr>
          <a:xfrm>
            <a:off x="5029200" y="173181"/>
            <a:ext cx="6816436" cy="4893647"/>
          </a:xfrm>
          <a:prstGeom prst="rect">
            <a:avLst/>
          </a:prstGeom>
          <a:noFill/>
        </p:spPr>
        <p:txBody>
          <a:bodyPr wrap="square" rtlCol="0">
            <a:spAutoFit/>
          </a:bodyPr>
          <a:lstStyle/>
          <a:p>
            <a:r>
              <a:rPr lang="en-US" sz="2000" u="sng" dirty="0" smtClean="0"/>
              <a:t>Register for the Clearinghouse</a:t>
            </a:r>
            <a:r>
              <a:rPr lang="en-US" sz="2400" u="sng" dirty="0" smtClean="0"/>
              <a:t> SOPHOMORE Yr.</a:t>
            </a:r>
          </a:p>
          <a:p>
            <a:endParaRPr lang="en-US" sz="2400" dirty="0"/>
          </a:p>
          <a:p>
            <a:r>
              <a:rPr lang="en-US" sz="2400" dirty="0" smtClean="0"/>
              <a:t>Once </a:t>
            </a:r>
            <a:r>
              <a:rPr lang="en-US" sz="2400" dirty="0"/>
              <a:t>you have created your account</a:t>
            </a:r>
            <a:r>
              <a:rPr lang="en-US" sz="2400" dirty="0" smtClean="0"/>
              <a:t>, you </a:t>
            </a:r>
            <a:r>
              <a:rPr lang="en-US" sz="2400" dirty="0"/>
              <a:t>need to have every high school you have attended submit your complete official transcripts. This includes submitting your information at the end of your senior year. Second, you need to have the SAT or ACT testing center send your official test results directly to the NCAA Eligibility Center. Each time you take the SAT or ACT, you will want to have the test scores submitted to the NCAA.</a:t>
            </a:r>
          </a:p>
        </p:txBody>
      </p:sp>
      <p:pic>
        <p:nvPicPr>
          <p:cNvPr id="5" name="tmpAC2F">
            <a:hlinkClick r:id="" action="ppaction://media"/>
          </p:cNvPr>
          <p:cNvPicPr>
            <a:picLocks noChangeAspect="1"/>
          </p:cNvPicPr>
          <p:nvPr>
            <a:videoFile r:link="rId3"/>
            <p:custDataLst>
              <p:custData r:id="rId4"/>
              <p:tags r:id="rId5"/>
            </p:custDataLst>
            <p:extLst>
              <p:ext uri="{DAA4B4D4-6D71-4841-9C94-3DE7FCFB9230}">
                <p14:media xmlns:p14="http://schemas.microsoft.com/office/powerpoint/2010/main" r:embed="rId6">
                  <p14:trim end="54.5646"/>
                </p14:media>
              </p:ext>
            </p:extLst>
          </p:nvPr>
        </p:nvPicPr>
        <p:blipFill>
          <a:blip r:embed="rId10"/>
          <a:stretch>
            <a:fillRect/>
          </a:stretch>
        </p:blipFill>
        <p:spPr>
          <a:xfrm>
            <a:off x="11861800" y="101600"/>
            <a:ext cx="228600" cy="228600"/>
          </a:xfrm>
          <a:prstGeom prst="rect">
            <a:avLst/>
          </a:prstGeom>
        </p:spPr>
      </p:pic>
    </p:spTree>
    <p:custDataLst>
      <p:custData r:id="rId1"/>
      <p:tags r:id="rId2"/>
    </p:custDataLst>
    <p:extLst>
      <p:ext uri="{BB962C8B-B14F-4D97-AF65-F5344CB8AC3E}">
        <p14:creationId xmlns:p14="http://schemas.microsoft.com/office/powerpoint/2010/main" val="11472498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THENA.CUSTOMXMLID" val="{19AC53F3-4478-40D0-8B43-4F80AABC60E9}"/>
  <p:tag name="ATHENA.CUSTOMXMLCONTENT" val="&lt;?xml version=&quot;1.0&quot;?&gt;&lt;athena xmlns=&quot;http://schemas.microsoft.com/edu/athena&quot; version=&quot;0.1.5120.0&quot;&gt;&lt;timings duration=&quot;9003&quot;/&gt;&lt;/athena&gt;"/>
</p:tagLst>
</file>

<file path=ppt/tags/tag10.xml><?xml version="1.0" encoding="utf-8"?>
<p:tagLst xmlns:a="http://schemas.openxmlformats.org/drawingml/2006/main" xmlns:r="http://schemas.openxmlformats.org/officeDocument/2006/relationships" xmlns:p="http://schemas.openxmlformats.org/presentationml/2006/main">
  <p:tag name="ATHENA.CUSTOMXMLID" val="{7194662A-88A1-4E86-8772-54A4D6C96F94}"/>
  <p:tag name="ATHENA.CUSTOMXMLCONTENT" val="&lt;?xml version=&quot;1.0&quot;?&gt;&lt;athena xmlns=&quot;http://schemas.microsoft.com/edu/athena&quot; version=&quot;0.1.5120.0&quot;&gt;&lt;media streamable=&quot;true&quot; recordStart=&quot;0&quot; recordEnd=&quot;27133&quot; recordLength=&quot;27183&quot; audioOnly=&quot;true&quot; start=&quot;0&quot; end=&quot;27133&quot; audioFormat=&quot;{00001610-0000-0010-8000-00AA00389B71}&quot; audioRate=&quot;44100&quot; muted=&quot;false&quot; volume=&quot;0.8&quot; fadeIn=&quot;0&quot; fadeOut=&quot;0&quot; videoFormat=&quot;{34363248-0000-0010-8000-00AA00389B71}&quot; videoRate=&quot;15&quot; videoWidth=&quot;256&quot; videoHeight=&quot;256&quot;/&gt;&lt;/athena&gt;"/>
</p:tagLst>
</file>

<file path=ppt/tags/tag11.xml><?xml version="1.0" encoding="utf-8"?>
<p:tagLst xmlns:a="http://schemas.openxmlformats.org/drawingml/2006/main" xmlns:r="http://schemas.openxmlformats.org/officeDocument/2006/relationships" xmlns:p="http://schemas.openxmlformats.org/presentationml/2006/main">
  <p:tag name="ATHENA.CUSTOMXMLID" val="{0F76727A-C522-48AD-88DC-D4825BC15389}"/>
  <p:tag name="ATHENA.CUSTOMXMLCONTENT" val="&lt;?xml version=&quot;1.0&quot;?&gt;&lt;athena xmlns=&quot;http://schemas.microsoft.com/edu/athena&quot; version=&quot;0.1.5120.0&quot;&gt;&lt;timings duration=&quot;21374&quot;/&gt;&lt;/athena&gt;"/>
</p:tagLst>
</file>

<file path=ppt/tags/tag12.xml><?xml version="1.0" encoding="utf-8"?>
<p:tagLst xmlns:a="http://schemas.openxmlformats.org/drawingml/2006/main" xmlns:r="http://schemas.openxmlformats.org/officeDocument/2006/relationships" xmlns:p="http://schemas.openxmlformats.org/presentationml/2006/main">
  <p:tag name="ATHENA.CUSTOMXMLID" val="{90D3B092-AECE-40FF-8C96-FA07CE7CB60F}"/>
  <p:tag name="ATHENA.CUSTOMXMLCONTENT" val="&lt;?xml version=&quot;1.0&quot;?&gt;&lt;athena xmlns=&quot;http://schemas.microsoft.com/edu/athena&quot; version=&quot;0.1.5120.0&quot;&gt;&lt;media streamable=&quot;true&quot; recordStart=&quot;0&quot; recordEnd=&quot;21374&quot; recordLength=&quot;21458&quot; audioOnly=&quot;true&quot; start=&quot;0&quot; end=&quot;21374&quot; audioFormat=&quot;{00001610-0000-0010-8000-00AA00389B71}&quot; audioRate=&quot;44100&quot; muted=&quot;false&quot; volume=&quot;0.8&quot; fadeIn=&quot;0&quot; fadeOut=&quot;0&quot; videoFormat=&quot;{34363248-0000-0010-8000-00AA00389B71}&quot; videoRate=&quot;15&quot; videoWidth=&quot;256&quot; videoHeight=&quot;256&quot;/&gt;&lt;/athena&gt;"/>
</p:tagLst>
</file>

<file path=ppt/tags/tag13.xml><?xml version="1.0" encoding="utf-8"?>
<p:tagLst xmlns:a="http://schemas.openxmlformats.org/drawingml/2006/main" xmlns:r="http://schemas.openxmlformats.org/officeDocument/2006/relationships" xmlns:p="http://schemas.openxmlformats.org/presentationml/2006/main">
  <p:tag name="ATHENA.CUSTOMXMLID" val="{0D8E2F3A-3AD4-47D0-B923-DCFB139FF8B2}"/>
  <p:tag name="ATHENA.CUSTOMXMLCONTENT" val="&lt;?xml version=&quot;1.0&quot;?&gt;&lt;athena xmlns=&quot;http://schemas.microsoft.com/edu/athena&quot; version=&quot;0.1.5120.0&quot;&gt;&lt;timings duration=&quot;29324&quot;/&gt;&lt;/athena&gt;"/>
</p:tagLst>
</file>

<file path=ppt/tags/tag14.xml><?xml version="1.0" encoding="utf-8"?>
<p:tagLst xmlns:a="http://schemas.openxmlformats.org/drawingml/2006/main" xmlns:r="http://schemas.openxmlformats.org/officeDocument/2006/relationships" xmlns:p="http://schemas.openxmlformats.org/presentationml/2006/main">
  <p:tag name="ATHENA.CUSTOMXMLID" val="{D09EC2CE-2882-40EA-8403-52CB9ABCA3EA}"/>
  <p:tag name="ATHENA.CUSTOMXMLCONTENT" val="&lt;?xml version=&quot;1.0&quot;?&gt;&lt;athena xmlns=&quot;http://schemas.microsoft.com/edu/athena&quot; version=&quot;0.1.5120.0&quot;&gt;&lt;media streamable=&quot;true&quot; recordStart=&quot;0&quot; recordEnd=&quot;29324&quot; recordLength=&quot;29356&quot; audioOnly=&quot;true&quot; start=&quot;0&quot; end=&quot;29324&quot; audioFormat=&quot;{00001610-0000-0010-8000-00AA00389B71}&quot; audioRate=&quot;44100&quot; muted=&quot;false&quot; volume=&quot;0.8&quot; fadeIn=&quot;0&quot; fadeOut=&quot;0&quot; videoFormat=&quot;{34363248-0000-0010-8000-00AA00389B71}&quot; videoRate=&quot;15&quot; videoWidth=&quot;256&quot; videoHeight=&quot;256&quot;/&gt;&lt;/athena&gt;"/>
</p:tagLst>
</file>

<file path=ppt/tags/tag15.xml><?xml version="1.0" encoding="utf-8"?>
<p:tagLst xmlns:a="http://schemas.openxmlformats.org/drawingml/2006/main" xmlns:r="http://schemas.openxmlformats.org/officeDocument/2006/relationships" xmlns:p="http://schemas.openxmlformats.org/presentationml/2006/main">
  <p:tag name="ATHENA.CUSTOMXMLID" val="{EB7A9010-B469-4821-9A43-A3774F04920E}"/>
  <p:tag name="ATHENA.CUSTOMXMLCONTENT" val="&lt;?xml version=&quot;1.0&quot;?&gt;&lt;athena xmlns=&quot;http://schemas.microsoft.com/edu/athena&quot; version=&quot;0.1.5120.0&quot;&gt;&lt;timings duration=&quot;20452&quot;/&gt;&lt;/athena&gt;"/>
</p:tagLst>
</file>

<file path=ppt/tags/tag16.xml><?xml version="1.0" encoding="utf-8"?>
<p:tagLst xmlns:a="http://schemas.openxmlformats.org/drawingml/2006/main" xmlns:r="http://schemas.openxmlformats.org/officeDocument/2006/relationships" xmlns:p="http://schemas.openxmlformats.org/presentationml/2006/main">
  <p:tag name="ATHENA.CUSTOMXMLID" val="{B633DF50-009A-4E03-8193-AA5A0AEB92D1}"/>
  <p:tag name="ATHENA.CUSTOMXMLCONTENT" val="&lt;?xml version=&quot;1.0&quot;?&gt;&lt;athena xmlns=&quot;http://schemas.microsoft.com/edu/athena&quot; version=&quot;0.1.5120.0&quot;&gt;&lt;media streamable=&quot;true&quot; recordStart=&quot;0&quot; recordEnd=&quot;20452&quot; recordLength=&quot;20501&quot; audioOnly=&quot;true&quot; start=&quot;0&quot; end=&quot;20452&quot; audioFormat=&quot;{00001610-0000-0010-8000-00AA00389B71}&quot; audioRate=&quot;44100&quot; muted=&quot;false&quot; volume=&quot;0.8&quot; fadeIn=&quot;0&quot; fadeOut=&quot;0&quot; videoFormat=&quot;{34363248-0000-0010-8000-00AA00389B71}&quot; videoRate=&quot;15&quot; videoWidth=&quot;256&quot; videoHeight=&quot;256&quot;/&gt;&lt;/athena&gt;"/>
</p:tagLst>
</file>

<file path=ppt/tags/tag17.xml><?xml version="1.0" encoding="utf-8"?>
<p:tagLst xmlns:a="http://schemas.openxmlformats.org/drawingml/2006/main" xmlns:r="http://schemas.openxmlformats.org/officeDocument/2006/relationships" xmlns:p="http://schemas.openxmlformats.org/presentationml/2006/main">
  <p:tag name="ATHENA.CUSTOMXMLID" val="{BAF46554-BD63-4278-9CE1-E134B67C7A4C}"/>
  <p:tag name="ATHENA.CUSTOMXMLCONTENT" val="&lt;?xml version=&quot;1.0&quot;?&gt;&lt;athena xmlns=&quot;http://schemas.microsoft.com/edu/athena&quot; version=&quot;0.1.5120.0&quot;&gt;&lt;timings duration=&quot;93637&quot;/&gt;&lt;/athena&gt;"/>
</p:tagLst>
</file>

<file path=ppt/tags/tag18.xml><?xml version="1.0" encoding="utf-8"?>
<p:tagLst xmlns:a="http://schemas.openxmlformats.org/drawingml/2006/main" xmlns:r="http://schemas.openxmlformats.org/officeDocument/2006/relationships" xmlns:p="http://schemas.openxmlformats.org/presentationml/2006/main">
  <p:tag name="ATHENA.CUSTOMXMLID" val="{F8130141-DC40-4C32-AF81-7878F79A13F7}"/>
  <p:tag name="ATHENA.CUSTOMXMLCONTENT" val="&lt;?xml version=&quot;1.0&quot;?&gt;&lt;athena xmlns=&quot;http://schemas.microsoft.com/edu/athena&quot; version=&quot;0.1.5120.0&quot;&gt;&lt;media streamable=&quot;true&quot; recordStart=&quot;0&quot; recordEnd=&quot;93637&quot; recordLength=&quot;93691&quot; audioOnly=&quot;true&quot; start=&quot;0&quot; end=&quot;93637&quot; audioFormat=&quot;{00001610-0000-0010-8000-00AA00389B71}&quot; audioRate=&quot;44100&quot; muted=&quot;false&quot; volume=&quot;0.8&quot; fadeIn=&quot;0&quot; fadeOut=&quot;0&quot; videoFormat=&quot;{34363248-0000-0010-8000-00AA00389B71}&quot; videoRate=&quot;15&quot; videoWidth=&quot;256&quot; videoHeight=&quot;256&quot;/&gt;&lt;/athena&gt;"/>
</p:tagLst>
</file>

<file path=ppt/tags/tag19.xml><?xml version="1.0" encoding="utf-8"?>
<p:tagLst xmlns:a="http://schemas.openxmlformats.org/drawingml/2006/main" xmlns:r="http://schemas.openxmlformats.org/officeDocument/2006/relationships" xmlns:p="http://schemas.openxmlformats.org/presentationml/2006/main">
  <p:tag name="ATHENA.CUSTOMXMLID" val="{BFB32094-594A-4EB1-9E54-55BCFA99F09C}"/>
  <p:tag name="ATHENA.CUSTOMXMLCONTENT" val="&lt;?xml version=&quot;1.0&quot;?&gt;&lt;athena xmlns=&quot;http://schemas.microsoft.com/edu/athena&quot; version=&quot;0.1.5120.0&quot;&gt;&lt;timings duration=&quot;43447&quot;/&gt;&lt;/athena&gt;"/>
</p:tagLst>
</file>

<file path=ppt/tags/tag2.xml><?xml version="1.0" encoding="utf-8"?>
<p:tagLst xmlns:a="http://schemas.openxmlformats.org/drawingml/2006/main" xmlns:r="http://schemas.openxmlformats.org/officeDocument/2006/relationships" xmlns:p="http://schemas.openxmlformats.org/presentationml/2006/main">
  <p:tag name="ATHENA.CUSTOMXMLID" val="{C9166341-FA04-441F-B6B0-F27BB360D3C6}"/>
  <p:tag name="ATHENA.CUSTOMXMLCONTENT" val="&lt;?xml version=&quot;1.0&quot;?&gt;&lt;athena xmlns=&quot;http://schemas.microsoft.com/edu/athena&quot; version=&quot;0.1.5120.0&quot;&gt;&lt;media streamable=&quot;true&quot; recordStart=&quot;0&quot; recordEnd=&quot;9003&quot; recordLength=&quot;9055&quot; audioOnly=&quot;true&quot; start=&quot;0&quot; end=&quot;9003&quot; audioFormat=&quot;{00001610-0000-0010-8000-00AA00389B71}&quot; audioRate=&quot;44100&quot; muted=&quot;false&quot; volume=&quot;0.8&quot; fadeIn=&quot;0&quot; fadeOut=&quot;0&quot; videoFormat=&quot;{34363248-0000-0010-8000-00AA00389B71}&quot; videoRate=&quot;15&quot; videoWidth=&quot;256&quot; videoHeight=&quot;256&quot;/&gt;&lt;/athena&gt;"/>
</p:tagLst>
</file>

<file path=ppt/tags/tag20.xml><?xml version="1.0" encoding="utf-8"?>
<p:tagLst xmlns:a="http://schemas.openxmlformats.org/drawingml/2006/main" xmlns:r="http://schemas.openxmlformats.org/officeDocument/2006/relationships" xmlns:p="http://schemas.openxmlformats.org/presentationml/2006/main">
  <p:tag name="ATHENA.CUSTOMXMLID" val="{ED980EB2-AE8D-402D-BC78-46AC8B6111A8}"/>
  <p:tag name="ATHENA.CUSTOMXMLCONTENT" val="&lt;?xml version=&quot;1.0&quot;?&gt;&lt;athena xmlns=&quot;http://schemas.microsoft.com/edu/athena&quot; version=&quot;0.1.5120.0&quot;&gt;&lt;media streamable=&quot;true&quot; recordStart=&quot;0&quot; recordEnd=&quot;43447&quot; recordLength=&quot;43464&quot; audioOnly=&quot;true&quot; start=&quot;0&quot; end=&quot;43447&quot; audioFormat=&quot;{00001610-0000-0010-8000-00AA00389B71}&quot; audioRate=&quot;44100&quot; muted=&quot;false&quot; volume=&quot;0.8&quot; fadeIn=&quot;0&quot; fadeOut=&quot;0&quot; videoFormat=&quot;{34363248-0000-0010-8000-00AA00389B71}&quot; videoRate=&quot;15&quot; videoWidth=&quot;256&quot; videoHeight=&quot;256&quot;/&gt;&lt;/athena&gt;"/>
</p:tagLst>
</file>

<file path=ppt/tags/tag21.xml><?xml version="1.0" encoding="utf-8"?>
<p:tagLst xmlns:a="http://schemas.openxmlformats.org/drawingml/2006/main" xmlns:r="http://schemas.openxmlformats.org/officeDocument/2006/relationships" xmlns:p="http://schemas.openxmlformats.org/presentationml/2006/main">
  <p:tag name="ATHENA.CUSTOMXMLID" val="{F9D04888-96BB-453D-889D-6550015B1644}"/>
  <p:tag name="ATHENA.CUSTOMXMLCONTENT" val="&lt;?xml version=&quot;1.0&quot;?&gt;&lt;athena xmlns=&quot;http://schemas.microsoft.com/edu/athena&quot; version=&quot;0.1.5120.0&quot;&gt;&lt;timings duration=&quot;12971&quot;/&gt;&lt;/athena&gt;"/>
</p:tagLst>
</file>

<file path=ppt/tags/tag22.xml><?xml version="1.0" encoding="utf-8"?>
<p:tagLst xmlns:a="http://schemas.openxmlformats.org/drawingml/2006/main" xmlns:r="http://schemas.openxmlformats.org/officeDocument/2006/relationships" xmlns:p="http://schemas.openxmlformats.org/presentationml/2006/main">
  <p:tag name="ATHENA.CUSTOMXMLID" val="{5069F554-9C71-431B-B7CA-9B802C45DBC4}"/>
  <p:tag name="ATHENA.CUSTOMXMLCONTENT" val="&lt;?xml version=&quot;1.0&quot;?&gt;&lt;athena xmlns=&quot;http://schemas.microsoft.com/edu/athena&quot; version=&quot;0.1.5120.0&quot;&gt;&lt;media streamable=&quot;true&quot; recordStart=&quot;0&quot; recordEnd=&quot;12971&quot; recordLength=&quot;12971&quot; audioOnly=&quot;true&quot; start=&quot;0&quot; end=&quot;12971&quot; audioFormat=&quot;{00001610-0000-0010-8000-00AA00389B71}&quot; audioRate=&quot;44100&quot; muted=&quot;false&quot; volume=&quot;0.8&quot; fadeIn=&quot;0&quot; fadeOut=&quot;0&quot; videoFormat=&quot;{34363248-0000-0010-8000-00AA00389B71}&quot; videoRate=&quot;15&quot; videoWidth=&quot;256&quot; videoHeight=&quot;256&quot;/&gt;&lt;/athena&gt;"/>
</p:tagLst>
</file>

<file path=ppt/tags/tag23.xml><?xml version="1.0" encoding="utf-8"?>
<p:tagLst xmlns:a="http://schemas.openxmlformats.org/drawingml/2006/main" xmlns:r="http://schemas.openxmlformats.org/officeDocument/2006/relationships" xmlns:p="http://schemas.openxmlformats.org/presentationml/2006/main">
  <p:tag name="ATHENA.CUSTOMXMLID" val="{0F76EDC0-EE05-448E-A778-2E5FE36B4009}"/>
  <p:tag name="ATHENA.CUSTOMXMLCONTENT" val="&lt;?xml version=&quot;1.0&quot;?&gt;&lt;athena xmlns=&quot;http://schemas.microsoft.com/edu/athena&quot; version=&quot;0.1.5120.0&quot;&gt;&lt;timings duration=&quot;27524&quot;/&gt;&lt;/athena&gt;"/>
</p:tagLst>
</file>

<file path=ppt/tags/tag24.xml><?xml version="1.0" encoding="utf-8"?>
<p:tagLst xmlns:a="http://schemas.openxmlformats.org/drawingml/2006/main" xmlns:r="http://schemas.openxmlformats.org/officeDocument/2006/relationships" xmlns:p="http://schemas.openxmlformats.org/presentationml/2006/main">
  <p:tag name="ATHENA.CUSTOMXMLID" val="{EE8C26D1-7416-4924-8F28-D933B3D5C014}"/>
  <p:tag name="ATHENA.CUSTOMXMLCONTENT" val="&lt;?xml version=&quot;1.0&quot;?&gt;&lt;athena xmlns=&quot;http://schemas.microsoft.com/edu/athena&quot; version=&quot;0.1.5120.0&quot;&gt;&lt;media streamable=&quot;true&quot; recordStart=&quot;0&quot; recordEnd=&quot;27524&quot; recordLength=&quot;27560&quot; audioOnly=&quot;true&quot; start=&quot;0&quot; end=&quot;27524&quot; audioFormat=&quot;{00001610-0000-0010-8000-00AA00389B71}&quot; audioRate=&quot;44100&quot; muted=&quot;false&quot; volume=&quot;0.8&quot; fadeIn=&quot;0&quot; fadeOut=&quot;0&quot; videoFormat=&quot;{34363248-0000-0010-8000-00AA00389B71}&quot; videoRate=&quot;15&quot; videoWidth=&quot;256&quot; videoHeight=&quot;256&quot;/&gt;&lt;/athena&gt;"/>
</p:tagLst>
</file>

<file path=ppt/tags/tag25.xml><?xml version="1.0" encoding="utf-8"?>
<p:tagLst xmlns:a="http://schemas.openxmlformats.org/drawingml/2006/main" xmlns:r="http://schemas.openxmlformats.org/officeDocument/2006/relationships" xmlns:p="http://schemas.openxmlformats.org/presentationml/2006/main">
  <p:tag name="ATHENA.CUSTOMXMLID" val="{0AE59EAF-6027-4E52-812C-898FD0CC7763}"/>
  <p:tag name="ATHENA.CUSTOMXMLCONTENT" val="&lt;?xml version=&quot;1.0&quot;?&gt;&lt;athena xmlns=&quot;http://schemas.microsoft.com/edu/athena&quot; version=&quot;0.1.5120.0&quot;&gt;&lt;timings duration=&quot;134223&quot;/&gt;&lt;/athena&gt;"/>
</p:tagLst>
</file>

<file path=ppt/tags/tag26.xml><?xml version="1.0" encoding="utf-8"?>
<p:tagLst xmlns:a="http://schemas.openxmlformats.org/drawingml/2006/main" xmlns:r="http://schemas.openxmlformats.org/officeDocument/2006/relationships" xmlns:p="http://schemas.openxmlformats.org/presentationml/2006/main">
  <p:tag name="ATHENA.CUSTOMXMLID" val="{DCA65784-7FAF-4ABF-890F-A56BBD97470C}"/>
  <p:tag name="ATHENA.CUSTOMXMLCONTENT" val="&lt;?xml version=&quot;1.0&quot;?&gt;&lt;athena xmlns=&quot;http://schemas.microsoft.com/edu/athena&quot; version=&quot;0.1.5120.0&quot;&gt;&lt;media streamable=&quot;true&quot; recordStart=&quot;0&quot; recordEnd=&quot;134223&quot; recordLength=&quot;134272&quot; audioOnly=&quot;true&quot; start=&quot;0&quot; end=&quot;134223&quot; audioFormat=&quot;{00001610-0000-0010-8000-00AA00389B71}&quot; audioRate=&quot;44100&quot; muted=&quot;false&quot; volume=&quot;0.8&quot; fadeIn=&quot;0&quot; fadeOut=&quot;0&quot; videoFormat=&quot;{34363248-0000-0010-8000-00AA00389B71}&quot; videoRate=&quot;15&quot; videoWidth=&quot;256&quot; videoHeight=&quot;256&quot;/&gt;&lt;/athena&gt;"/>
</p:tagLst>
</file>

<file path=ppt/tags/tag27.xml><?xml version="1.0" encoding="utf-8"?>
<p:tagLst xmlns:a="http://schemas.openxmlformats.org/drawingml/2006/main" xmlns:r="http://schemas.openxmlformats.org/officeDocument/2006/relationships" xmlns:p="http://schemas.openxmlformats.org/presentationml/2006/main">
  <p:tag name="ATHENA.CUSTOMXMLID" val="{A0F4CB35-FBA9-4EA4-A11F-DD5103F828D0}"/>
  <p:tag name="ATHENA.CUSTOMXMLCONTENT" val="&lt;?xml version=&quot;1.0&quot;?&gt;&lt;athena xmlns=&quot;http://schemas.microsoft.com/edu/athena&quot; version=&quot;0.1.5120.0&quot;&gt;&lt;timings duration=&quot;23317&quot;/&gt;&lt;/athena&gt;"/>
</p:tagLst>
</file>

<file path=ppt/tags/tag28.xml><?xml version="1.0" encoding="utf-8"?>
<p:tagLst xmlns:a="http://schemas.openxmlformats.org/drawingml/2006/main" xmlns:r="http://schemas.openxmlformats.org/officeDocument/2006/relationships" xmlns:p="http://schemas.openxmlformats.org/presentationml/2006/main">
  <p:tag name="ATHENA.CUSTOMXMLID" val="{4041BCEF-6FD8-4231-B407-650F9C030D9F}"/>
  <p:tag name="ATHENA.CUSTOMXMLCONTENT" val="&lt;?xml version=&quot;1.0&quot;?&gt;&lt;athena xmlns=&quot;http://schemas.microsoft.com/edu/athena&quot; version=&quot;0.1.5120.0&quot;&gt;&lt;media streamable=&quot;true&quot; recordStart=&quot;0&quot; recordEnd=&quot;23317&quot; recordLength=&quot;23375&quot; audioOnly=&quot;true&quot; start=&quot;0&quot; end=&quot;23317&quot; audioFormat=&quot;{00001610-0000-0010-8000-00AA00389B71}&quot; audioRate=&quot;44100&quot; muted=&quot;false&quot; volume=&quot;0.8&quot; fadeIn=&quot;0&quot; fadeOut=&quot;0&quot; videoFormat=&quot;{34363248-0000-0010-8000-00AA00389B71}&quot; videoRate=&quot;15&quot; videoWidth=&quot;256&quot; videoHeight=&quot;256&quot;/&gt;&lt;/athena&gt;"/>
</p:tagLst>
</file>

<file path=ppt/tags/tag29.xml><?xml version="1.0" encoding="utf-8"?>
<p:tagLst xmlns:a="http://schemas.openxmlformats.org/drawingml/2006/main" xmlns:r="http://schemas.openxmlformats.org/officeDocument/2006/relationships" xmlns:p="http://schemas.openxmlformats.org/presentationml/2006/main">
  <p:tag name="ATHENA.CUSTOMXMLID" val="{9FAEDF50-C850-4498-95DF-4D38B8E78015}"/>
  <p:tag name="ATHENA.CUSTOMXMLCONTENT" val="&lt;?xml version=&quot;1.0&quot;?&gt;&lt;athena xmlns=&quot;http://schemas.microsoft.com/edu/athena&quot; version=&quot;0.1.5120.0&quot;&gt;&lt;timings duration=&quot;37826&quot;/&gt;&lt;/athena&gt;"/>
</p:tagLst>
</file>

<file path=ppt/tags/tag3.xml><?xml version="1.0" encoding="utf-8"?>
<p:tagLst xmlns:a="http://schemas.openxmlformats.org/drawingml/2006/main" xmlns:r="http://schemas.openxmlformats.org/officeDocument/2006/relationships" xmlns:p="http://schemas.openxmlformats.org/presentationml/2006/main">
  <p:tag name="ATHENA.CUSTOMXMLID" val="{87179B2C-052C-4219-A6A0-FD45701F983B}"/>
  <p:tag name="ATHENA.CUSTOMXMLCONTENT" val="&lt;?xml version=&quot;1.0&quot;?&gt;&lt;athena xmlns=&quot;http://schemas.microsoft.com/edu/athena&quot; version=&quot;0.1.5120.0&quot;&gt;&lt;timings duration=&quot;5125&quot;/&gt;&lt;/athena&gt;"/>
</p:tagLst>
</file>

<file path=ppt/tags/tag30.xml><?xml version="1.0" encoding="utf-8"?>
<p:tagLst xmlns:a="http://schemas.openxmlformats.org/drawingml/2006/main" xmlns:r="http://schemas.openxmlformats.org/officeDocument/2006/relationships" xmlns:p="http://schemas.openxmlformats.org/presentationml/2006/main">
  <p:tag name="ATHENA.CUSTOMXMLID" val="{0DE07057-2FCF-4AC7-8252-66973CC04D6D}"/>
  <p:tag name="ATHENA.CUSTOMXMLCONTENT" val="&lt;?xml version=&quot;1.0&quot;?&gt;&lt;athena xmlns=&quot;http://schemas.microsoft.com/edu/athena&quot; version=&quot;0.1.5120.0&quot;&gt;&lt;media streamable=&quot;true&quot; recordStart=&quot;0&quot; recordEnd=&quot;37826&quot; recordLength=&quot;37847&quot; audioOnly=&quot;true&quot; start=&quot;0&quot; end=&quot;37826&quot; audioFormat=&quot;{00001610-0000-0010-8000-00AA00389B71}&quot; audioRate=&quot;44100&quot; muted=&quot;false&quot; volume=&quot;0.8&quot; fadeIn=&quot;0&quot; fadeOut=&quot;0&quot; videoFormat=&quot;{34363248-0000-0010-8000-00AA00389B71}&quot; videoRate=&quot;15&quot; videoWidth=&quot;256&quot; videoHeight=&quot;256&quot;/&gt;&lt;/athena&gt;"/>
</p:tagLst>
</file>

<file path=ppt/tags/tag31.xml><?xml version="1.0" encoding="utf-8"?>
<p:tagLst xmlns:a="http://schemas.openxmlformats.org/drawingml/2006/main" xmlns:r="http://schemas.openxmlformats.org/officeDocument/2006/relationships" xmlns:p="http://schemas.openxmlformats.org/presentationml/2006/main">
  <p:tag name="ATHENA.CUSTOMXMLID" val="{E11944EC-F5FF-47E0-B06C-7A2F406D6624}"/>
  <p:tag name="ATHENA.CUSTOMXMLCONTENT" val="&lt;?xml version=&quot;1.0&quot;?&gt;&lt;athena xmlns=&quot;http://schemas.microsoft.com/edu/athena&quot; version=&quot;0.1.5120.0&quot;&gt;&lt;timings duration=&quot;25964&quot;/&gt;&lt;/athena&gt;"/>
</p:tagLst>
</file>

<file path=ppt/tags/tag32.xml><?xml version="1.0" encoding="utf-8"?>
<p:tagLst xmlns:a="http://schemas.openxmlformats.org/drawingml/2006/main" xmlns:r="http://schemas.openxmlformats.org/officeDocument/2006/relationships" xmlns:p="http://schemas.openxmlformats.org/presentationml/2006/main">
  <p:tag name="ATHENA.CUSTOMXMLID" val="{AAA8E3A7-D295-4A6C-BA9E-92655BB3D8DC}"/>
  <p:tag name="ATHENA.CUSTOMXMLCONTENT" val="&lt;?xml version=&quot;1.0&quot;?&gt;&lt;athena xmlns=&quot;http://schemas.microsoft.com/edu/athena&quot; version=&quot;0.1.5120.0&quot;&gt;&lt;media streamable=&quot;true&quot; recordStart=&quot;0&quot; recordEnd=&quot;25964&quot; recordLength=&quot;26024&quot; audioOnly=&quot;true&quot; start=&quot;0&quot; end=&quot;25964&quot; audioFormat=&quot;{00001610-0000-0010-8000-00AA00389B71}&quot; audioRate=&quot;44100&quot; muted=&quot;false&quot; volume=&quot;0.8&quot; fadeIn=&quot;0&quot; fadeOut=&quot;0&quot; videoFormat=&quot;{34363248-0000-0010-8000-00AA00389B71}&quot; videoRate=&quot;15&quot; videoWidth=&quot;256&quot; videoHeight=&quot;256&quot;/&gt;&lt;/athena&gt;"/>
</p:tagLst>
</file>

<file path=ppt/tags/tag33.xml><?xml version="1.0" encoding="utf-8"?>
<p:tagLst xmlns:a="http://schemas.openxmlformats.org/drawingml/2006/main" xmlns:r="http://schemas.openxmlformats.org/officeDocument/2006/relationships" xmlns:p="http://schemas.openxmlformats.org/presentationml/2006/main">
  <p:tag name="ATHENA.CUSTOMXMLID" val="{F8F68D2B-779C-4D9A-A405-15E4A8970746}"/>
  <p:tag name="ATHENA.CUSTOMXMLCONTENT" val="&lt;?xml version=&quot;1.0&quot;?&gt;&lt;athena xmlns=&quot;http://schemas.microsoft.com/edu/athena&quot; version=&quot;0.1.5120.0&quot;&gt;&lt;timings duration=&quot;93123&quot;/&gt;&lt;/athena&gt;"/>
</p:tagLst>
</file>

<file path=ppt/tags/tag34.xml><?xml version="1.0" encoding="utf-8"?>
<p:tagLst xmlns:a="http://schemas.openxmlformats.org/drawingml/2006/main" xmlns:r="http://schemas.openxmlformats.org/officeDocument/2006/relationships" xmlns:p="http://schemas.openxmlformats.org/presentationml/2006/main">
  <p:tag name="ATHENA.CUSTOMXMLID" val="{4FB3FCAC-5921-4855-B6F9-8F53BA95614C}"/>
  <p:tag name="ATHENA.CUSTOMXMLCONTENT" val="&lt;?xml version=&quot;1.0&quot;?&gt;&lt;athena xmlns=&quot;http://schemas.microsoft.com/edu/athena&quot; version=&quot;0.1.5120.0&quot;&gt;&lt;media streamable=&quot;true&quot; recordStart=&quot;0&quot; recordEnd=&quot;93123&quot; recordLength=&quot;93182&quot; audioOnly=&quot;true&quot; start=&quot;0&quot; end=&quot;93123&quot; audioFormat=&quot;{00001610-0000-0010-8000-00AA00389B71}&quot; audioRate=&quot;44100&quot; muted=&quot;false&quot; volume=&quot;0.8&quot; fadeIn=&quot;0&quot; fadeOut=&quot;0&quot; videoFormat=&quot;{34363248-0000-0010-8000-00AA00389B71}&quot; videoRate=&quot;15&quot; videoWidth=&quot;256&quot; videoHeight=&quot;256&quot;/&gt;&lt;/athena&gt;"/>
</p:tagLst>
</file>

<file path=ppt/tags/tag35.xml><?xml version="1.0" encoding="utf-8"?>
<p:tagLst xmlns:a="http://schemas.openxmlformats.org/drawingml/2006/main" xmlns:r="http://schemas.openxmlformats.org/officeDocument/2006/relationships" xmlns:p="http://schemas.openxmlformats.org/presentationml/2006/main">
  <p:tag name="ATHENA.CUSTOMXMLID" val="{F108C0E5-8508-474A-BA48-611A659F8A0C}"/>
  <p:tag name="ATHENA.CUSTOMXMLCONTENT" val="&lt;?xml version=&quot;1.0&quot;?&gt;&lt;athena xmlns=&quot;http://schemas.microsoft.com/edu/athena&quot; version=&quot;0.1.5120.0&quot;&gt;&lt;timings duration=&quot;71181&quot;/&gt;&lt;/athena&gt;"/>
</p:tagLst>
</file>

<file path=ppt/tags/tag36.xml><?xml version="1.0" encoding="utf-8"?>
<p:tagLst xmlns:a="http://schemas.openxmlformats.org/drawingml/2006/main" xmlns:r="http://schemas.openxmlformats.org/officeDocument/2006/relationships" xmlns:p="http://schemas.openxmlformats.org/presentationml/2006/main">
  <p:tag name="ATHENA.CUSTOMXMLID" val="{12DA94BF-5AB5-4A2F-9DD1-3C13CA8B3D34}"/>
  <p:tag name="ATHENA.CUSTOMXMLCONTENT" val="&lt;?xml version=&quot;1.0&quot;?&gt;&lt;athena xmlns=&quot;http://schemas.microsoft.com/edu/athena&quot; version=&quot;0.1.5120.0&quot;&gt;&lt;media streamable=&quot;true&quot; recordStart=&quot;0&quot; recordEnd=&quot;71181&quot; recordLength=&quot;71214&quot; audioOnly=&quot;true&quot; start=&quot;0&quot; end=&quot;71181&quot; audioFormat=&quot;{00001610-0000-0010-8000-00AA00389B71}&quot; audioRate=&quot;44100&quot; muted=&quot;false&quot; volume=&quot;0.8&quot; fadeIn=&quot;0&quot; fadeOut=&quot;0&quot; videoFormat=&quot;{34363248-0000-0010-8000-00AA00389B71}&quot; videoRate=&quot;15&quot; videoWidth=&quot;256&quot; videoHeight=&quot;256&quot;/&gt;&lt;/athena&gt;"/>
</p:tagLst>
</file>

<file path=ppt/tags/tag37.xml><?xml version="1.0" encoding="utf-8"?>
<p:tagLst xmlns:a="http://schemas.openxmlformats.org/drawingml/2006/main" xmlns:r="http://schemas.openxmlformats.org/officeDocument/2006/relationships" xmlns:p="http://schemas.openxmlformats.org/presentationml/2006/main">
  <p:tag name="ATHENA.CUSTOMXMLID" val="{22341D57-EDCA-4FA6-95A8-009C8F16AA32}"/>
  <p:tag name="ATHENA.CUSTOMXMLCONTENT" val="&lt;?xml version=&quot;1.0&quot;?&gt;&lt;athena xmlns=&quot;http://schemas.microsoft.com/edu/athena&quot; version=&quot;0.1.5120.0&quot;&gt;&lt;timings duration=&quot;89380&quot;/&gt;&lt;/athena&gt;"/>
</p:tagLst>
</file>

<file path=ppt/tags/tag38.xml><?xml version="1.0" encoding="utf-8"?>
<p:tagLst xmlns:a="http://schemas.openxmlformats.org/drawingml/2006/main" xmlns:r="http://schemas.openxmlformats.org/officeDocument/2006/relationships" xmlns:p="http://schemas.openxmlformats.org/presentationml/2006/main">
  <p:tag name="ATHENA.CUSTOMXMLID" val="{E217D55E-D4B6-4B62-8156-8867AB3FCE52}"/>
  <p:tag name="ATHENA.CUSTOMXMLCONTENT" val="&lt;?xml version=&quot;1.0&quot;?&gt;&lt;athena xmlns=&quot;http://schemas.microsoft.com/edu/athena&quot; version=&quot;0.1.5120.0&quot;&gt;&lt;media streamable=&quot;true&quot; recordStart=&quot;0&quot; recordEnd=&quot;89380&quot; recordLength=&quot;89399&quot; audioOnly=&quot;true&quot; start=&quot;0&quot; end=&quot;89380&quot; audioFormat=&quot;{00001610-0000-0010-8000-00AA00389B71}&quot; audioRate=&quot;44100&quot; muted=&quot;false&quot; volume=&quot;0.8&quot; fadeIn=&quot;0&quot; fadeOut=&quot;0&quot; videoFormat=&quot;{34363248-0000-0010-8000-00AA00389B71}&quot; videoRate=&quot;15&quot; videoWidth=&quot;256&quot; videoHeight=&quot;256&quot;/&gt;&lt;/athena&gt;"/>
</p:tagLst>
</file>

<file path=ppt/tags/tag39.xml><?xml version="1.0" encoding="utf-8"?>
<p:tagLst xmlns:a="http://schemas.openxmlformats.org/drawingml/2006/main" xmlns:r="http://schemas.openxmlformats.org/officeDocument/2006/relationships" xmlns:p="http://schemas.openxmlformats.org/presentationml/2006/main">
  <p:tag name="ATHENA.CUSTOMXMLID" val="{7BFDC30E-9F20-4E5C-A285-95FCDC53E579}"/>
  <p:tag name="ATHENA.CUSTOMXMLCONTENT" val="&lt;?xml version=&quot;1.0&quot;?&gt;&lt;athena xmlns=&quot;http://schemas.microsoft.com/edu/athena&quot; version=&quot;0.1.5120.0&quot;&gt;&lt;timings duration=&quot;91831&quot;/&gt;&lt;/athena&gt;"/>
</p:tagLst>
</file>

<file path=ppt/tags/tag4.xml><?xml version="1.0" encoding="utf-8"?>
<p:tagLst xmlns:a="http://schemas.openxmlformats.org/drawingml/2006/main" xmlns:r="http://schemas.openxmlformats.org/officeDocument/2006/relationships" xmlns:p="http://schemas.openxmlformats.org/presentationml/2006/main">
  <p:tag name="ATHENA.CUSTOMXMLID" val="{BC7E15A1-FF24-406C-B2D5-A6CB22F97582}"/>
  <p:tag name="ATHENA.CUSTOMXMLCONTENT" val="&lt;?xml version=&quot;1.0&quot;?&gt;&lt;athena xmlns=&quot;http://schemas.microsoft.com/edu/athena&quot; version=&quot;0.1.5120.0&quot;&gt;&lt;media streamable=&quot;true&quot; recordStart=&quot;0&quot; recordEnd=&quot;5125&quot; recordLength=&quot;5130&quot; audioOnly=&quot;true&quot; start=&quot;0&quot; end=&quot;5125&quot; audioFormat=&quot;{00001610-0000-0010-8000-00AA00389B71}&quot; audioRate=&quot;44100&quot; muted=&quot;false&quot; volume=&quot;0.8&quot; fadeIn=&quot;0&quot; fadeOut=&quot;0&quot; videoFormat=&quot;{34363248-0000-0010-8000-00AA00389B71}&quot; videoRate=&quot;15&quot; videoWidth=&quot;256&quot; videoHeight=&quot;256&quot;/&gt;&lt;/athena&gt;"/>
</p:tagLst>
</file>

<file path=ppt/tags/tag40.xml><?xml version="1.0" encoding="utf-8"?>
<p:tagLst xmlns:a="http://schemas.openxmlformats.org/drawingml/2006/main" xmlns:r="http://schemas.openxmlformats.org/officeDocument/2006/relationships" xmlns:p="http://schemas.openxmlformats.org/presentationml/2006/main">
  <p:tag name="ATHENA.CUSTOMXMLID" val="{2F421BB2-8223-4975-BADD-0380FA6A4260}"/>
  <p:tag name="ATHENA.CUSTOMXMLCONTENT" val="&lt;?xml version=&quot;1.0&quot;?&gt;&lt;athena xmlns=&quot;http://schemas.microsoft.com/edu/athena&quot; version=&quot;0.1.5120.0&quot;&gt;&lt;media streamable=&quot;true&quot; recordStart=&quot;0&quot; recordEnd=&quot;91831&quot; recordLength=&quot;91882&quot; audioOnly=&quot;true&quot; start=&quot;0&quot; end=&quot;91831&quot; audioFormat=&quot;{00001610-0000-0010-8000-00AA00389B71}&quot; audioRate=&quot;44100&quot; muted=&quot;false&quot; volume=&quot;0.8&quot; fadeIn=&quot;0&quot; fadeOut=&quot;0&quot; videoFormat=&quot;{34363248-0000-0010-8000-00AA00389B71}&quot; videoRate=&quot;15&quot; videoWidth=&quot;256&quot; videoHeight=&quot;256&quot;/&gt;&lt;/athena&gt;"/>
</p:tagLst>
</file>

<file path=ppt/tags/tag41.xml><?xml version="1.0" encoding="utf-8"?>
<p:tagLst xmlns:a="http://schemas.openxmlformats.org/drawingml/2006/main" xmlns:r="http://schemas.openxmlformats.org/officeDocument/2006/relationships" xmlns:p="http://schemas.openxmlformats.org/presentationml/2006/main">
  <p:tag name="ATHENA.CUSTOMXMLID" val="{24C5B8DC-AE9F-4AA8-B393-DB91615AC701}"/>
  <p:tag name="ATHENA.CUSTOMXMLCONTENT" val="&lt;?xml version=&quot;1.0&quot;?&gt;&lt;athena xmlns=&quot;http://schemas.microsoft.com/edu/athena&quot; version=&quot;0.1.5120.0&quot;&gt;&lt;timings duration=&quot;12377&quot;/&gt;&lt;/athena&gt;"/>
</p:tagLst>
</file>

<file path=ppt/tags/tag42.xml><?xml version="1.0" encoding="utf-8"?>
<p:tagLst xmlns:a="http://schemas.openxmlformats.org/drawingml/2006/main" xmlns:r="http://schemas.openxmlformats.org/officeDocument/2006/relationships" xmlns:p="http://schemas.openxmlformats.org/presentationml/2006/main">
  <p:tag name="ATHENA.CUSTOMXMLID" val="{31626F79-0A3A-4260-8B9A-53D6C3B49AE9}"/>
  <p:tag name="ATHENA.CUSTOMXMLCONTENT" val="&lt;?xml version=&quot;1.0&quot;?&gt;&lt;athena xmlns=&quot;http://schemas.microsoft.com/edu/athena&quot; version=&quot;0.1.5120.0&quot;&gt;&lt;media streamable=&quot;true&quot; recordStart=&quot;0&quot; recordEnd=&quot;12377&quot; recordLength=&quot;12402&quot; audioOnly=&quot;true&quot; start=&quot;0&quot; end=&quot;12377&quot; audioFormat=&quot;{00001610-0000-0010-8000-00AA00389B71}&quot; audioRate=&quot;44100&quot; muted=&quot;false&quot; volume=&quot;0.8&quot; fadeIn=&quot;0&quot; fadeOut=&quot;0&quot; videoFormat=&quot;{34363248-0000-0010-8000-00AA00389B71}&quot; videoRate=&quot;15&quot; videoWidth=&quot;256&quot; videoHeight=&quot;256&quot;/&gt;&lt;/athena&gt;"/>
</p:tagLst>
</file>

<file path=ppt/tags/tag43.xml><?xml version="1.0" encoding="utf-8"?>
<p:tagLst xmlns:a="http://schemas.openxmlformats.org/drawingml/2006/main" xmlns:r="http://schemas.openxmlformats.org/officeDocument/2006/relationships" xmlns:p="http://schemas.openxmlformats.org/presentationml/2006/main">
  <p:tag name="ATHENA.CUSTOMXMLID" val="{02471FF9-E0D7-4438-89FD-CCB6B39350D9}"/>
  <p:tag name="ATHENA.CUSTOMXMLCONTENT" val="&lt;?xml version=&quot;1.0&quot;?&gt;&lt;athena xmlns=&quot;http://schemas.microsoft.com/edu/athena&quot; version=&quot;0.1.5120.0&quot;&gt;&lt;timings duration=&quot;34636&quot;/&gt;&lt;/athena&gt;"/>
</p:tagLst>
</file>

<file path=ppt/tags/tag44.xml><?xml version="1.0" encoding="utf-8"?>
<p:tagLst xmlns:a="http://schemas.openxmlformats.org/drawingml/2006/main" xmlns:r="http://schemas.openxmlformats.org/officeDocument/2006/relationships" xmlns:p="http://schemas.openxmlformats.org/presentationml/2006/main">
  <p:tag name="ATHENA.CUSTOMXMLID" val="{2FC824F1-7C18-46FF-A0A1-CE7BC694491F}"/>
  <p:tag name="ATHENA.CUSTOMXMLCONTENT" val="&lt;?xml version=&quot;1.0&quot;?&gt;&lt;athena xmlns=&quot;http://schemas.microsoft.com/edu/athena&quot; version=&quot;0.1.5120.0&quot;&gt;&lt;media streamable=&quot;true&quot; recordStart=&quot;0&quot; recordEnd=&quot;34636&quot; recordLength=&quot;34690&quot; audioOnly=&quot;true&quot; start=&quot;0&quot; end=&quot;34636&quot; audioFormat=&quot;{00001610-0000-0010-8000-00AA00389B71}&quot; audioRate=&quot;44100&quot; muted=&quot;false&quot; volume=&quot;0.8&quot; fadeIn=&quot;0&quot; fadeOut=&quot;0&quot; videoFormat=&quot;{34363248-0000-0010-8000-00AA00389B71}&quot; videoRate=&quot;15&quot; videoWidth=&quot;256&quot; videoHeight=&quot;256&quot;/&gt;&lt;/athena&gt;"/>
</p:tagLst>
</file>

<file path=ppt/tags/tag5.xml><?xml version="1.0" encoding="utf-8"?>
<p:tagLst xmlns:a="http://schemas.openxmlformats.org/drawingml/2006/main" xmlns:r="http://schemas.openxmlformats.org/officeDocument/2006/relationships" xmlns:p="http://schemas.openxmlformats.org/presentationml/2006/main">
  <p:tag name="ATHENA.CUSTOMXMLID" val="{844C971C-6D25-45BE-A473-5C853D4B721C}"/>
  <p:tag name="ATHENA.CUSTOMXMLCONTENT" val="&lt;?xml version=&quot;1.0&quot;?&gt;&lt;athena xmlns=&quot;http://schemas.microsoft.com/edu/athena&quot; version=&quot;0.1.5120.0&quot;&gt;&lt;timings duration=&quot;9770&quot;/&gt;&lt;/athena&gt;"/>
</p:tagLst>
</file>

<file path=ppt/tags/tag6.xml><?xml version="1.0" encoding="utf-8"?>
<p:tagLst xmlns:a="http://schemas.openxmlformats.org/drawingml/2006/main" xmlns:r="http://schemas.openxmlformats.org/officeDocument/2006/relationships" xmlns:p="http://schemas.openxmlformats.org/presentationml/2006/main">
  <p:tag name="ATHENA.CUSTOMXMLID" val="{9C50E915-C577-4FAE-AB3B-73E1DE7DEC75}"/>
  <p:tag name="ATHENA.CUSTOMXMLCONTENT" val="&lt;?xml version=&quot;1.0&quot;?&gt;&lt;athena xmlns=&quot;http://schemas.microsoft.com/edu/athena&quot; version=&quot;0.1.5120.0&quot;&gt;&lt;media streamable=&quot;true&quot; recordStart=&quot;0&quot; recordEnd=&quot;9770&quot; recordLength=&quot;9814&quot; audioOnly=&quot;true&quot; start=&quot;0&quot; end=&quot;9770&quot; audioFormat=&quot;{00001610-0000-0010-8000-00AA00389B71}&quot; audioRate=&quot;44100&quot; muted=&quot;false&quot; volume=&quot;0.8&quot; fadeIn=&quot;0&quot; fadeOut=&quot;0&quot; videoFormat=&quot;{34363248-0000-0010-8000-00AA00389B71}&quot; videoRate=&quot;15&quot; videoWidth=&quot;256&quot; videoHeight=&quot;256&quot;/&gt;&lt;/athena&gt;"/>
</p:tagLst>
</file>

<file path=ppt/tags/tag7.xml><?xml version="1.0" encoding="utf-8"?>
<p:tagLst xmlns:a="http://schemas.openxmlformats.org/drawingml/2006/main" xmlns:r="http://schemas.openxmlformats.org/officeDocument/2006/relationships" xmlns:p="http://schemas.openxmlformats.org/presentationml/2006/main">
  <p:tag name="ATHENA.CUSTOMXMLID" val="{2FCED468-3DBE-4E50-B85B-E050BCD6E74D}"/>
  <p:tag name="ATHENA.CUSTOMXMLCONTENT" val="&lt;?xml version=&quot;1.0&quot;?&gt;&lt;athena xmlns=&quot;http://schemas.microsoft.com/edu/athena&quot; version=&quot;0.1.5120.0&quot;&gt;&lt;timings duration=&quot;24062&quot;/&gt;&lt;/athena&gt;"/>
</p:tagLst>
</file>

<file path=ppt/tags/tag8.xml><?xml version="1.0" encoding="utf-8"?>
<p:tagLst xmlns:a="http://schemas.openxmlformats.org/drawingml/2006/main" xmlns:r="http://schemas.openxmlformats.org/officeDocument/2006/relationships" xmlns:p="http://schemas.openxmlformats.org/presentationml/2006/main">
  <p:tag name="ATHENA.CUSTOMXMLID" val="{B89B3D02-370F-4AD6-A1D5-6EC535C04172}"/>
  <p:tag name="ATHENA.CUSTOMXMLCONTENT" val="&lt;?xml version=&quot;1.0&quot;?&gt;&lt;athena xmlns=&quot;http://schemas.microsoft.com/edu/athena&quot; version=&quot;0.1.5120.0&quot;&gt;&lt;media streamable=&quot;true&quot; recordStart=&quot;0&quot; recordEnd=&quot;24062&quot; recordLength=&quot;24096&quot; audioOnly=&quot;true&quot; start=&quot;0&quot; end=&quot;24062&quot; audioFormat=&quot;{00001610-0000-0010-8000-00AA00389B71}&quot; audioRate=&quot;44100&quot; muted=&quot;false&quot; volume=&quot;0.8&quot; fadeIn=&quot;0&quot; fadeOut=&quot;0&quot; videoFormat=&quot;{34363248-0000-0010-8000-00AA00389B71}&quot; videoRate=&quot;15&quot; videoWidth=&quot;256&quot; videoHeight=&quot;256&quot;/&gt;&lt;/athena&gt;"/>
</p:tagLst>
</file>

<file path=ppt/tags/tag9.xml><?xml version="1.0" encoding="utf-8"?>
<p:tagLst xmlns:a="http://schemas.openxmlformats.org/drawingml/2006/main" xmlns:r="http://schemas.openxmlformats.org/officeDocument/2006/relationships" xmlns:p="http://schemas.openxmlformats.org/presentationml/2006/main">
  <p:tag name="ATHENA.CUSTOMXMLID" val="{7733BF47-C421-4DE5-83C6-965C7D5C2E83}"/>
  <p:tag name="ATHENA.CUSTOMXMLCONTENT" val="&lt;?xml version=&quot;1.0&quot;?&gt;&lt;athena xmlns=&quot;http://schemas.microsoft.com/edu/athena&quot; version=&quot;0.1.5120.0&quot;&gt;&lt;timings duration=&quot;27133&quot;/&gt;&lt;/athena&gt;"/>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29.xml.rels><?xml version="1.0" encoding="UTF-8" standalone="yes"?>
<Relationships xmlns="http://schemas.openxmlformats.org/package/2006/relationships"><Relationship Id="rId1" Type="http://schemas.openxmlformats.org/officeDocument/2006/relationships/customXmlProps" Target="itemProps29.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30.xml.rels><?xml version="1.0" encoding="UTF-8" standalone="yes"?>
<Relationships xmlns="http://schemas.openxmlformats.org/package/2006/relationships"><Relationship Id="rId1" Type="http://schemas.openxmlformats.org/officeDocument/2006/relationships/customXmlProps" Target="itemProps30.xml"/></Relationships>
</file>

<file path=customXml/_rels/item31.xml.rels><?xml version="1.0" encoding="UTF-8" standalone="yes"?>
<Relationships xmlns="http://schemas.openxmlformats.org/package/2006/relationships"><Relationship Id="rId1" Type="http://schemas.openxmlformats.org/officeDocument/2006/relationships/customXmlProps" Target="itemProps31.xml"/></Relationships>
</file>

<file path=customXml/_rels/item32.xml.rels><?xml version="1.0" encoding="UTF-8" standalone="yes"?>
<Relationships xmlns="http://schemas.openxmlformats.org/package/2006/relationships"><Relationship Id="rId1" Type="http://schemas.openxmlformats.org/officeDocument/2006/relationships/customXmlProps" Target="itemProps32.xml"/></Relationships>
</file>

<file path=customXml/_rels/item33.xml.rels><?xml version="1.0" encoding="UTF-8" standalone="yes"?>
<Relationships xmlns="http://schemas.openxmlformats.org/package/2006/relationships"><Relationship Id="rId1" Type="http://schemas.openxmlformats.org/officeDocument/2006/relationships/customXmlProps" Target="itemProps33.xml"/></Relationships>
</file>

<file path=customXml/_rels/item34.xml.rels><?xml version="1.0" encoding="UTF-8" standalone="yes"?>
<Relationships xmlns="http://schemas.openxmlformats.org/package/2006/relationships"><Relationship Id="rId1" Type="http://schemas.openxmlformats.org/officeDocument/2006/relationships/customXmlProps" Target="itemProps34.xml"/></Relationships>
</file>

<file path=customXml/_rels/item35.xml.rels><?xml version="1.0" encoding="UTF-8" standalone="yes"?>
<Relationships xmlns="http://schemas.openxmlformats.org/package/2006/relationships"><Relationship Id="rId1" Type="http://schemas.openxmlformats.org/officeDocument/2006/relationships/customXmlProps" Target="itemProps35.xml"/></Relationships>
</file>

<file path=customXml/_rels/item36.xml.rels><?xml version="1.0" encoding="UTF-8" standalone="yes"?>
<Relationships xmlns="http://schemas.openxmlformats.org/package/2006/relationships"><Relationship Id="rId1" Type="http://schemas.openxmlformats.org/officeDocument/2006/relationships/customXmlProps" Target="itemProps36.xml"/></Relationships>
</file>

<file path=customXml/_rels/item37.xml.rels><?xml version="1.0" encoding="UTF-8" standalone="yes"?>
<Relationships xmlns="http://schemas.openxmlformats.org/package/2006/relationships"><Relationship Id="rId1" Type="http://schemas.openxmlformats.org/officeDocument/2006/relationships/customXmlProps" Target="itemProps37.xml"/></Relationships>
</file>

<file path=customXml/_rels/item38.xml.rels><?xml version="1.0" encoding="UTF-8" standalone="yes"?>
<Relationships xmlns="http://schemas.openxmlformats.org/package/2006/relationships"><Relationship Id="rId1" Type="http://schemas.openxmlformats.org/officeDocument/2006/relationships/customXmlProps" Target="itemProps38.xml"/></Relationships>
</file>

<file path=customXml/_rels/item39.xml.rels><?xml version="1.0" encoding="UTF-8" standalone="yes"?>
<Relationships xmlns="http://schemas.openxmlformats.org/package/2006/relationships"><Relationship Id="rId1" Type="http://schemas.openxmlformats.org/officeDocument/2006/relationships/customXmlProps" Target="itemProps39.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40.xml.rels><?xml version="1.0" encoding="UTF-8" standalone="yes"?>
<Relationships xmlns="http://schemas.openxmlformats.org/package/2006/relationships"><Relationship Id="rId1" Type="http://schemas.openxmlformats.org/officeDocument/2006/relationships/customXmlProps" Target="itemProps40.xml"/></Relationships>
</file>

<file path=customXml/_rels/item41.xml.rels><?xml version="1.0" encoding="UTF-8" standalone="yes"?>
<Relationships xmlns="http://schemas.openxmlformats.org/package/2006/relationships"><Relationship Id="rId1" Type="http://schemas.openxmlformats.org/officeDocument/2006/relationships/customXmlProps" Target="itemProps41.xml"/></Relationships>
</file>

<file path=customXml/_rels/item42.xml.rels><?xml version="1.0" encoding="UTF-8" standalone="yes"?>
<Relationships xmlns="http://schemas.openxmlformats.org/package/2006/relationships"><Relationship Id="rId1" Type="http://schemas.openxmlformats.org/officeDocument/2006/relationships/customXmlProps" Target="itemProps42.xml"/></Relationships>
</file>

<file path=customXml/_rels/item43.xml.rels><?xml version="1.0" encoding="UTF-8" standalone="yes"?>
<Relationships xmlns="http://schemas.openxmlformats.org/package/2006/relationships"><Relationship Id="rId1" Type="http://schemas.openxmlformats.org/officeDocument/2006/relationships/customXmlProps" Target="itemProps43.xml"/></Relationships>
</file>

<file path=customXml/_rels/item44.xml.rels><?xml version="1.0" encoding="UTF-8" standalone="yes"?>
<Relationships xmlns="http://schemas.openxmlformats.org/package/2006/relationships"><Relationship Id="rId1" Type="http://schemas.openxmlformats.org/officeDocument/2006/relationships/customXmlProps" Target="itemProps4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athena xmlns="http://schemas.microsoft.com/edu/athena" version="0.1.5120.0">
  <media streamable="true" recordStart="0" recordEnd="12377" recordLength="12402" audioOnly="true" start="0" end="12377" audioFormat="{00001610-0000-0010-8000-00AA00389B71}" audioRate="44100" muted="false" volume="0.8" fadeIn="0" fadeOut="0" videoFormat="{34363248-0000-0010-8000-00AA00389B71}" videoRate="15" videoWidth="256" videoHeight="256"/>
</athena>
</file>

<file path=customXml/item10.xml><?xml version="1.0" encoding="utf-8"?>
<athena xmlns="http://schemas.microsoft.com/edu/athena" version="0.1.5120.0">
  <media streamable="true" recordStart="0" recordEnd="12971" recordLength="12971" audioOnly="true" start="0" end="12971" audioFormat="{00001610-0000-0010-8000-00AA00389B71}" audioRate="44100" muted="false" volume="0.8" fadeIn="0" fadeOut="0" videoFormat="{34363248-0000-0010-8000-00AA00389B71}" videoRate="15" videoWidth="256" videoHeight="256"/>
</athena>
</file>

<file path=customXml/item11.xml><?xml version="1.0" encoding="utf-8"?>
<athena xmlns="http://schemas.microsoft.com/edu/athena" version="0.1.5120.0">
  <media streamable="true" recordStart="0" recordEnd="91831" recordLength="91882" audioOnly="true" start="0" end="91831" audioFormat="{00001610-0000-0010-8000-00AA00389B71}" audioRate="44100" muted="false" volume="0.8" fadeIn="0" fadeOut="0" videoFormat="{34363248-0000-0010-8000-00AA00389B71}" videoRate="15" videoWidth="256" videoHeight="256"/>
</athena>
</file>

<file path=customXml/item12.xml><?xml version="1.0" encoding="utf-8"?>
<athena xmlns="http://schemas.microsoft.com/edu/athena" version="0.1.5120.0">
  <media streamable="true" recordStart="0" recordEnd="5125" recordLength="5130" audioOnly="true" start="0" end="5125" audioFormat="{00001610-0000-0010-8000-00AA00389B71}" audioRate="44100" muted="false" volume="0.8" fadeIn="0" fadeOut="0" videoFormat="{34363248-0000-0010-8000-00AA00389B71}" videoRate="15" videoWidth="256" videoHeight="256"/>
</athena>
</file>

<file path=customXml/item13.xml><?xml version="1.0" encoding="utf-8"?>
<athena xmlns="http://schemas.microsoft.com/edu/athena" version="0.1.5120.0">
  <media streamable="true" recordStart="0" recordEnd="9770" recordLength="9814" audioOnly="true" start="0" end="9770" audioFormat="{00001610-0000-0010-8000-00AA00389B71}" audioRate="44100" muted="false" volume="0.8" fadeIn="0" fadeOut="0" videoFormat="{34363248-0000-0010-8000-00AA00389B71}" videoRate="15" videoWidth="256" videoHeight="256"/>
</athena>
</file>

<file path=customXml/item14.xml><?xml version="1.0" encoding="utf-8"?>
<athena xmlns="http://schemas.microsoft.com/edu/athena" version="0.1.5120.0">
  <timings duration="37826"/>
</athena>
</file>

<file path=customXml/item15.xml><?xml version="1.0" encoding="utf-8"?>
<athena xmlns="http://schemas.microsoft.com/edu/athena" version="0.1.5120.0">
  <media streamable="true" recordStart="0" recordEnd="89380" recordLength="89399" audioOnly="true" start="0" end="89380" audioFormat="{00001610-0000-0010-8000-00AA00389B71}" audioRate="44100" muted="false" volume="0.8" fadeIn="0" fadeOut="0" videoFormat="{34363248-0000-0010-8000-00AA00389B71}" videoRate="15" videoWidth="256" videoHeight="256"/>
</athena>
</file>

<file path=customXml/item16.xml><?xml version="1.0" encoding="utf-8"?>
<athena xmlns="http://schemas.microsoft.com/edu/athena" version="0.1.5120.0">
  <media streamable="true" recordStart="0" recordEnd="37826" recordLength="37847" audioOnly="true" start="0" end="37826" audioFormat="{00001610-0000-0010-8000-00AA00389B71}" audioRate="44100" muted="false" volume="0.8" fadeIn="0" fadeOut="0" videoFormat="{34363248-0000-0010-8000-00AA00389B71}" videoRate="15" videoWidth="256" videoHeight="256"/>
</athena>
</file>

<file path=customXml/item17.xml><?xml version="1.0" encoding="utf-8"?>
<athena xmlns="http://schemas.microsoft.com/edu/athena" version="0.1.5120.0">
  <timings duration="71181"/>
</athena>
</file>

<file path=customXml/item18.xml><?xml version="1.0" encoding="utf-8"?>
<athena xmlns="http://schemas.microsoft.com/edu/athena" version="0.1.5120.0">
  <media streamable="true" recordStart="0" recordEnd="71181" recordLength="71214" audioOnly="true" start="0" end="71181" audioFormat="{00001610-0000-0010-8000-00AA00389B71}" audioRate="44100" muted="false" volume="0.8" fadeIn="0" fadeOut="0" videoFormat="{34363248-0000-0010-8000-00AA00389B71}" videoRate="15" videoWidth="256" videoHeight="256"/>
</athena>
</file>

<file path=customXml/item19.xml><?xml version="1.0" encoding="utf-8"?>
<athena xmlns="http://schemas.microsoft.com/edu/athena" version="0.1.5120.0">
  <media streamable="true" recordStart="0" recordEnd="9003" recordLength="9055" audioOnly="true" start="0" end="9003" audioFormat="{00001610-0000-0010-8000-00AA00389B71}" audioRate="44100" muted="false" volume="0.8" fadeIn="0" fadeOut="0" videoFormat="{34363248-0000-0010-8000-00AA00389B71}" videoRate="15" videoWidth="256" videoHeight="256"/>
</athena>
</file>

<file path=customXml/item2.xml><?xml version="1.0" encoding="utf-8"?>
<athena xmlns="http://schemas.microsoft.com/edu/athena" version="0.1.5120.0">
  <media streamable="true" recordStart="0" recordEnd="27133" recordLength="27183" audioOnly="true" start="0" end="27133" audioFormat="{00001610-0000-0010-8000-00AA00389B71}" audioRate="44100" muted="false" volume="0.8" fadeIn="0" fadeOut="0" videoFormat="{34363248-0000-0010-8000-00AA00389B71}" videoRate="15" videoWidth="256" videoHeight="256"/>
</athena>
</file>

<file path=customXml/item20.xml><?xml version="1.0" encoding="utf-8"?>
<athena xmlns="http://schemas.microsoft.com/edu/athena" version="0.1.5120.0">
  <media streamable="true" recordStart="0" recordEnd="43447" recordLength="43464" audioOnly="true" start="0" end="43447" audioFormat="{00001610-0000-0010-8000-00AA00389B71}" audioRate="44100" muted="false" volume="0.8" fadeIn="0" fadeOut="0" videoFormat="{34363248-0000-0010-8000-00AA00389B71}" videoRate="15" videoWidth="256" videoHeight="256"/>
</athena>
</file>

<file path=customXml/item21.xml><?xml version="1.0" encoding="utf-8"?>
<athena xmlns="http://schemas.microsoft.com/edu/athena" version="0.1.5120.0">
  <timings duration="93637"/>
</athena>
</file>

<file path=customXml/item22.xml><?xml version="1.0" encoding="utf-8"?>
<athena xmlns="http://schemas.microsoft.com/edu/athena" version="0.1.5120.0">
  <timings duration="12377"/>
</athena>
</file>

<file path=customXml/item23.xml><?xml version="1.0" encoding="utf-8"?>
<athena xmlns="http://schemas.microsoft.com/edu/athena" version="0.1.5120.0">
  <media streamable="true" recordStart="0" recordEnd="21374" recordLength="21458" audioOnly="true" start="0" end="21374" audioFormat="{00001610-0000-0010-8000-00AA00389B71}" audioRate="44100" muted="false" volume="0.8" fadeIn="0" fadeOut="0" videoFormat="{34363248-0000-0010-8000-00AA00389B71}" videoRate="15" videoWidth="256" videoHeight="256"/>
</athena>
</file>

<file path=customXml/item24.xml><?xml version="1.0" encoding="utf-8"?>
<athena xmlns="http://schemas.microsoft.com/edu/athena" version="0.1.5120.0">
  <timings duration="23317"/>
</athena>
</file>

<file path=customXml/item25.xml><?xml version="1.0" encoding="utf-8"?>
<athena xmlns="http://schemas.microsoft.com/edu/athena" version="0.1.5120.0">
  <timings duration="12971"/>
</athena>
</file>

<file path=customXml/item26.xml><?xml version="1.0" encoding="utf-8"?>
<athena xmlns="http://schemas.microsoft.com/edu/athena" version="0.1.5120.0">
  <timings duration="43447"/>
</athena>
</file>

<file path=customXml/item27.xml><?xml version="1.0" encoding="utf-8"?>
<athena xmlns="http://schemas.microsoft.com/edu/athena" version="0.1.5120.0">
  <media streamable="true" recordStart="0" recordEnd="134223" recordLength="134272" audioOnly="true" start="0" end="134223" audioFormat="{00001610-0000-0010-8000-00AA00389B71}" audioRate="44100" muted="false" volume="0.8" fadeIn="0" fadeOut="0" videoFormat="{34363248-0000-0010-8000-00AA00389B71}" videoRate="15" videoWidth="256" videoHeight="256"/>
</athena>
</file>

<file path=customXml/item28.xml><?xml version="1.0" encoding="utf-8"?>
<athena xmlns="http://schemas.microsoft.com/edu/athena" version="0.1.5120.0">
  <timings duration="9770"/>
</athena>
</file>

<file path=customXml/item29.xml><?xml version="1.0" encoding="utf-8"?>
<athena xmlns="http://schemas.microsoft.com/edu/athena" version="0.1.5120.0">
  <timings duration="27133"/>
</athena>
</file>

<file path=customXml/item3.xml><?xml version="1.0" encoding="utf-8"?>
<athena xmlns="http://schemas.microsoft.com/edu/athena" version="0.1.5120.0">
  <timings duration="21374"/>
</athena>
</file>

<file path=customXml/item30.xml><?xml version="1.0" encoding="utf-8"?>
<athena xmlns="http://schemas.microsoft.com/edu/athena" version="0.1.5120.0">
  <media streamable="true" recordStart="0" recordEnd="20452" recordLength="20501" audioOnly="true" start="0" end="20452" audioFormat="{00001610-0000-0010-8000-00AA00389B71}" audioRate="44100" muted="false" volume="0.8" fadeIn="0" fadeOut="0" videoFormat="{34363248-0000-0010-8000-00AA00389B71}" videoRate="15" videoWidth="256" videoHeight="256"/>
</athena>
</file>

<file path=customXml/item31.xml><?xml version="1.0" encoding="utf-8"?>
<athena xmlns="http://schemas.microsoft.com/edu/athena" version="0.1.5120.0">
  <timings duration="25964"/>
</athena>
</file>

<file path=customXml/item32.xml><?xml version="1.0" encoding="utf-8"?>
<athena xmlns="http://schemas.microsoft.com/edu/athena" version="0.1.5120.0">
  <media streamable="true" recordStart="0" recordEnd="23317" recordLength="23375" audioOnly="true" start="0" end="23317" audioFormat="{00001610-0000-0010-8000-00AA00389B71}" audioRate="44100" muted="false" volume="0.8" fadeIn="0" fadeOut="0" videoFormat="{34363248-0000-0010-8000-00AA00389B71}" videoRate="15" videoWidth="256" videoHeight="256"/>
</athena>
</file>

<file path=customXml/item33.xml><?xml version="1.0" encoding="utf-8"?>
<athena xmlns="http://schemas.microsoft.com/edu/athena" version="0.1.5120.0">
  <media streamable="true" recordStart="0" recordEnd="29324" recordLength="29356" audioOnly="true" start="0" end="29324" audioFormat="{00001610-0000-0010-8000-00AA00389B71}" audioRate="44100" muted="false" volume="0.8" fadeIn="0" fadeOut="0" videoFormat="{34363248-0000-0010-8000-00AA00389B71}" videoRate="15" videoWidth="256" videoHeight="256"/>
</athena>
</file>

<file path=customXml/item34.xml><?xml version="1.0" encoding="utf-8"?>
<athena xmlns="http://schemas.microsoft.com/edu/athena" version="0.1.5120.0">
  <timings duration="20452"/>
</athena>
</file>

<file path=customXml/item35.xml><?xml version="1.0" encoding="utf-8"?>
<athena xmlns="http://schemas.microsoft.com/edu/athena" version="0.1.5120.0">
  <timings duration="27524"/>
</athena>
</file>

<file path=customXml/item36.xml><?xml version="1.0" encoding="utf-8"?>
<athena xmlns="http://schemas.microsoft.com/edu/athena" version="0.1.5120.0">
  <timings duration="91831"/>
</athena>
</file>

<file path=customXml/item37.xml><?xml version="1.0" encoding="utf-8"?>
<athena xmlns="http://schemas.microsoft.com/edu/athena" version="0.1.5120.0">
  <media streamable="true" recordStart="0" recordEnd="93123" recordLength="93182" audioOnly="true" start="0" end="93123" audioFormat="{00001610-0000-0010-8000-00AA00389B71}" audioRate="44100" muted="false" volume="0.8" fadeIn="0" fadeOut="0" videoFormat="{34363248-0000-0010-8000-00AA00389B71}" videoRate="15" videoWidth="256" videoHeight="256"/>
</athena>
</file>

<file path=customXml/item38.xml><?xml version="1.0" encoding="utf-8"?>
<athena xmlns="http://schemas.microsoft.com/edu/athena" version="0.1.5120.0">
  <timings duration="24062"/>
</athena>
</file>

<file path=customXml/item39.xml><?xml version="1.0" encoding="utf-8"?>
<athena xmlns="http://schemas.microsoft.com/edu/athena" version="0.1.5120.0">
  <timings duration="29324"/>
</athena>
</file>

<file path=customXml/item4.xml><?xml version="1.0" encoding="utf-8"?>
<athena xmlns="http://schemas.microsoft.com/edu/athena" version="0.1.5120.0">
  <media streamable="true" recordStart="0" recordEnd="25964" recordLength="26024" audioOnly="true" start="0" end="25964" audioFormat="{00001610-0000-0010-8000-00AA00389B71}" audioRate="44100" muted="false" volume="0.8" fadeIn="0" fadeOut="0" videoFormat="{34363248-0000-0010-8000-00AA00389B71}" videoRate="15" videoWidth="256" videoHeight="256"/>
</athena>
</file>

<file path=customXml/item40.xml><?xml version="1.0" encoding="utf-8"?>
<athena xmlns="http://schemas.microsoft.com/edu/athena" version="0.1.5120.0">
  <timings duration="9003"/>
</athena>
</file>

<file path=customXml/item41.xml><?xml version="1.0" encoding="utf-8"?>
<athena xmlns="http://schemas.microsoft.com/edu/athena" version="0.1.5120.0">
  <timings duration="34636"/>
</athena>
</file>

<file path=customXml/item42.xml><?xml version="1.0" encoding="utf-8"?>
<athena xmlns="http://schemas.microsoft.com/edu/athena" version="0.1.5120.0">
  <media streamable="true" recordStart="0" recordEnd="24062" recordLength="24096" audioOnly="true" start="0" end="24062" audioFormat="{00001610-0000-0010-8000-00AA00389B71}" audioRate="44100" muted="false" volume="0.8" fadeIn="0" fadeOut="0" videoFormat="{34363248-0000-0010-8000-00AA00389B71}" videoRate="15" videoWidth="256" videoHeight="256"/>
</athena>
</file>

<file path=customXml/item43.xml><?xml version="1.0" encoding="utf-8"?>
<athena xmlns="http://schemas.microsoft.com/edu/athena" version="0.1.5120.0">
  <timings duration="93123"/>
</athena>
</file>

<file path=customXml/item44.xml><?xml version="1.0" encoding="utf-8"?>
<athena xmlns="http://schemas.microsoft.com/edu/athena" version="0.1.5120.0">
  <media streamable="true" recordStart="0" recordEnd="93637" recordLength="93691" audioOnly="true" start="0" end="93637" audioFormat="{00001610-0000-0010-8000-00AA00389B71}" audioRate="44100" muted="false" volume="0.8" fadeIn="0" fadeOut="0" videoFormat="{34363248-0000-0010-8000-00AA00389B71}" videoRate="15" videoWidth="256" videoHeight="256"/>
</athena>
</file>

<file path=customXml/item5.xml><?xml version="1.0" encoding="utf-8"?>
<athena xmlns="http://schemas.microsoft.com/edu/athena" version="0.1.5120.0">
  <timings duration="89380"/>
</athena>
</file>

<file path=customXml/item6.xml><?xml version="1.0" encoding="utf-8"?>
<athena xmlns="http://schemas.microsoft.com/edu/athena" version="0.1.5120.0">
  <timings duration="5125"/>
</athena>
</file>

<file path=customXml/item7.xml><?xml version="1.0" encoding="utf-8"?>
<athena xmlns="http://schemas.microsoft.com/edu/athena" version="0.1.5120.0">
  <timings duration="134223"/>
</athena>
</file>

<file path=customXml/item8.xml><?xml version="1.0" encoding="utf-8"?>
<athena xmlns="http://schemas.microsoft.com/edu/athena" version="0.1.5120.0">
  <media streamable="true" recordStart="0" recordEnd="34636" recordLength="34690" audioOnly="true" start="0" end="34636" audioFormat="{00001610-0000-0010-8000-00AA00389B71}" audioRate="44100" muted="false" volume="0.8" fadeIn="0" fadeOut="0" videoFormat="{34363248-0000-0010-8000-00AA00389B71}" videoRate="15" videoWidth="256" videoHeight="256"/>
</athena>
</file>

<file path=customXml/item9.xml><?xml version="1.0" encoding="utf-8"?>
<athena xmlns="http://schemas.microsoft.com/edu/athena" version="0.1.5120.0">
  <media streamable="true" recordStart="0" recordEnd="27524" recordLength="27560" audioOnly="true" start="0" end="27524" audioFormat="{00001610-0000-0010-8000-00AA00389B71}" audioRate="44100" muted="false" volume="0.8" fadeIn="0" fadeOut="0" videoFormat="{34363248-0000-0010-8000-00AA00389B71}" videoRate="15" videoWidth="256" videoHeight="256"/>
</athena>
</file>

<file path=customXml/itemProps1.xml><?xml version="1.0" encoding="utf-8"?>
<ds:datastoreItem xmlns:ds="http://schemas.openxmlformats.org/officeDocument/2006/customXml" ds:itemID="{31626F79-0A3A-4260-8B9A-53D6C3B49AE9}">
  <ds:schemaRefs>
    <ds:schemaRef ds:uri="http://schemas.microsoft.com/edu/athena"/>
  </ds:schemaRefs>
</ds:datastoreItem>
</file>

<file path=customXml/itemProps10.xml><?xml version="1.0" encoding="utf-8"?>
<ds:datastoreItem xmlns:ds="http://schemas.openxmlformats.org/officeDocument/2006/customXml" ds:itemID="{5069F554-9C71-431B-B7CA-9B802C45DBC4}">
  <ds:schemaRefs>
    <ds:schemaRef ds:uri="http://schemas.microsoft.com/edu/athena"/>
  </ds:schemaRefs>
</ds:datastoreItem>
</file>

<file path=customXml/itemProps11.xml><?xml version="1.0" encoding="utf-8"?>
<ds:datastoreItem xmlns:ds="http://schemas.openxmlformats.org/officeDocument/2006/customXml" ds:itemID="{2F421BB2-8223-4975-BADD-0380FA6A4260}">
  <ds:schemaRefs>
    <ds:schemaRef ds:uri="http://schemas.microsoft.com/edu/athena"/>
  </ds:schemaRefs>
</ds:datastoreItem>
</file>

<file path=customXml/itemProps12.xml><?xml version="1.0" encoding="utf-8"?>
<ds:datastoreItem xmlns:ds="http://schemas.openxmlformats.org/officeDocument/2006/customXml" ds:itemID="{BC7E15A1-FF24-406C-B2D5-A6CB22F97582}">
  <ds:schemaRefs>
    <ds:schemaRef ds:uri="http://schemas.microsoft.com/edu/athena"/>
  </ds:schemaRefs>
</ds:datastoreItem>
</file>

<file path=customXml/itemProps13.xml><?xml version="1.0" encoding="utf-8"?>
<ds:datastoreItem xmlns:ds="http://schemas.openxmlformats.org/officeDocument/2006/customXml" ds:itemID="{9C50E915-C577-4FAE-AB3B-73E1DE7DEC75}">
  <ds:schemaRefs>
    <ds:schemaRef ds:uri="http://schemas.microsoft.com/edu/athena"/>
  </ds:schemaRefs>
</ds:datastoreItem>
</file>

<file path=customXml/itemProps14.xml><?xml version="1.0" encoding="utf-8"?>
<ds:datastoreItem xmlns:ds="http://schemas.openxmlformats.org/officeDocument/2006/customXml" ds:itemID="{9FAEDF50-C850-4498-95DF-4D38B8E78015}">
  <ds:schemaRefs>
    <ds:schemaRef ds:uri="http://schemas.microsoft.com/edu/athena"/>
  </ds:schemaRefs>
</ds:datastoreItem>
</file>

<file path=customXml/itemProps15.xml><?xml version="1.0" encoding="utf-8"?>
<ds:datastoreItem xmlns:ds="http://schemas.openxmlformats.org/officeDocument/2006/customXml" ds:itemID="{E217D55E-D4B6-4B62-8156-8867AB3FCE52}">
  <ds:schemaRefs>
    <ds:schemaRef ds:uri="http://schemas.microsoft.com/edu/athena"/>
  </ds:schemaRefs>
</ds:datastoreItem>
</file>

<file path=customXml/itemProps16.xml><?xml version="1.0" encoding="utf-8"?>
<ds:datastoreItem xmlns:ds="http://schemas.openxmlformats.org/officeDocument/2006/customXml" ds:itemID="{0DE07057-2FCF-4AC7-8252-66973CC04D6D}">
  <ds:schemaRefs>
    <ds:schemaRef ds:uri="http://schemas.microsoft.com/edu/athena"/>
  </ds:schemaRefs>
</ds:datastoreItem>
</file>

<file path=customXml/itemProps17.xml><?xml version="1.0" encoding="utf-8"?>
<ds:datastoreItem xmlns:ds="http://schemas.openxmlformats.org/officeDocument/2006/customXml" ds:itemID="{F108C0E5-8508-474A-BA48-611A659F8A0C}">
  <ds:schemaRefs>
    <ds:schemaRef ds:uri="http://schemas.microsoft.com/edu/athena"/>
  </ds:schemaRefs>
</ds:datastoreItem>
</file>

<file path=customXml/itemProps18.xml><?xml version="1.0" encoding="utf-8"?>
<ds:datastoreItem xmlns:ds="http://schemas.openxmlformats.org/officeDocument/2006/customXml" ds:itemID="{12DA94BF-5AB5-4A2F-9DD1-3C13CA8B3D34}">
  <ds:schemaRefs>
    <ds:schemaRef ds:uri="http://schemas.microsoft.com/edu/athena"/>
  </ds:schemaRefs>
</ds:datastoreItem>
</file>

<file path=customXml/itemProps19.xml><?xml version="1.0" encoding="utf-8"?>
<ds:datastoreItem xmlns:ds="http://schemas.openxmlformats.org/officeDocument/2006/customXml" ds:itemID="{C9166341-FA04-441F-B6B0-F27BB360D3C6}">
  <ds:schemaRefs>
    <ds:schemaRef ds:uri="http://schemas.microsoft.com/edu/athena"/>
  </ds:schemaRefs>
</ds:datastoreItem>
</file>

<file path=customXml/itemProps2.xml><?xml version="1.0" encoding="utf-8"?>
<ds:datastoreItem xmlns:ds="http://schemas.openxmlformats.org/officeDocument/2006/customXml" ds:itemID="{7194662A-88A1-4E86-8772-54A4D6C96F94}">
  <ds:schemaRefs>
    <ds:schemaRef ds:uri="http://schemas.microsoft.com/edu/athena"/>
  </ds:schemaRefs>
</ds:datastoreItem>
</file>

<file path=customXml/itemProps20.xml><?xml version="1.0" encoding="utf-8"?>
<ds:datastoreItem xmlns:ds="http://schemas.openxmlformats.org/officeDocument/2006/customXml" ds:itemID="{ED980EB2-AE8D-402D-BC78-46AC8B6111A8}">
  <ds:schemaRefs>
    <ds:schemaRef ds:uri="http://schemas.microsoft.com/edu/athena"/>
  </ds:schemaRefs>
</ds:datastoreItem>
</file>

<file path=customXml/itemProps21.xml><?xml version="1.0" encoding="utf-8"?>
<ds:datastoreItem xmlns:ds="http://schemas.openxmlformats.org/officeDocument/2006/customXml" ds:itemID="{BAF46554-BD63-4278-9CE1-E134B67C7A4C}">
  <ds:schemaRefs>
    <ds:schemaRef ds:uri="http://schemas.microsoft.com/edu/athena"/>
  </ds:schemaRefs>
</ds:datastoreItem>
</file>

<file path=customXml/itemProps22.xml><?xml version="1.0" encoding="utf-8"?>
<ds:datastoreItem xmlns:ds="http://schemas.openxmlformats.org/officeDocument/2006/customXml" ds:itemID="{24C5B8DC-AE9F-4AA8-B393-DB91615AC701}">
  <ds:schemaRefs>
    <ds:schemaRef ds:uri="http://schemas.microsoft.com/edu/athena"/>
  </ds:schemaRefs>
</ds:datastoreItem>
</file>

<file path=customXml/itemProps23.xml><?xml version="1.0" encoding="utf-8"?>
<ds:datastoreItem xmlns:ds="http://schemas.openxmlformats.org/officeDocument/2006/customXml" ds:itemID="{90D3B092-AECE-40FF-8C96-FA07CE7CB60F}">
  <ds:schemaRefs>
    <ds:schemaRef ds:uri="http://schemas.microsoft.com/edu/athena"/>
  </ds:schemaRefs>
</ds:datastoreItem>
</file>

<file path=customXml/itemProps24.xml><?xml version="1.0" encoding="utf-8"?>
<ds:datastoreItem xmlns:ds="http://schemas.openxmlformats.org/officeDocument/2006/customXml" ds:itemID="{A0F4CB35-FBA9-4EA4-A11F-DD5103F828D0}">
  <ds:schemaRefs>
    <ds:schemaRef ds:uri="http://schemas.microsoft.com/edu/athena"/>
  </ds:schemaRefs>
</ds:datastoreItem>
</file>

<file path=customXml/itemProps25.xml><?xml version="1.0" encoding="utf-8"?>
<ds:datastoreItem xmlns:ds="http://schemas.openxmlformats.org/officeDocument/2006/customXml" ds:itemID="{F9D04888-96BB-453D-889D-6550015B1644}">
  <ds:schemaRefs>
    <ds:schemaRef ds:uri="http://schemas.microsoft.com/edu/athena"/>
  </ds:schemaRefs>
</ds:datastoreItem>
</file>

<file path=customXml/itemProps26.xml><?xml version="1.0" encoding="utf-8"?>
<ds:datastoreItem xmlns:ds="http://schemas.openxmlformats.org/officeDocument/2006/customXml" ds:itemID="{BFB32094-594A-4EB1-9E54-55BCFA99F09C}">
  <ds:schemaRefs>
    <ds:schemaRef ds:uri="http://schemas.microsoft.com/edu/athena"/>
  </ds:schemaRefs>
</ds:datastoreItem>
</file>

<file path=customXml/itemProps27.xml><?xml version="1.0" encoding="utf-8"?>
<ds:datastoreItem xmlns:ds="http://schemas.openxmlformats.org/officeDocument/2006/customXml" ds:itemID="{DCA65784-7FAF-4ABF-890F-A56BBD97470C}">
  <ds:schemaRefs>
    <ds:schemaRef ds:uri="http://schemas.microsoft.com/edu/athena"/>
  </ds:schemaRefs>
</ds:datastoreItem>
</file>

<file path=customXml/itemProps28.xml><?xml version="1.0" encoding="utf-8"?>
<ds:datastoreItem xmlns:ds="http://schemas.openxmlformats.org/officeDocument/2006/customXml" ds:itemID="{844C971C-6D25-45BE-A473-5C853D4B721C}">
  <ds:schemaRefs>
    <ds:schemaRef ds:uri="http://schemas.microsoft.com/edu/athena"/>
  </ds:schemaRefs>
</ds:datastoreItem>
</file>

<file path=customXml/itemProps29.xml><?xml version="1.0" encoding="utf-8"?>
<ds:datastoreItem xmlns:ds="http://schemas.openxmlformats.org/officeDocument/2006/customXml" ds:itemID="{7733BF47-C421-4DE5-83C6-965C7D5C2E83}">
  <ds:schemaRefs>
    <ds:schemaRef ds:uri="http://schemas.microsoft.com/edu/athena"/>
  </ds:schemaRefs>
</ds:datastoreItem>
</file>

<file path=customXml/itemProps3.xml><?xml version="1.0" encoding="utf-8"?>
<ds:datastoreItem xmlns:ds="http://schemas.openxmlformats.org/officeDocument/2006/customXml" ds:itemID="{0F76727A-C522-48AD-88DC-D4825BC15389}">
  <ds:schemaRefs>
    <ds:schemaRef ds:uri="http://schemas.microsoft.com/edu/athena"/>
  </ds:schemaRefs>
</ds:datastoreItem>
</file>

<file path=customXml/itemProps30.xml><?xml version="1.0" encoding="utf-8"?>
<ds:datastoreItem xmlns:ds="http://schemas.openxmlformats.org/officeDocument/2006/customXml" ds:itemID="{B633DF50-009A-4E03-8193-AA5A0AEB92D1}">
  <ds:schemaRefs>
    <ds:schemaRef ds:uri="http://schemas.microsoft.com/edu/athena"/>
  </ds:schemaRefs>
</ds:datastoreItem>
</file>

<file path=customXml/itemProps31.xml><?xml version="1.0" encoding="utf-8"?>
<ds:datastoreItem xmlns:ds="http://schemas.openxmlformats.org/officeDocument/2006/customXml" ds:itemID="{E11944EC-F5FF-47E0-B06C-7A2F406D6624}">
  <ds:schemaRefs>
    <ds:schemaRef ds:uri="http://schemas.microsoft.com/edu/athena"/>
  </ds:schemaRefs>
</ds:datastoreItem>
</file>

<file path=customXml/itemProps32.xml><?xml version="1.0" encoding="utf-8"?>
<ds:datastoreItem xmlns:ds="http://schemas.openxmlformats.org/officeDocument/2006/customXml" ds:itemID="{4041BCEF-6FD8-4231-B407-650F9C030D9F}">
  <ds:schemaRefs>
    <ds:schemaRef ds:uri="http://schemas.microsoft.com/edu/athena"/>
  </ds:schemaRefs>
</ds:datastoreItem>
</file>

<file path=customXml/itemProps33.xml><?xml version="1.0" encoding="utf-8"?>
<ds:datastoreItem xmlns:ds="http://schemas.openxmlformats.org/officeDocument/2006/customXml" ds:itemID="{D09EC2CE-2882-40EA-8403-52CB9ABCA3EA}">
  <ds:schemaRefs>
    <ds:schemaRef ds:uri="http://schemas.microsoft.com/edu/athena"/>
  </ds:schemaRefs>
</ds:datastoreItem>
</file>

<file path=customXml/itemProps34.xml><?xml version="1.0" encoding="utf-8"?>
<ds:datastoreItem xmlns:ds="http://schemas.openxmlformats.org/officeDocument/2006/customXml" ds:itemID="{EB7A9010-B469-4821-9A43-A3774F04920E}">
  <ds:schemaRefs>
    <ds:schemaRef ds:uri="http://schemas.microsoft.com/edu/athena"/>
  </ds:schemaRefs>
</ds:datastoreItem>
</file>

<file path=customXml/itemProps35.xml><?xml version="1.0" encoding="utf-8"?>
<ds:datastoreItem xmlns:ds="http://schemas.openxmlformats.org/officeDocument/2006/customXml" ds:itemID="{0F76EDC0-EE05-448E-A778-2E5FE36B4009}">
  <ds:schemaRefs>
    <ds:schemaRef ds:uri="http://schemas.microsoft.com/edu/athena"/>
  </ds:schemaRefs>
</ds:datastoreItem>
</file>

<file path=customXml/itemProps36.xml><?xml version="1.0" encoding="utf-8"?>
<ds:datastoreItem xmlns:ds="http://schemas.openxmlformats.org/officeDocument/2006/customXml" ds:itemID="{7BFDC30E-9F20-4E5C-A285-95FCDC53E579}">
  <ds:schemaRefs>
    <ds:schemaRef ds:uri="http://schemas.microsoft.com/edu/athena"/>
  </ds:schemaRefs>
</ds:datastoreItem>
</file>

<file path=customXml/itemProps37.xml><?xml version="1.0" encoding="utf-8"?>
<ds:datastoreItem xmlns:ds="http://schemas.openxmlformats.org/officeDocument/2006/customXml" ds:itemID="{4FB3FCAC-5921-4855-B6F9-8F53BA95614C}">
  <ds:schemaRefs>
    <ds:schemaRef ds:uri="http://schemas.microsoft.com/edu/athena"/>
  </ds:schemaRefs>
</ds:datastoreItem>
</file>

<file path=customXml/itemProps38.xml><?xml version="1.0" encoding="utf-8"?>
<ds:datastoreItem xmlns:ds="http://schemas.openxmlformats.org/officeDocument/2006/customXml" ds:itemID="{2FCED468-3DBE-4E50-B85B-E050BCD6E74D}">
  <ds:schemaRefs>
    <ds:schemaRef ds:uri="http://schemas.microsoft.com/edu/athena"/>
  </ds:schemaRefs>
</ds:datastoreItem>
</file>

<file path=customXml/itemProps39.xml><?xml version="1.0" encoding="utf-8"?>
<ds:datastoreItem xmlns:ds="http://schemas.openxmlformats.org/officeDocument/2006/customXml" ds:itemID="{0D8E2F3A-3AD4-47D0-B923-DCFB139FF8B2}">
  <ds:schemaRefs>
    <ds:schemaRef ds:uri="http://schemas.microsoft.com/edu/athena"/>
  </ds:schemaRefs>
</ds:datastoreItem>
</file>

<file path=customXml/itemProps4.xml><?xml version="1.0" encoding="utf-8"?>
<ds:datastoreItem xmlns:ds="http://schemas.openxmlformats.org/officeDocument/2006/customXml" ds:itemID="{AAA8E3A7-D295-4A6C-BA9E-92655BB3D8DC}">
  <ds:schemaRefs>
    <ds:schemaRef ds:uri="http://schemas.microsoft.com/edu/athena"/>
  </ds:schemaRefs>
</ds:datastoreItem>
</file>

<file path=customXml/itemProps40.xml><?xml version="1.0" encoding="utf-8"?>
<ds:datastoreItem xmlns:ds="http://schemas.openxmlformats.org/officeDocument/2006/customXml" ds:itemID="{19AC53F3-4478-40D0-8B43-4F80AABC60E9}">
  <ds:schemaRefs>
    <ds:schemaRef ds:uri="http://schemas.microsoft.com/edu/athena"/>
  </ds:schemaRefs>
</ds:datastoreItem>
</file>

<file path=customXml/itemProps41.xml><?xml version="1.0" encoding="utf-8"?>
<ds:datastoreItem xmlns:ds="http://schemas.openxmlformats.org/officeDocument/2006/customXml" ds:itemID="{02471FF9-E0D7-4438-89FD-CCB6B39350D9}">
  <ds:schemaRefs>
    <ds:schemaRef ds:uri="http://schemas.microsoft.com/edu/athena"/>
  </ds:schemaRefs>
</ds:datastoreItem>
</file>

<file path=customXml/itemProps42.xml><?xml version="1.0" encoding="utf-8"?>
<ds:datastoreItem xmlns:ds="http://schemas.openxmlformats.org/officeDocument/2006/customXml" ds:itemID="{B89B3D02-370F-4AD6-A1D5-6EC535C04172}">
  <ds:schemaRefs>
    <ds:schemaRef ds:uri="http://schemas.microsoft.com/edu/athena"/>
  </ds:schemaRefs>
</ds:datastoreItem>
</file>

<file path=customXml/itemProps43.xml><?xml version="1.0" encoding="utf-8"?>
<ds:datastoreItem xmlns:ds="http://schemas.openxmlformats.org/officeDocument/2006/customXml" ds:itemID="{F8F68D2B-779C-4D9A-A405-15E4A8970746}">
  <ds:schemaRefs>
    <ds:schemaRef ds:uri="http://schemas.microsoft.com/edu/athena"/>
  </ds:schemaRefs>
</ds:datastoreItem>
</file>

<file path=customXml/itemProps44.xml><?xml version="1.0" encoding="utf-8"?>
<ds:datastoreItem xmlns:ds="http://schemas.openxmlformats.org/officeDocument/2006/customXml" ds:itemID="{F8130141-DC40-4C32-AF81-7878F79A13F7}">
  <ds:schemaRefs>
    <ds:schemaRef ds:uri="http://schemas.microsoft.com/edu/athena"/>
  </ds:schemaRefs>
</ds:datastoreItem>
</file>

<file path=customXml/itemProps5.xml><?xml version="1.0" encoding="utf-8"?>
<ds:datastoreItem xmlns:ds="http://schemas.openxmlformats.org/officeDocument/2006/customXml" ds:itemID="{22341D57-EDCA-4FA6-95A8-009C8F16AA32}">
  <ds:schemaRefs>
    <ds:schemaRef ds:uri="http://schemas.microsoft.com/edu/athena"/>
  </ds:schemaRefs>
</ds:datastoreItem>
</file>

<file path=customXml/itemProps6.xml><?xml version="1.0" encoding="utf-8"?>
<ds:datastoreItem xmlns:ds="http://schemas.openxmlformats.org/officeDocument/2006/customXml" ds:itemID="{87179B2C-052C-4219-A6A0-FD45701F983B}">
  <ds:schemaRefs>
    <ds:schemaRef ds:uri="http://schemas.microsoft.com/edu/athena"/>
  </ds:schemaRefs>
</ds:datastoreItem>
</file>

<file path=customXml/itemProps7.xml><?xml version="1.0" encoding="utf-8"?>
<ds:datastoreItem xmlns:ds="http://schemas.openxmlformats.org/officeDocument/2006/customXml" ds:itemID="{0AE59EAF-6027-4E52-812C-898FD0CC7763}">
  <ds:schemaRefs>
    <ds:schemaRef ds:uri="http://schemas.microsoft.com/edu/athena"/>
  </ds:schemaRefs>
</ds:datastoreItem>
</file>

<file path=customXml/itemProps8.xml><?xml version="1.0" encoding="utf-8"?>
<ds:datastoreItem xmlns:ds="http://schemas.openxmlformats.org/officeDocument/2006/customXml" ds:itemID="{2FC824F1-7C18-46FF-A0A1-CE7BC694491F}">
  <ds:schemaRefs>
    <ds:schemaRef ds:uri="http://schemas.microsoft.com/edu/athena"/>
  </ds:schemaRefs>
</ds:datastoreItem>
</file>

<file path=customXml/itemProps9.xml><?xml version="1.0" encoding="utf-8"?>
<ds:datastoreItem xmlns:ds="http://schemas.openxmlformats.org/officeDocument/2006/customXml" ds:itemID="{EE8C26D1-7416-4924-8F28-D933B3D5C014}">
  <ds:schemaRefs>
    <ds:schemaRef ds:uri="http://schemas.microsoft.com/edu/athena"/>
  </ds:schemaRefs>
</ds:datastoreItem>
</file>

<file path=docProps/app.xml><?xml version="1.0" encoding="utf-8"?>
<Properties xmlns="http://schemas.openxmlformats.org/officeDocument/2006/extended-properties" xmlns:vt="http://schemas.openxmlformats.org/officeDocument/2006/docPropsVTypes">
  <Template>TM03457485[[fn=Mesh]]</Template>
  <TotalTime>305</TotalTime>
  <Words>1491</Words>
  <Application>Microsoft Office PowerPoint</Application>
  <PresentationFormat>Widescreen</PresentationFormat>
  <Paragraphs>140</Paragraphs>
  <Slides>23</Slides>
  <Notes>0</Notes>
  <HiddenSlides>0</HiddenSlides>
  <MMClips>22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Agency FB</vt:lpstr>
      <vt:lpstr>Arial</vt:lpstr>
      <vt:lpstr>Century Gothic</vt:lpstr>
      <vt:lpstr>Gotham-Medium</vt:lpstr>
      <vt:lpstr>KaiTi</vt:lpstr>
      <vt:lpstr>Mesh</vt:lpstr>
      <vt:lpstr>NCAA  Registration and eligibility</vt:lpstr>
      <vt:lpstr>NCAA clearinghouse Website</vt:lpstr>
      <vt:lpstr>PowerPoint Presentation</vt:lpstr>
      <vt:lpstr>PowerPoint Presentation</vt:lpstr>
      <vt:lpstr>PowerPoint Presentation</vt:lpstr>
      <vt:lpstr>Registration Fee Payment</vt:lpstr>
      <vt:lpstr>Registration FEE Waiver</vt:lpstr>
      <vt:lpstr>Complete the registration process</vt:lpstr>
      <vt:lpstr>PowerPoint Presentation</vt:lpstr>
      <vt:lpstr>PowerPoint Presentation</vt:lpstr>
      <vt:lpstr>Senior Year Request your certificate</vt:lpstr>
      <vt:lpstr>Senior Year</vt:lpstr>
      <vt:lpstr>Div. 1 High School Course requirements</vt:lpstr>
      <vt:lpstr>Div. 1 High School Course requirements</vt:lpstr>
      <vt:lpstr>DIV. 2 High School course Requirements</vt:lpstr>
      <vt:lpstr>GPA/ACT/SAT Sliding scale</vt:lpstr>
      <vt:lpstr>National Letter of Intent dates</vt:lpstr>
      <vt:lpstr>NCAA Athlete Breakdown</vt:lpstr>
      <vt:lpstr>PowerPoint Presentation</vt:lpstr>
      <vt:lpstr>Frequently Asked Questions</vt:lpstr>
      <vt:lpstr>Frequently Asked Questions Cont.</vt:lpstr>
      <vt:lpstr>2016-17 Division I and II Recruiting Calendars </vt:lpstr>
      <vt:lpstr>Recruiting calendars</vt:lpstr>
    </vt:vector>
  </TitlesOfParts>
  <Company>Chandler Unified School District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NCAA  Registration and eligibility</dc:title>
  <dc:creator>Snyder, Brian</dc:creator>
  <cp:lastModifiedBy>Snyder, Brian</cp:lastModifiedBy>
  <cp:revision>31</cp:revision>
  <dcterms:created xsi:type="dcterms:W3CDTF">2016-11-17T15:07:38Z</dcterms:created>
  <dcterms:modified xsi:type="dcterms:W3CDTF">2018-07-31T17:55:51Z</dcterms:modified>
</cp:coreProperties>
</file>