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7077075" cy="9418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23783-3C4C-4F23-85A4-B67CBBA7D518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6438"/>
            <a:ext cx="4708525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3575"/>
            <a:ext cx="5661025" cy="4238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5563"/>
            <a:ext cx="3067050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45563"/>
            <a:ext cx="3067050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4A2C-2FCB-4095-8871-4D546CBF7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0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A638A-B275-436F-A7BF-620015E6DE52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6533E-FA2A-45D8-A9D8-B4DBE4114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ca.uky.edu/agripedia/classes/ASC106/media/HOGPARB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latin typeface="AR DARLING" pitchFamily="2" charset="0"/>
              </a:rPr>
              <a:t>Anatomical Parts of </a:t>
            </a:r>
            <a:r>
              <a:rPr lang="en-US" sz="6600" dirty="0" smtClean="0">
                <a:latin typeface="AR DARLING" pitchFamily="2" charset="0"/>
              </a:rPr>
              <a:t>Animals</a:t>
            </a:r>
            <a:endParaRPr lang="en-US" sz="6600" dirty="0">
              <a:latin typeface="AR DARLING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E604D815-A23F-4569-A4A4-97912E6CBA86}" type="datetime4">
              <a:rPr lang="en-US" sz="4400" smtClean="0">
                <a:solidFill>
                  <a:schemeClr val="tx1"/>
                </a:solidFill>
                <a:latin typeface="AR CHRISTY" pitchFamily="2" charset="0"/>
              </a:rPr>
              <a:pPr/>
              <a:t>August 8, 2014</a:t>
            </a:fld>
            <a:endParaRPr lang="en-US" sz="4400" dirty="0">
              <a:solidFill>
                <a:schemeClr val="tx1"/>
              </a:solidFill>
              <a:latin typeface="AR CHRISTY" pitchFamily="2" charset="0"/>
            </a:endParaRPr>
          </a:p>
        </p:txBody>
      </p:sp>
      <p:pic>
        <p:nvPicPr>
          <p:cNvPr id="6145" name="Picture 1" descr="C:\Users\Hopper's\AppData\Local\Microsoft\Windows\Temporary Internet Files\Content.IE5\0U8OERKG\MC9004174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953000"/>
            <a:ext cx="1599286" cy="1577340"/>
          </a:xfrm>
          <a:prstGeom prst="rect">
            <a:avLst/>
          </a:prstGeom>
          <a:noFill/>
        </p:spPr>
      </p:pic>
      <p:pic>
        <p:nvPicPr>
          <p:cNvPr id="6147" name="Picture 3" descr="C:\Users\Hopper's\AppData\Local\Microsoft\Windows\Temporary Internet Files\Content.IE5\M527UJ0B\MC90041363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800600"/>
            <a:ext cx="2911542" cy="2057400"/>
          </a:xfrm>
          <a:prstGeom prst="rect">
            <a:avLst/>
          </a:prstGeom>
          <a:noFill/>
        </p:spPr>
      </p:pic>
      <p:pic>
        <p:nvPicPr>
          <p:cNvPr id="6148" name="Picture 4" descr="C:\Users\Hopper's\AppData\Local\Microsoft\Windows\Temporary Internet Files\Content.IE5\0U8OERKG\MC90041746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876800"/>
            <a:ext cx="1066800" cy="1727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w Anatom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417"/>
            <a:ext cx="9144000" cy="6743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81400" y="30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838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838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1219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Crops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72400" y="533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Horns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48600" y="838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48600" y="1143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Forehead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0010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305800" y="1676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Nose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Nostril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1534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Muzzle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91400" y="2819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Dewlap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3124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2390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Heart Girth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86600" y="3810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Brisket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81800" y="4114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Elbow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77000" y="441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4600" y="4876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Fetlock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24600" y="5181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Pastern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56388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Coffin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Ribs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267200" y="4191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Barrel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62400" y="4495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Mammary Vein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Flank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0" y="5105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Udder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324715">
            <a:off x="2544898" y="513995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0" y="594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Hoof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" y="6019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Dewclaw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5334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20132612">
            <a:off x="38849" y="442413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Hock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3962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Stifle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3505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Thigh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 rot="2294499">
            <a:off x="61041" y="246516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Rear Udder Attachment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 rot="1560252">
            <a:off x="404106" y="183207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 rot="2642365">
            <a:off x="-21589" y="92847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Tail head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52600" y="838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Rump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28800" y="1371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Thurl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76600" y="152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Hook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30467" y="5934670"/>
            <a:ext cx="6113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Parts of a Dairy Cow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29" grpId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a.uky.edu/agripedia/classes/ASC106/media/HOGPARB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762000"/>
            <a:ext cx="9144000" cy="57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 rot="20865832">
            <a:off x="0" y="304800"/>
            <a:ext cx="42764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Parts of a Hog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800" y="1066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Loin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066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Rump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72400" y="160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717374">
            <a:off x="8128199" y="346739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Stifle Joint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01000" y="4191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Hock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077200" y="4724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Cannon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01000" y="5334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Dewclaw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5562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Rear Flank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4038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Sheath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9200" y="49530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Belly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2743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Side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770219">
            <a:off x="4129567" y="4237912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 Flank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38600" y="4648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2257594">
            <a:off x="4024548" y="5439159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 Leg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29000" y="5867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Hoof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52600" y="586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Pastern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002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Fetlock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2180292">
            <a:off x="2743200" y="4572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Jowl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057400" y="4800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Cheek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19881893">
            <a:off x="632290" y="5007854"/>
            <a:ext cx="93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Nostrils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891904">
            <a:off x="642949" y="391133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Snout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144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95400" y="2362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600200" y="1828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133600" y="1219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971800" y="838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Crops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191000" y="1143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066800" y="381000"/>
          <a:ext cx="7226299" cy="6193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Picture" r:id="rId3" imgW="3331464" imgH="2852928" progId="Word.Picture.8">
                  <p:embed/>
                </p:oleObj>
              </mc:Choice>
              <mc:Fallback>
                <p:oleObj name="Picture" r:id="rId3" imgW="3331464" imgH="2852928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"/>
                        <a:ext cx="7226299" cy="61939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 rot="21424055">
            <a:off x="20398" y="125183"/>
            <a:ext cx="4917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Parts of a Sheep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600" y="152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43800" y="533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Forehead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01000" y="1066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1371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Nostril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77200" y="22860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Mouth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6600" y="2819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0930875">
            <a:off x="7415606" y="323861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Breast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91400" y="4038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Elbow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4572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 shank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502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21144675">
            <a:off x="6629400" y="533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Fetlock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629400" y="5638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Pastern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6019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Coffin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556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 flank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43400" y="4572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Belly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Last Rib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966500">
            <a:off x="2692806" y="451585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Rear Flank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20075963">
            <a:off x="2469732" y="606200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Hoof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5715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Cannon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" y="4800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" y="4114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Stifle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" y="3200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253026">
            <a:off x="878575" y="204188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Dock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098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Rump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1910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Rack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572000" y="990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21028640">
            <a:off x="4793550" y="206274"/>
            <a:ext cx="2089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of Shoulder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rot="19977240">
            <a:off x="5448337" y="77997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ca.uky.edu/agripedia/Agmania/IAS/ASC106/media/BEEFPAR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881" y="457200"/>
            <a:ext cx="9214881" cy="6096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200400" y="5934670"/>
            <a:ext cx="594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Parts of </a:t>
            </a: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Beef 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0804255">
            <a:off x="7721290" y="21986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9816571">
            <a:off x="7842260" y="44924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 Head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637032">
            <a:off x="8001000" y="1143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Nose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20496122">
            <a:off x="83058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Nostril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772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Muzzle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233136">
            <a:off x="7239000" y="2743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3200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Dewlap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719782">
            <a:off x="6731050" y="3711863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840084">
            <a:off x="6726507" y="415049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Brisket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098748">
            <a:off x="6858000" y="4419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Elbow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05600" y="4800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Fetlock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246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Pastern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29400" y="5486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Coffin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14800" y="5638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Dewclaw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62400" y="525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Cannon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4343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Fore flank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4724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Underline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76600" y="5105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Sheat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429000" y="2209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14600" y="5257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Last Rib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1552090">
            <a:off x="2297853" y="462411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Rear Flank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00200" y="6248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Hoof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Cannon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5181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3505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Stifle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 rot="2106359">
            <a:off x="9169" y="248296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Quarter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1219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Tail Head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371600" y="990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Rump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90800" y="990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657600" y="990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2578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48400" y="60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5934670"/>
            <a:ext cx="594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Parts of </a:t>
            </a: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a Dog 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5122" name="Picture 2" descr="http://2.bp.blogspot.com/-jcdgrBN1Ra0/Tn9_LrTTSYI/AAAAAAAAABg/4k5CCn5V5jw/s1600/Dog_par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1"/>
          <a:stretch/>
        </p:blipFill>
        <p:spPr bwMode="auto">
          <a:xfrm>
            <a:off x="914400" y="296258"/>
            <a:ext cx="7315200" cy="575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953000" y="457200"/>
            <a:ext cx="3200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1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5934670"/>
            <a:ext cx="594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Parts of </a:t>
            </a: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a Chicken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098" name="Picture 2" descr="http://www.lucylearns.com/images/label-chicken-body-part-with-words-parts-of-chicken-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28"/>
          <a:stretch/>
        </p:blipFill>
        <p:spPr bwMode="auto">
          <a:xfrm>
            <a:off x="1063952" y="380998"/>
            <a:ext cx="6937048" cy="563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17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107</TotalTime>
  <Words>179</Words>
  <Application>Microsoft Office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Picture</vt:lpstr>
      <vt:lpstr>Anatomical Parts of Animals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TJUHSD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Will6514</dc:creator>
  <cp:lastModifiedBy>Windows User</cp:lastModifiedBy>
  <cp:revision>17</cp:revision>
  <dcterms:created xsi:type="dcterms:W3CDTF">2010-08-17T23:30:25Z</dcterms:created>
  <dcterms:modified xsi:type="dcterms:W3CDTF">2014-08-08T18:35:10Z</dcterms:modified>
</cp:coreProperties>
</file>