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7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5A0CC3F-8A90-4C47-A00A-1E59F6E55C09}"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92202-F28E-46F9-94F2-014295626C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A0CC3F-8A90-4C47-A00A-1E59F6E55C09}"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92202-F28E-46F9-94F2-014295626C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5A0CC3F-8A90-4C47-A00A-1E59F6E55C09}"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92202-F28E-46F9-94F2-014295626CE2}"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A0CC3F-8A90-4C47-A00A-1E59F6E55C09}"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92202-F28E-46F9-94F2-014295626CE2}"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A0CC3F-8A90-4C47-A00A-1E59F6E55C09}"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92202-F28E-46F9-94F2-014295626CE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D5A0CC3F-8A90-4C47-A00A-1E59F6E55C09}" type="datetimeFigureOut">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492202-F28E-46F9-94F2-014295626CE2}"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A0CC3F-8A90-4C47-A00A-1E59F6E55C09}" type="datetimeFigureOut">
              <a:rPr lang="en-US" smtClean="0"/>
              <a:t>8/1/2016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492202-F28E-46F9-94F2-014295626C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A0CC3F-8A90-4C47-A00A-1E59F6E55C09}" type="datetimeFigureOut">
              <a:rPr lang="en-US" smtClean="0"/>
              <a:t>8/1/2016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492202-F28E-46F9-94F2-014295626C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5A0CC3F-8A90-4C47-A00A-1E59F6E55C09}" type="datetimeFigureOut">
              <a:rPr lang="en-US" smtClean="0"/>
              <a:t>8/1/2016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492202-F28E-46F9-94F2-014295626C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5A0CC3F-8A90-4C47-A00A-1E59F6E55C09}" type="datetimeFigureOut">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492202-F28E-46F9-94F2-014295626CE2}"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A0CC3F-8A90-4C47-A00A-1E59F6E55C09}" type="datetimeFigureOut">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492202-F28E-46F9-94F2-014295626CE2}"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5A0CC3F-8A90-4C47-A00A-1E59F6E55C09}" type="datetimeFigureOut">
              <a:rPr lang="en-US" smtClean="0"/>
              <a:t>8/1/2016</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3492202-F28E-46F9-94F2-014295626CE2}"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dirty="0" smtClean="0"/>
              <a:t>Warm-Up	</a:t>
            </a:r>
            <a:r>
              <a:rPr lang="en-US" dirty="0" smtClean="0"/>
              <a:t>8/1/2016</a:t>
            </a:r>
            <a:endParaRPr lang="en-US" dirty="0"/>
          </a:p>
        </p:txBody>
      </p:sp>
      <p:sp>
        <p:nvSpPr>
          <p:cNvPr id="3" name="Subtitle 2"/>
          <p:cNvSpPr>
            <a:spLocks noGrp="1"/>
          </p:cNvSpPr>
          <p:nvPr>
            <p:ph type="subTitle" idx="1"/>
          </p:nvPr>
        </p:nvSpPr>
        <p:spPr>
          <a:xfrm>
            <a:off x="1371600" y="2286000"/>
            <a:ext cx="6324600" cy="1371600"/>
          </a:xfrm>
        </p:spPr>
        <p:txBody>
          <a:bodyPr>
            <a:normAutofit/>
          </a:bodyPr>
          <a:lstStyle/>
          <a:p>
            <a:r>
              <a:rPr lang="en-US" sz="2400" dirty="0" smtClean="0">
                <a:solidFill>
                  <a:schemeClr val="tx1"/>
                </a:solidFill>
              </a:rPr>
              <a:t>Compare and contrast these cattle.</a:t>
            </a:r>
            <a:endParaRPr lang="en-US" sz="2400" dirty="0">
              <a:solidFill>
                <a:schemeClr val="tx1"/>
              </a:solidFill>
            </a:endParaRPr>
          </a:p>
        </p:txBody>
      </p:sp>
      <p:pic>
        <p:nvPicPr>
          <p:cNvPr id="1026" name="Picture 2" descr="http://ts1.mm.bing.net/th?&amp;id=HN.608042987092509067&amp;w=300&amp;h=300&amp;c=0&amp;pid=1.9&amp;rs=0&amp;p=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505201"/>
            <a:ext cx="38100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s1.mm.bing.net/th?&amp;id=HN.608031231770232058&amp;w=300&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2999" y="3505200"/>
            <a:ext cx="3793361"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7699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800" dirty="0" smtClean="0"/>
              <a:t>Classes and Breeds</a:t>
            </a:r>
            <a:endParaRPr lang="en-US" sz="4800" dirty="0"/>
          </a:p>
        </p:txBody>
      </p:sp>
      <p:sp>
        <p:nvSpPr>
          <p:cNvPr id="2" name="Title 1"/>
          <p:cNvSpPr>
            <a:spLocks noGrp="1"/>
          </p:cNvSpPr>
          <p:nvPr>
            <p:ph type="title"/>
          </p:nvPr>
        </p:nvSpPr>
        <p:spPr/>
        <p:txBody>
          <a:bodyPr/>
          <a:lstStyle/>
          <a:p>
            <a:r>
              <a:rPr lang="en-US" dirty="0" smtClean="0"/>
              <a:t>Livestock 101</a:t>
            </a:r>
            <a:endParaRPr lang="en-US" dirty="0"/>
          </a:p>
        </p:txBody>
      </p:sp>
    </p:spTree>
    <p:extLst>
      <p:ext uri="{BB962C8B-B14F-4D97-AF65-F5344CB8AC3E}">
        <p14:creationId xmlns:p14="http://schemas.microsoft.com/office/powerpoint/2010/main" val="1312935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b="1" dirty="0"/>
              <a:t>A class of livestock is a group of animals having common characteristics and are used for similar purposes.</a:t>
            </a:r>
            <a:endParaRPr lang="en-US" sz="3200" dirty="0"/>
          </a:p>
          <a:p>
            <a:endParaRPr lang="en-US" dirty="0"/>
          </a:p>
        </p:txBody>
      </p:sp>
      <p:sp>
        <p:nvSpPr>
          <p:cNvPr id="2" name="Title 1"/>
          <p:cNvSpPr>
            <a:spLocks noGrp="1"/>
          </p:cNvSpPr>
          <p:nvPr>
            <p:ph type="title"/>
          </p:nvPr>
        </p:nvSpPr>
        <p:spPr/>
        <p:txBody>
          <a:bodyPr>
            <a:normAutofit fontScale="90000"/>
          </a:bodyPr>
          <a:lstStyle/>
          <a:p>
            <a:r>
              <a:rPr lang="en-US" b="1" dirty="0"/>
              <a:t>What is a class of livestock?</a:t>
            </a:r>
            <a:r>
              <a:rPr lang="en-US" dirty="0"/>
              <a:t/>
            </a:r>
            <a:br>
              <a:rPr lang="en-US" dirty="0"/>
            </a:br>
            <a:endParaRPr lang="en-US" dirty="0"/>
          </a:p>
        </p:txBody>
      </p:sp>
    </p:spTree>
    <p:extLst>
      <p:ext uri="{BB962C8B-B14F-4D97-AF65-F5344CB8AC3E}">
        <p14:creationId xmlns:p14="http://schemas.microsoft.com/office/powerpoint/2010/main" val="2877038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3200" b="1" dirty="0"/>
              <a:t>Dairy</a:t>
            </a:r>
          </a:p>
          <a:p>
            <a:pPr lvl="0"/>
            <a:r>
              <a:rPr lang="en-US" sz="3200" b="1" dirty="0"/>
              <a:t>Beef</a:t>
            </a:r>
          </a:p>
          <a:p>
            <a:pPr lvl="0"/>
            <a:r>
              <a:rPr lang="en-US" sz="3200" b="1" dirty="0"/>
              <a:t>Sheep</a:t>
            </a:r>
          </a:p>
          <a:p>
            <a:pPr lvl="0"/>
            <a:r>
              <a:rPr lang="en-US" sz="3200" b="1" dirty="0"/>
              <a:t>Swine</a:t>
            </a:r>
          </a:p>
          <a:p>
            <a:r>
              <a:rPr lang="en-US" sz="3200" b="1" dirty="0" smtClean="0"/>
              <a:t>Goats</a:t>
            </a:r>
            <a:endParaRPr lang="en-US" sz="3200" b="1" dirty="0"/>
          </a:p>
        </p:txBody>
      </p:sp>
      <p:sp>
        <p:nvSpPr>
          <p:cNvPr id="2" name="Title 1"/>
          <p:cNvSpPr>
            <a:spLocks noGrp="1"/>
          </p:cNvSpPr>
          <p:nvPr>
            <p:ph type="title"/>
          </p:nvPr>
        </p:nvSpPr>
        <p:spPr/>
        <p:txBody>
          <a:bodyPr>
            <a:normAutofit fontScale="90000"/>
          </a:bodyPr>
          <a:lstStyle/>
          <a:p>
            <a:r>
              <a:rPr lang="en-US" b="1" dirty="0"/>
              <a:t>What are the major classes of livestock?</a:t>
            </a:r>
            <a:endParaRPr lang="en-US" dirty="0"/>
          </a:p>
        </p:txBody>
      </p:sp>
    </p:spTree>
    <p:extLst>
      <p:ext uri="{BB962C8B-B14F-4D97-AF65-F5344CB8AC3E}">
        <p14:creationId xmlns:p14="http://schemas.microsoft.com/office/powerpoint/2010/main" val="3234963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3200" b="1" dirty="0"/>
              <a:t>Dairy- milk and dual purpose</a:t>
            </a:r>
            <a:endParaRPr lang="en-US" sz="3200" dirty="0"/>
          </a:p>
          <a:p>
            <a:pPr lvl="0"/>
            <a:r>
              <a:rPr lang="en-US" sz="3200" b="1" dirty="0"/>
              <a:t>Beef- meat and dual purpose</a:t>
            </a:r>
            <a:endParaRPr lang="en-US" sz="3200" dirty="0"/>
          </a:p>
          <a:p>
            <a:pPr lvl="0"/>
            <a:r>
              <a:rPr lang="en-US" sz="3200" b="1" dirty="0"/>
              <a:t>Sheep- wool and mutton</a:t>
            </a:r>
            <a:endParaRPr lang="en-US" sz="3200" dirty="0"/>
          </a:p>
          <a:p>
            <a:r>
              <a:rPr lang="en-US" sz="3200" b="1" dirty="0" smtClean="0"/>
              <a:t>Swine-meat</a:t>
            </a:r>
          </a:p>
          <a:p>
            <a:r>
              <a:rPr lang="en-US" sz="3200" b="1" dirty="0" smtClean="0"/>
              <a:t>Goats- meat, dairy, and mohair</a:t>
            </a:r>
            <a:endParaRPr lang="en-US" sz="3200" dirty="0"/>
          </a:p>
          <a:p>
            <a:endParaRPr lang="en-US" dirty="0"/>
          </a:p>
        </p:txBody>
      </p:sp>
      <p:sp>
        <p:nvSpPr>
          <p:cNvPr id="2" name="Title 1"/>
          <p:cNvSpPr>
            <a:spLocks noGrp="1"/>
          </p:cNvSpPr>
          <p:nvPr>
            <p:ph type="title"/>
          </p:nvPr>
        </p:nvSpPr>
        <p:spPr/>
        <p:txBody>
          <a:bodyPr>
            <a:normAutofit fontScale="90000"/>
          </a:bodyPr>
          <a:lstStyle/>
          <a:p>
            <a:r>
              <a:rPr lang="en-US" b="1" dirty="0"/>
              <a:t>What are the types of livestock in each of the four classes?</a:t>
            </a:r>
            <a:r>
              <a:rPr lang="en-US" dirty="0"/>
              <a:t/>
            </a:r>
            <a:br>
              <a:rPr lang="en-US" dirty="0"/>
            </a:br>
            <a:endParaRPr lang="en-US" dirty="0"/>
          </a:p>
        </p:txBody>
      </p:sp>
    </p:spTree>
    <p:extLst>
      <p:ext uri="{BB962C8B-B14F-4D97-AF65-F5344CB8AC3E}">
        <p14:creationId xmlns:p14="http://schemas.microsoft.com/office/powerpoint/2010/main" val="3057486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t>A breed of livestock is a group of animals with like characteristics that transmit these characteristics to their offspring generation after generation.</a:t>
            </a:r>
            <a:endParaRPr lang="en-US" sz="2800" dirty="0"/>
          </a:p>
        </p:txBody>
      </p:sp>
      <p:sp>
        <p:nvSpPr>
          <p:cNvPr id="2" name="Title 1"/>
          <p:cNvSpPr>
            <a:spLocks noGrp="1"/>
          </p:cNvSpPr>
          <p:nvPr>
            <p:ph type="title"/>
          </p:nvPr>
        </p:nvSpPr>
        <p:spPr/>
        <p:txBody>
          <a:bodyPr>
            <a:normAutofit fontScale="90000"/>
          </a:bodyPr>
          <a:lstStyle/>
          <a:p>
            <a:r>
              <a:rPr lang="en-US" b="1" dirty="0"/>
              <a:t>What is a breed of livestock?</a:t>
            </a:r>
            <a:r>
              <a:rPr lang="en-US" dirty="0"/>
              <a:t/>
            </a:r>
            <a:br>
              <a:rPr lang="en-US" dirty="0"/>
            </a:br>
            <a:endParaRPr lang="en-US" dirty="0"/>
          </a:p>
        </p:txBody>
      </p:sp>
    </p:spTree>
    <p:extLst>
      <p:ext uri="{BB962C8B-B14F-4D97-AF65-F5344CB8AC3E}">
        <p14:creationId xmlns:p14="http://schemas.microsoft.com/office/powerpoint/2010/main" val="2748007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590800"/>
            <a:ext cx="8915400" cy="4038599"/>
          </a:xfrm>
        </p:spPr>
        <p:txBody>
          <a:bodyPr>
            <a:normAutofit fontScale="92500" lnSpcReduction="10000"/>
          </a:bodyPr>
          <a:lstStyle/>
          <a:p>
            <a:r>
              <a:rPr lang="en-US" b="1" dirty="0"/>
              <a:t>Dairy- high amount of roughage, medium amount of concentrate, produces milk, meat (veal and beef). Needs well bedded, protected from wind, snow, sun, rain and good sanitation.</a:t>
            </a:r>
            <a:endParaRPr lang="en-US" dirty="0"/>
          </a:p>
          <a:p>
            <a:r>
              <a:rPr lang="en-US" b="1" dirty="0"/>
              <a:t>Beef- high amount of roughage, medium amount of concentrate, produces meat. Needs well bedded, protected from wind, snow, sun, and rain</a:t>
            </a:r>
            <a:endParaRPr lang="en-US" dirty="0"/>
          </a:p>
          <a:p>
            <a:r>
              <a:rPr lang="en-US" b="1" dirty="0" smtClean="0"/>
              <a:t>Sheep and Goats- </a:t>
            </a:r>
            <a:r>
              <a:rPr lang="en-US" b="1" dirty="0"/>
              <a:t>high amount of roughage, medium amount of concentrate, produces wool and meat. Needs well bedded, protected from wind, snow, sun, and rain</a:t>
            </a:r>
            <a:endParaRPr lang="en-US" dirty="0"/>
          </a:p>
          <a:p>
            <a:r>
              <a:rPr lang="en-US" b="1" dirty="0"/>
              <a:t>Swine- Low amount of roughage high amount of concentrate produces meat. Needs good temperature control, ventilation, and sanitation</a:t>
            </a:r>
            <a:endParaRPr lang="en-US" dirty="0"/>
          </a:p>
          <a:p>
            <a:endParaRPr lang="en-US" dirty="0"/>
          </a:p>
        </p:txBody>
      </p:sp>
      <p:sp>
        <p:nvSpPr>
          <p:cNvPr id="2" name="Title 1"/>
          <p:cNvSpPr>
            <a:spLocks noGrp="1"/>
          </p:cNvSpPr>
          <p:nvPr>
            <p:ph type="title"/>
          </p:nvPr>
        </p:nvSpPr>
        <p:spPr/>
        <p:txBody>
          <a:bodyPr>
            <a:normAutofit fontScale="90000"/>
          </a:bodyPr>
          <a:lstStyle/>
          <a:p>
            <a:r>
              <a:rPr lang="en-US" b="1" dirty="0"/>
              <a:t>What are the general feeding requirements of the different classes of animals?</a:t>
            </a:r>
            <a:endParaRPr lang="en-US" dirty="0"/>
          </a:p>
        </p:txBody>
      </p:sp>
    </p:spTree>
    <p:extLst>
      <p:ext uri="{BB962C8B-B14F-4D97-AF65-F5344CB8AC3E}">
        <p14:creationId xmlns:p14="http://schemas.microsoft.com/office/powerpoint/2010/main" val="2269596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05000"/>
            <a:ext cx="8458200" cy="3450696"/>
          </a:xfrm>
        </p:spPr>
        <p:txBody>
          <a:bodyPr>
            <a:noAutofit/>
          </a:bodyPr>
          <a:lstStyle/>
          <a:p>
            <a:r>
              <a:rPr lang="en-US" b="1" dirty="0"/>
              <a:t>Purebred- </a:t>
            </a:r>
            <a:endParaRPr lang="en-US" dirty="0"/>
          </a:p>
          <a:p>
            <a:pPr marL="0" indent="0">
              <a:buNone/>
            </a:pPr>
            <a:r>
              <a:rPr lang="en-US" b="1" dirty="0"/>
              <a:t>	</a:t>
            </a:r>
            <a:endParaRPr lang="en-US" dirty="0"/>
          </a:p>
          <a:p>
            <a:pPr marL="0" indent="0">
              <a:buNone/>
            </a:pPr>
            <a:r>
              <a:rPr lang="en-US" b="1" dirty="0" smtClean="0"/>
              <a:t>A </a:t>
            </a:r>
            <a:r>
              <a:rPr lang="en-US" b="1" dirty="0"/>
              <a:t>purebred animal is one whose sire and dam are of the same breed. A purebred tends to transmit breed characteristics more uniformly than a crossbred animal does.</a:t>
            </a:r>
            <a:endParaRPr lang="en-US" dirty="0"/>
          </a:p>
          <a:p>
            <a:endParaRPr lang="en-US" dirty="0"/>
          </a:p>
          <a:p>
            <a:r>
              <a:rPr lang="en-US" b="1" dirty="0"/>
              <a:t>Crossbred-</a:t>
            </a:r>
            <a:endParaRPr lang="en-US" dirty="0"/>
          </a:p>
          <a:p>
            <a:pPr marL="0" indent="0">
              <a:buNone/>
            </a:pPr>
            <a:r>
              <a:rPr lang="en-US" b="1" dirty="0"/>
              <a:t> </a:t>
            </a:r>
            <a:endParaRPr lang="en-US" dirty="0"/>
          </a:p>
          <a:p>
            <a:pPr marL="0" indent="0">
              <a:buNone/>
            </a:pPr>
            <a:r>
              <a:rPr lang="en-US" b="1" dirty="0"/>
              <a:t>A crossbred animal is one whose sire and dam are of two or more different breeds. They possess some traits from each of the breeds, which are included within their genetic makeup.</a:t>
            </a:r>
            <a:endParaRPr lang="en-US" dirty="0"/>
          </a:p>
          <a:p>
            <a:endParaRPr lang="en-US" dirty="0"/>
          </a:p>
        </p:txBody>
      </p:sp>
      <p:sp>
        <p:nvSpPr>
          <p:cNvPr id="2" name="Title 1"/>
          <p:cNvSpPr>
            <a:spLocks noGrp="1"/>
          </p:cNvSpPr>
          <p:nvPr>
            <p:ph type="title"/>
          </p:nvPr>
        </p:nvSpPr>
        <p:spPr/>
        <p:txBody>
          <a:bodyPr>
            <a:normAutofit fontScale="90000"/>
          </a:bodyPr>
          <a:lstStyle/>
          <a:p>
            <a:r>
              <a:rPr lang="en-US" b="1" dirty="0"/>
              <a:t>Define purebred and crossbred animals?</a:t>
            </a:r>
            <a:r>
              <a:rPr lang="en-US" dirty="0"/>
              <a:t/>
            </a:r>
            <a:br>
              <a:rPr lang="en-US" dirty="0"/>
            </a:br>
            <a:endParaRPr lang="en-US" dirty="0"/>
          </a:p>
        </p:txBody>
      </p:sp>
    </p:spTree>
    <p:extLst>
      <p:ext uri="{BB962C8B-B14F-4D97-AF65-F5344CB8AC3E}">
        <p14:creationId xmlns:p14="http://schemas.microsoft.com/office/powerpoint/2010/main" val="2859555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43200"/>
            <a:ext cx="8229600" cy="3382963"/>
          </a:xfrm>
        </p:spPr>
        <p:txBody>
          <a:bodyPr>
            <a:normAutofit/>
          </a:bodyPr>
          <a:lstStyle/>
          <a:p>
            <a:r>
              <a:rPr lang="en-US" sz="2800" b="1" dirty="0"/>
              <a:t>Purebred animals transmit breed characteristics more uniformly because the individual characteristics in purebred animal remain pure. There is no intermixing of genes from different breeds.</a:t>
            </a:r>
            <a:endParaRPr lang="en-US" sz="2800" dirty="0"/>
          </a:p>
          <a:p>
            <a:endParaRPr lang="en-US" sz="2800" dirty="0"/>
          </a:p>
        </p:txBody>
      </p:sp>
      <p:sp>
        <p:nvSpPr>
          <p:cNvPr id="2" name="Title 1"/>
          <p:cNvSpPr>
            <a:spLocks noGrp="1"/>
          </p:cNvSpPr>
          <p:nvPr>
            <p:ph type="title"/>
          </p:nvPr>
        </p:nvSpPr>
        <p:spPr>
          <a:xfrm>
            <a:off x="457200" y="38100"/>
            <a:ext cx="8229600" cy="2163762"/>
          </a:xfrm>
        </p:spPr>
        <p:txBody>
          <a:bodyPr>
            <a:normAutofit/>
          </a:bodyPr>
          <a:lstStyle/>
          <a:p>
            <a:r>
              <a:rPr lang="en-US" sz="3200" b="1" dirty="0"/>
              <a:t>Why do purebred animals tend to transmit breed characteristics more uniformly than do crossbred animals?</a:t>
            </a:r>
            <a:endParaRPr lang="en-US" sz="3200" dirty="0"/>
          </a:p>
        </p:txBody>
      </p:sp>
    </p:spTree>
    <p:extLst>
      <p:ext uri="{BB962C8B-B14F-4D97-AF65-F5344CB8AC3E}">
        <p14:creationId xmlns:p14="http://schemas.microsoft.com/office/powerpoint/2010/main" val="33749924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73</TotalTime>
  <Words>297</Words>
  <Application>Microsoft Office PowerPoint</Application>
  <PresentationFormat>On-screen Show (4:3)</PresentationFormat>
  <Paragraphs>35</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Candara</vt:lpstr>
      <vt:lpstr>Symbol</vt:lpstr>
      <vt:lpstr>Waveform</vt:lpstr>
      <vt:lpstr>Warm-Up 8/1/2016</vt:lpstr>
      <vt:lpstr>Livestock 101</vt:lpstr>
      <vt:lpstr>What is a class of livestock? </vt:lpstr>
      <vt:lpstr>What are the major classes of livestock?</vt:lpstr>
      <vt:lpstr>What are the types of livestock in each of the four classes? </vt:lpstr>
      <vt:lpstr>What is a breed of livestock? </vt:lpstr>
      <vt:lpstr>What are the general feeding requirements of the different classes of animals?</vt:lpstr>
      <vt:lpstr>Define purebred and crossbred animals? </vt:lpstr>
      <vt:lpstr>Why do purebred animals tend to transmit breed characteristics more uniformly than do crossbred animals?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Warm-Up 7/28/2014</dc:title>
  <dc:creator>Windows User</dc:creator>
  <cp:lastModifiedBy>Hartfield, Kevin</cp:lastModifiedBy>
  <cp:revision>5</cp:revision>
  <dcterms:created xsi:type="dcterms:W3CDTF">2014-07-28T16:04:05Z</dcterms:created>
  <dcterms:modified xsi:type="dcterms:W3CDTF">2016-08-01T21:15:21Z</dcterms:modified>
</cp:coreProperties>
</file>