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5" r:id="rId3"/>
    <p:sldId id="266" r:id="rId4"/>
    <p:sldId id="281" r:id="rId5"/>
    <p:sldId id="267" r:id="rId6"/>
    <p:sldId id="257" r:id="rId7"/>
    <p:sldId id="268" r:id="rId8"/>
    <p:sldId id="258" r:id="rId9"/>
    <p:sldId id="279" r:id="rId10"/>
    <p:sldId id="261" r:id="rId11"/>
    <p:sldId id="264" r:id="rId12"/>
    <p:sldId id="260" r:id="rId13"/>
    <p:sldId id="259" r:id="rId14"/>
    <p:sldId id="271" r:id="rId15"/>
    <p:sldId id="274" r:id="rId16"/>
    <p:sldId id="277" r:id="rId17"/>
    <p:sldId id="263" r:id="rId18"/>
    <p:sldId id="270" r:id="rId19"/>
    <p:sldId id="269" r:id="rId20"/>
    <p:sldId id="275" r:id="rId21"/>
    <p:sldId id="276" r:id="rId22"/>
    <p:sldId id="280"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3" d="100"/>
          <a:sy n="83" d="100"/>
        </p:scale>
        <p:origin x="1450" y="67"/>
      </p:cViewPr>
      <p:guideLst>
        <p:guide orient="horz" pos="2160"/>
        <p:guide pos="2880"/>
      </p:guideLst>
    </p:cSldViewPr>
  </p:slideViewPr>
  <p:notesTextViewPr>
    <p:cViewPr>
      <p:scale>
        <a:sx n="100" d="100"/>
        <a:sy n="100" d="100"/>
      </p:scale>
      <p:origin x="0" y="0"/>
    </p:cViewPr>
  </p:notesTextViewPr>
  <p:sorterViewPr>
    <p:cViewPr>
      <p:scale>
        <a:sx n="141" d="100"/>
        <a:sy n="141" d="100"/>
      </p:scale>
      <p:origin x="0" y="155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3124200"/>
            <a:ext cx="6477000" cy="1914144"/>
          </a:xfrm>
        </p:spPr>
        <p:txBody>
          <a:bodyPr vert="horz" lIns="45720" tIns="0" rIns="45720" bIns="0" rtlCol="0" anchor="b" anchorCtr="0">
            <a:noAutofit/>
          </a:bodyPr>
          <a:lstStyle>
            <a:lvl1pPr algn="l" defTabSz="914400" rtl="0" eaLnBrk="1" latinLnBrk="0" hangingPunct="1">
              <a:lnSpc>
                <a:spcPts val="5000"/>
              </a:lnSpc>
              <a:spcBef>
                <a:spcPct val="0"/>
              </a:spcBef>
              <a:buNone/>
              <a:defRPr sz="4600" kern="1200">
                <a:solidFill>
                  <a:schemeClr val="tx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2209800" y="5056632"/>
            <a:ext cx="6477000" cy="1174088"/>
          </a:xfrm>
        </p:spPr>
        <p:txBody>
          <a:bodyPr vert="horz" lIns="91440" tIns="0" rIns="45720" bIns="0" rtlCol="0">
            <a:normAutofit/>
          </a:bodyPr>
          <a:lstStyle>
            <a:lvl1pPr marL="0" indent="0" algn="l" defTabSz="914400" rtl="0" eaLnBrk="1" latinLnBrk="0" hangingPunct="1">
              <a:lnSpc>
                <a:spcPts val="2600"/>
              </a:lnSpc>
              <a:spcBef>
                <a:spcPts val="0"/>
              </a:spcBef>
              <a:buSzPct val="90000"/>
              <a:buFontTx/>
              <a:buNone/>
              <a:defRPr sz="2200" kern="1200">
                <a:solidFill>
                  <a:schemeClr val="tx1"/>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457200" y="6300216"/>
            <a:ext cx="1984248" cy="274320"/>
          </a:xfrm>
        </p:spPr>
        <p:txBody>
          <a:bodyPr vert="horz" lIns="91440" tIns="45720" rIns="91440" bIns="45720" rtlCol="0" anchor="ctr"/>
          <a:lstStyle>
            <a:lvl1pPr marL="0" algn="l" defTabSz="914400" rtl="0" eaLnBrk="1" latinLnBrk="0" hangingPunct="1">
              <a:defRPr sz="1100" kern="1200">
                <a:solidFill>
                  <a:schemeClr val="tx1"/>
                </a:solidFill>
                <a:latin typeface="Rockwell" pitchFamily="18" charset="0"/>
                <a:ea typeface="+mn-ea"/>
                <a:cs typeface="+mn-cs"/>
              </a:defRPr>
            </a:lvl1pPr>
          </a:lstStyle>
          <a:p>
            <a:fld id="{2DF66AD8-BC4A-4004-9882-414398D930CA}" type="datetimeFigureOut">
              <a:rPr lang="en-US" smtClean="0"/>
              <a:pPr/>
              <a:t>2/11/2020</a:t>
            </a:fld>
            <a:endParaRPr lang="en-US"/>
          </a:p>
        </p:txBody>
      </p:sp>
      <p:sp>
        <p:nvSpPr>
          <p:cNvPr id="5" name="Footer Placeholder 4"/>
          <p:cNvSpPr>
            <a:spLocks noGrp="1"/>
          </p:cNvSpPr>
          <p:nvPr>
            <p:ph type="ftr" sz="quarter" idx="11"/>
          </p:nvPr>
        </p:nvSpPr>
        <p:spPr>
          <a:xfrm>
            <a:off x="3959352" y="6300216"/>
            <a:ext cx="3813048" cy="274320"/>
          </a:xfrm>
        </p:spPr>
        <p:txBody>
          <a:bodyPr vert="horz" lIns="91440" tIns="45720" rIns="91440" bIns="45720" rtlCol="0" anchor="ctr"/>
          <a:lstStyle>
            <a:lvl1pPr marL="0" algn="l" defTabSz="914400" rtl="0" eaLnBrk="1" latinLnBrk="0" hangingPunct="1">
              <a:defRPr sz="1100" kern="1200">
                <a:solidFill>
                  <a:schemeClr val="tx1"/>
                </a:solidFill>
                <a:latin typeface="Rockwell" pitchFamily="18" charset="0"/>
                <a:ea typeface="+mn-ea"/>
                <a:cs typeface="+mn-cs"/>
              </a:defRPr>
            </a:lvl1pPr>
          </a:lstStyle>
          <a:p>
            <a:endParaRPr lang="en-US"/>
          </a:p>
        </p:txBody>
      </p:sp>
      <p:sp>
        <p:nvSpPr>
          <p:cNvPr id="6" name="Slide Number Placeholder 5"/>
          <p:cNvSpPr>
            <a:spLocks noGrp="1"/>
          </p:cNvSpPr>
          <p:nvPr>
            <p:ph type="sldNum" sz="quarter" idx="12"/>
          </p:nvPr>
        </p:nvSpPr>
        <p:spPr>
          <a:xfrm>
            <a:off x="8275320" y="6300216"/>
            <a:ext cx="685800" cy="274320"/>
          </a:xfrm>
        </p:spPr>
        <p:txBody>
          <a:bodyPr vert="horz" lIns="91440" tIns="45720" rIns="91440" bIns="45720" rtlCol="0" anchor="ctr"/>
          <a:lstStyle>
            <a:lvl1pPr marL="0" algn="r" defTabSz="914400" rtl="0" eaLnBrk="1" latinLnBrk="0" hangingPunct="1">
              <a:defRPr sz="1100" kern="1200">
                <a:solidFill>
                  <a:schemeClr val="tx1"/>
                </a:solidFill>
                <a:latin typeface="Rockwell" pitchFamily="18" charset="0"/>
                <a:ea typeface="+mn-ea"/>
                <a:cs typeface="+mn-cs"/>
              </a:defRPr>
            </a:lvl1pPr>
          </a:lstStyle>
          <a:p>
            <a:fld id="{B9D2C864-9362-43C7-A136-D9C41D93A96D}"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5" name="Date Placeholder 4"/>
          <p:cNvSpPr>
            <a:spLocks noGrp="1"/>
          </p:cNvSpPr>
          <p:nvPr>
            <p:ph type="dt" sz="half" idx="10"/>
          </p:nvPr>
        </p:nvSpPr>
        <p:spPr/>
        <p:txBody>
          <a:bodyPr/>
          <a:lstStyle/>
          <a:p>
            <a:fld id="{2DF66AD8-BC4A-4004-9882-414398D930CA}" type="datetimeFigureOut">
              <a:rPr lang="en-US" smtClean="0"/>
              <a:pPr/>
              <a:t>2/11/2020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D2C864-9362-43C7-A136-D9C41D93A96D}" type="slidenum">
              <a:rPr lang="en-US" smtClean="0"/>
              <a:pPr/>
              <a:t>‹#›</a:t>
            </a:fld>
            <a:endParaRPr lang="en-US"/>
          </a:p>
        </p:txBody>
      </p:sp>
      <p:sp>
        <p:nvSpPr>
          <p:cNvPr id="11" name="Content Placeholder 2"/>
          <p:cNvSpPr>
            <a:spLocks noGrp="1"/>
          </p:cNvSpPr>
          <p:nvPr>
            <p:ph sz="half" idx="14"/>
          </p:nvPr>
        </p:nvSpPr>
        <p:spPr>
          <a:xfrm>
            <a:off x="4645152" y="1735138"/>
            <a:ext cx="3566160" cy="1920240"/>
          </a:xfrm>
        </p:spPr>
        <p:txBody>
          <a:bodyPr/>
          <a:lstStyle>
            <a:lvl1pPr>
              <a:defRPr sz="2200"/>
            </a:lvl1pPr>
            <a:lvl2pPr>
              <a:defRPr sz="2000"/>
            </a:lvl2pPr>
            <a:lvl3pPr>
              <a:defRPr sz="1800"/>
            </a:lvl3pPr>
            <a:lvl4pPr>
              <a:defRPr sz="1800"/>
            </a:lvl4pPr>
            <a:lvl5pPr>
              <a:defRPr sz="1800"/>
            </a:lvl5pPr>
            <a:lvl6pPr marL="2290763" indent="-344488">
              <a:tabLst/>
              <a:defRPr sz="1800"/>
            </a:lvl6pPr>
            <a:lvl7pPr marL="2290763" indent="-344488">
              <a:tabLst/>
              <a:defRPr sz="1800"/>
            </a:lvl7pPr>
            <a:lvl8pPr marL="2290763" indent="-344488">
              <a:tabLst/>
              <a:defRPr sz="1800"/>
            </a:lvl8pPr>
            <a:lvl9pPr marL="2290763" indent="-344488">
              <a:tabLst/>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2" name="Content Placeholder 2"/>
          <p:cNvSpPr>
            <a:spLocks noGrp="1"/>
          </p:cNvSpPr>
          <p:nvPr>
            <p:ph sz="half" idx="15"/>
          </p:nvPr>
        </p:nvSpPr>
        <p:spPr>
          <a:xfrm>
            <a:off x="4645152" y="3870960"/>
            <a:ext cx="3566160" cy="1920240"/>
          </a:xfrm>
        </p:spPr>
        <p:txBody>
          <a:bodyPr/>
          <a:lstStyle>
            <a:lvl1pPr>
              <a:defRPr sz="2200"/>
            </a:lvl1pPr>
            <a:lvl2pPr>
              <a:defRPr sz="2000"/>
            </a:lvl2pPr>
            <a:lvl3pPr>
              <a:defRPr sz="1800"/>
            </a:lvl3pPr>
            <a:lvl4pPr>
              <a:defRPr sz="1800"/>
            </a:lvl4pPr>
            <a:lvl5pPr>
              <a:defRPr sz="1800"/>
            </a:lvl5pPr>
            <a:lvl6pPr marL="2290763" indent="-344488">
              <a:defRPr sz="1800"/>
            </a:lvl6pPr>
            <a:lvl7pPr marL="2290763" indent="-344488">
              <a:defRPr sz="1800"/>
            </a:lvl7pPr>
            <a:lvl8pPr marL="2290763" indent="-344488">
              <a:defRPr sz="1800"/>
            </a:lvl8pPr>
            <a:lvl9pPr marL="229076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0" name="Content Placeholder 2"/>
          <p:cNvSpPr>
            <a:spLocks noGrp="1"/>
          </p:cNvSpPr>
          <p:nvPr>
            <p:ph sz="half" idx="1"/>
          </p:nvPr>
        </p:nvSpPr>
        <p:spPr>
          <a:xfrm>
            <a:off x="914400" y="1735139"/>
            <a:ext cx="3566160" cy="4056062"/>
          </a:xfrm>
        </p:spPr>
        <p:txBody>
          <a:bodyPr/>
          <a:lstStyle>
            <a:lvl1pPr>
              <a:defRPr sz="2200"/>
            </a:lvl1pPr>
            <a:lvl2pPr>
              <a:defRPr sz="2000"/>
            </a:lvl2pPr>
            <a:lvl3pPr>
              <a:defRPr sz="1800"/>
            </a:lvl3pPr>
            <a:lvl4pPr>
              <a:defRPr sz="1800"/>
            </a:lvl4pPr>
            <a:lvl5pPr>
              <a:defRPr sz="1800"/>
            </a:lvl5pPr>
            <a:lvl6pPr marL="2290763" indent="-344488">
              <a:defRPr sz="1800"/>
            </a:lvl6pPr>
            <a:lvl7pPr marL="2290763" indent="-344488">
              <a:defRPr sz="1800"/>
            </a:lvl7pPr>
            <a:lvl8pPr marL="2290763" indent="-344488">
              <a:defRPr sz="1800"/>
            </a:lvl8pPr>
            <a:lvl9pPr marL="229076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914400" y="1735138"/>
            <a:ext cx="3566160" cy="1920240"/>
          </a:xfrm>
        </p:spPr>
        <p:txBody>
          <a:bodyPr/>
          <a:lstStyle>
            <a:lvl1pPr>
              <a:defRPr sz="2200"/>
            </a:lvl1pPr>
            <a:lvl2pPr>
              <a:defRPr sz="2000"/>
            </a:lvl2pPr>
            <a:lvl3pPr>
              <a:defRPr sz="1800"/>
            </a:lvl3pPr>
            <a:lvl4pPr>
              <a:defRPr sz="1800"/>
            </a:lvl4pPr>
            <a:lvl5pPr>
              <a:defRPr sz="1800"/>
            </a:lvl5pPr>
            <a:lvl6pPr marL="2290763" indent="-344488">
              <a:defRPr sz="1800"/>
            </a:lvl6pPr>
            <a:lvl7pPr marL="2290763" indent="-344488">
              <a:defRPr sz="1800"/>
            </a:lvl7pPr>
            <a:lvl8pPr marL="2290763" indent="-344488">
              <a:defRPr sz="1800"/>
            </a:lvl8pPr>
            <a:lvl9pPr marL="229076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2DF66AD8-BC4A-4004-9882-414398D930CA}" type="datetimeFigureOut">
              <a:rPr lang="en-US" smtClean="0"/>
              <a:pPr/>
              <a:t>2/11/2020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D2C864-9362-43C7-A136-D9C41D93A96D}" type="slidenum">
              <a:rPr lang="en-US" smtClean="0"/>
              <a:pPr/>
              <a:t>‹#›</a:t>
            </a:fld>
            <a:endParaRPr lang="en-US"/>
          </a:p>
        </p:txBody>
      </p:sp>
      <p:sp>
        <p:nvSpPr>
          <p:cNvPr id="8" name="Content Placeholder 2"/>
          <p:cNvSpPr>
            <a:spLocks noGrp="1"/>
          </p:cNvSpPr>
          <p:nvPr>
            <p:ph sz="half" idx="13"/>
          </p:nvPr>
        </p:nvSpPr>
        <p:spPr>
          <a:xfrm>
            <a:off x="914400" y="3870960"/>
            <a:ext cx="3566160" cy="1920240"/>
          </a:xfrm>
        </p:spPr>
        <p:txBody>
          <a:bodyPr/>
          <a:lstStyle>
            <a:lvl1pPr>
              <a:defRPr sz="2200"/>
            </a:lvl1pPr>
            <a:lvl2pPr>
              <a:defRPr sz="2000"/>
            </a:lvl2pPr>
            <a:lvl3pPr>
              <a:defRPr sz="1800"/>
            </a:lvl3pPr>
            <a:lvl4pPr>
              <a:defRPr sz="1800"/>
            </a:lvl4pPr>
            <a:lvl5pPr>
              <a:defRPr sz="1800"/>
            </a:lvl5pPr>
            <a:lvl6pPr marL="2290763" indent="-344488">
              <a:defRPr sz="1800"/>
            </a:lvl6pPr>
            <a:lvl7pPr marL="2290763" indent="-344488">
              <a:defRPr sz="1800"/>
            </a:lvl7pPr>
            <a:lvl8pPr marL="2290763" indent="-344488">
              <a:defRPr sz="1800"/>
            </a:lvl8pPr>
            <a:lvl9pPr marL="229076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1" name="Content Placeholder 2"/>
          <p:cNvSpPr>
            <a:spLocks noGrp="1"/>
          </p:cNvSpPr>
          <p:nvPr>
            <p:ph sz="half" idx="14"/>
          </p:nvPr>
        </p:nvSpPr>
        <p:spPr>
          <a:xfrm>
            <a:off x="4645152" y="1735138"/>
            <a:ext cx="3566160" cy="1920240"/>
          </a:xfrm>
        </p:spPr>
        <p:txBody>
          <a:bodyPr/>
          <a:lstStyle>
            <a:lvl1pPr>
              <a:defRPr sz="2200"/>
            </a:lvl1pPr>
            <a:lvl2pPr>
              <a:defRPr sz="2000"/>
            </a:lvl2pPr>
            <a:lvl3pPr>
              <a:defRPr sz="1800"/>
            </a:lvl3pPr>
            <a:lvl4pPr>
              <a:defRPr sz="1800"/>
            </a:lvl4pPr>
            <a:lvl5pPr>
              <a:defRPr sz="1800"/>
            </a:lvl5pPr>
            <a:lvl6pPr marL="2290763" indent="-344488">
              <a:defRPr sz="1800"/>
            </a:lvl6pPr>
            <a:lvl7pPr marL="2290763" indent="-344488">
              <a:defRPr sz="1800"/>
            </a:lvl7pPr>
            <a:lvl8pPr marL="2290763" indent="-344488">
              <a:defRPr sz="1800"/>
            </a:lvl8pPr>
            <a:lvl9pPr marL="229076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2" name="Content Placeholder 2"/>
          <p:cNvSpPr>
            <a:spLocks noGrp="1"/>
          </p:cNvSpPr>
          <p:nvPr>
            <p:ph sz="half" idx="15"/>
          </p:nvPr>
        </p:nvSpPr>
        <p:spPr>
          <a:xfrm>
            <a:off x="4645152" y="3870960"/>
            <a:ext cx="3566160" cy="1920240"/>
          </a:xfrm>
        </p:spPr>
        <p:txBody>
          <a:bodyPr/>
          <a:lstStyle>
            <a:lvl1pPr>
              <a:defRPr sz="2200"/>
            </a:lvl1pPr>
            <a:lvl2pPr>
              <a:defRPr sz="2000"/>
            </a:lvl2pPr>
            <a:lvl3pPr>
              <a:defRPr sz="1800"/>
            </a:lvl3pPr>
            <a:lvl4pPr>
              <a:defRPr sz="1800"/>
            </a:lvl4pPr>
            <a:lvl5pPr>
              <a:defRPr sz="1800"/>
            </a:lvl5pPr>
            <a:lvl6pPr marL="2290763" indent="-344488">
              <a:defRPr sz="1800"/>
            </a:lvl6pPr>
            <a:lvl7pPr marL="2290763" indent="-344488">
              <a:defRPr sz="1800"/>
            </a:lvl7pPr>
            <a:lvl8pPr marL="2290763" indent="-344488">
              <a:defRPr sz="1800"/>
            </a:lvl8pPr>
            <a:lvl9pPr marL="229076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2DF66AD8-BC4A-4004-9882-414398D930CA}" type="datetimeFigureOut">
              <a:rPr lang="en-US" smtClean="0"/>
              <a:pPr/>
              <a:t>2/11/2020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D2C864-9362-43C7-A136-D9C41D93A96D}"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F66AD8-BC4A-4004-9882-414398D930CA}" type="datetimeFigureOut">
              <a:rPr lang="en-US" smtClean="0"/>
              <a:pPr/>
              <a:t>2/11/2020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D2C864-9362-43C7-A136-D9C41D93A96D}"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690048"/>
            <a:ext cx="3563938" cy="1162050"/>
          </a:xfrm>
        </p:spPr>
        <p:txBody>
          <a:bodyPr tIns="0" bIns="0" anchor="b"/>
          <a:lstStyle>
            <a:lvl1pPr algn="l">
              <a:lnSpc>
                <a:spcPts val="4600"/>
              </a:lnSpc>
              <a:defRPr sz="4200" b="1"/>
            </a:lvl1pPr>
          </a:lstStyle>
          <a:p>
            <a:r>
              <a:rPr lang="en-US" smtClean="0"/>
              <a:t>Click to edit Master title style</a:t>
            </a:r>
            <a:endParaRPr/>
          </a:p>
        </p:txBody>
      </p:sp>
      <p:sp>
        <p:nvSpPr>
          <p:cNvPr id="3" name="Content Placeholder 2"/>
          <p:cNvSpPr>
            <a:spLocks noGrp="1"/>
          </p:cNvSpPr>
          <p:nvPr>
            <p:ph idx="1"/>
          </p:nvPr>
        </p:nvSpPr>
        <p:spPr>
          <a:xfrm>
            <a:off x="4667250" y="368490"/>
            <a:ext cx="3566160" cy="5627498"/>
          </a:xfrm>
        </p:spPr>
        <p:txBody>
          <a:bodyPr/>
          <a:lstStyle>
            <a:lvl1pPr>
              <a:defRPr sz="2200"/>
            </a:lvl1pPr>
            <a:lvl2pPr>
              <a:defRPr sz="2000"/>
            </a:lvl2pPr>
            <a:lvl3pPr>
              <a:defRPr sz="1800"/>
            </a:lvl3pPr>
            <a:lvl4pPr>
              <a:defRPr sz="1800"/>
            </a:lvl4pPr>
            <a:lvl5pPr>
              <a:defRPr sz="1800"/>
            </a:lvl5pPr>
            <a:lvl6pPr>
              <a:defRPr sz="2000"/>
            </a:lvl6pPr>
            <a:lvl7pPr marL="2290763" indent="-344488">
              <a:defRPr sz="2000"/>
            </a:lvl7pPr>
            <a:lvl8pPr marL="2290763" indent="-344488">
              <a:defRPr sz="2000"/>
            </a:lvl8pPr>
            <a:lvl9pPr marL="2290763" indent="-344488">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914398" y="2866030"/>
            <a:ext cx="3563938" cy="2163171"/>
          </a:xfrm>
        </p:spPr>
        <p:txBody>
          <a:bodyPr/>
          <a:lstStyle>
            <a:lvl1pPr marL="0" indent="0">
              <a:spcBef>
                <a:spcPts val="60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F66AD8-BC4A-4004-9882-414398D930CA}" type="datetimeFigureOut">
              <a:rPr lang="en-US" smtClean="0"/>
              <a:pPr/>
              <a:t>2/11/2020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D2C864-9362-43C7-A136-D9C41D93A96D}"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17546" y="1524000"/>
            <a:ext cx="3566160" cy="1162050"/>
          </a:xfrm>
        </p:spPr>
        <p:txBody>
          <a:bodyPr tIns="0" bIns="0" anchor="b"/>
          <a:lstStyle>
            <a:lvl1pPr algn="l">
              <a:lnSpc>
                <a:spcPts val="4600"/>
              </a:lnSpc>
              <a:defRPr sz="4200" b="1"/>
            </a:lvl1pPr>
          </a:lstStyle>
          <a:p>
            <a:r>
              <a:rPr lang="en-US" smtClean="0"/>
              <a:t>Click to edit Master title style</a:t>
            </a:r>
            <a:endParaRPr/>
          </a:p>
        </p:txBody>
      </p:sp>
      <p:sp>
        <p:nvSpPr>
          <p:cNvPr id="4" name="Text Placeholder 3"/>
          <p:cNvSpPr>
            <a:spLocks noGrp="1"/>
          </p:cNvSpPr>
          <p:nvPr>
            <p:ph type="body" sz="half" idx="2"/>
          </p:nvPr>
        </p:nvSpPr>
        <p:spPr>
          <a:xfrm>
            <a:off x="5017544" y="2699982"/>
            <a:ext cx="3566160" cy="2163171"/>
          </a:xfrm>
        </p:spPr>
        <p:txBody>
          <a:bodyPr/>
          <a:lstStyle>
            <a:lvl1pPr marL="0" indent="0">
              <a:spcBef>
                <a:spcPts val="60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F66AD8-BC4A-4004-9882-414398D930CA}" type="datetimeFigureOut">
              <a:rPr lang="en-US" smtClean="0"/>
              <a:pPr/>
              <a:t>2/11/2020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D2C864-9362-43C7-A136-D9C41D93A96D}" type="slidenum">
              <a:rPr lang="en-US" smtClean="0"/>
              <a:pPr/>
              <a:t>‹#›</a:t>
            </a:fld>
            <a:endParaRPr lang="en-US"/>
          </a:p>
        </p:txBody>
      </p:sp>
      <p:grpSp>
        <p:nvGrpSpPr>
          <p:cNvPr id="3" name="Group 7"/>
          <p:cNvGrpSpPr/>
          <p:nvPr/>
        </p:nvGrpSpPr>
        <p:grpSpPr>
          <a:xfrm rot="21421631">
            <a:off x="629028" y="505650"/>
            <a:ext cx="3850925" cy="5516274"/>
            <a:chOff x="1524000" y="381000"/>
            <a:chExt cx="3657600" cy="4737978"/>
          </a:xfrm>
        </p:grpSpPr>
        <p:sp>
          <p:nvSpPr>
            <p:cNvPr id="10" name="Rectangle 9"/>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2" name="Picture Placeholder 9"/>
          <p:cNvSpPr>
            <a:spLocks noGrp="1"/>
          </p:cNvSpPr>
          <p:nvPr>
            <p:ph type="pic" sz="quarter" idx="14"/>
          </p:nvPr>
        </p:nvSpPr>
        <p:spPr>
          <a:xfrm rot="21421631">
            <a:off x="808793" y="667560"/>
            <a:ext cx="3468664" cy="5124723"/>
          </a:xfrm>
          <a:solidFill>
            <a:schemeClr val="bg1">
              <a:lumMod val="85000"/>
            </a:schemeClr>
          </a:solidFill>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2 Pictures with Caption">
    <p:spTree>
      <p:nvGrpSpPr>
        <p:cNvPr id="1" name=""/>
        <p:cNvGrpSpPr/>
        <p:nvPr/>
      </p:nvGrpSpPr>
      <p:grpSpPr>
        <a:xfrm>
          <a:off x="0" y="0"/>
          <a:ext cx="0" cy="0"/>
          <a:chOff x="0" y="0"/>
          <a:chExt cx="0" cy="0"/>
        </a:xfrm>
      </p:grpSpPr>
      <p:grpSp>
        <p:nvGrpSpPr>
          <p:cNvPr id="3" name="Group 13"/>
          <p:cNvGrpSpPr/>
          <p:nvPr/>
        </p:nvGrpSpPr>
        <p:grpSpPr>
          <a:xfrm rot="21214351">
            <a:off x="313409" y="3520798"/>
            <a:ext cx="4088024" cy="3026020"/>
            <a:chOff x="1524000" y="381000"/>
            <a:chExt cx="3657600" cy="4737978"/>
          </a:xfrm>
        </p:grpSpPr>
        <p:sp>
          <p:nvSpPr>
            <p:cNvPr id="15" name="Rectangle 14"/>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Rectangle 15"/>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7" name="Picture Placeholder 9"/>
          <p:cNvSpPr>
            <a:spLocks noGrp="1"/>
          </p:cNvSpPr>
          <p:nvPr>
            <p:ph type="pic" sz="quarter" idx="16"/>
          </p:nvPr>
        </p:nvSpPr>
        <p:spPr>
          <a:xfrm rot="21214351">
            <a:off x="491057" y="3682579"/>
            <a:ext cx="3704109" cy="2697083"/>
          </a:xfrm>
          <a:solidFill>
            <a:schemeClr val="bg1">
              <a:lumMod val="85000"/>
            </a:schemeClr>
          </a:solidFill>
        </p:spPr>
        <p:txBody>
          <a:bodyPr/>
          <a:lstStyle>
            <a:lvl1pPr>
              <a:buNone/>
              <a:defRPr/>
            </a:lvl1pPr>
          </a:lstStyle>
          <a:p>
            <a:r>
              <a:rPr lang="en-US" smtClean="0"/>
              <a:t>Drag picture to placeholder or click icon to add</a:t>
            </a:r>
            <a:endParaRPr/>
          </a:p>
        </p:txBody>
      </p:sp>
      <p:grpSp>
        <p:nvGrpSpPr>
          <p:cNvPr id="8" name="Group 9"/>
          <p:cNvGrpSpPr/>
          <p:nvPr/>
        </p:nvGrpSpPr>
        <p:grpSpPr>
          <a:xfrm rot="232774">
            <a:off x="169481" y="241256"/>
            <a:ext cx="4088024" cy="3026020"/>
            <a:chOff x="1524000" y="381000"/>
            <a:chExt cx="3657600" cy="4737978"/>
          </a:xfrm>
        </p:grpSpPr>
        <p:sp>
          <p:nvSpPr>
            <p:cNvPr id="11" name="Rectangle 10"/>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3" name="Picture Placeholder 9"/>
          <p:cNvSpPr>
            <a:spLocks noGrp="1"/>
          </p:cNvSpPr>
          <p:nvPr>
            <p:ph type="pic" sz="quarter" idx="15"/>
          </p:nvPr>
        </p:nvSpPr>
        <p:spPr>
          <a:xfrm rot="232774">
            <a:off x="347129" y="403037"/>
            <a:ext cx="3704109" cy="2697083"/>
          </a:xfrm>
          <a:solidFill>
            <a:schemeClr val="bg1">
              <a:lumMod val="85000"/>
            </a:schemeClr>
          </a:solidFill>
        </p:spPr>
        <p:txBody>
          <a:bodyPr/>
          <a:lstStyle>
            <a:lvl1pPr>
              <a:buNone/>
              <a:defRPr/>
            </a:lvl1pPr>
          </a:lstStyle>
          <a:p>
            <a:r>
              <a:rPr lang="en-US" smtClean="0"/>
              <a:t>Drag picture to placeholder or click icon to add</a:t>
            </a:r>
            <a:endParaRPr/>
          </a:p>
        </p:txBody>
      </p:sp>
      <p:sp>
        <p:nvSpPr>
          <p:cNvPr id="2" name="Title 1"/>
          <p:cNvSpPr>
            <a:spLocks noGrp="1"/>
          </p:cNvSpPr>
          <p:nvPr>
            <p:ph type="title"/>
          </p:nvPr>
        </p:nvSpPr>
        <p:spPr>
          <a:xfrm>
            <a:off x="5013434" y="1524000"/>
            <a:ext cx="3566160" cy="1162050"/>
          </a:xfrm>
        </p:spPr>
        <p:txBody>
          <a:bodyPr tIns="0" bIns="0" anchor="b"/>
          <a:lstStyle>
            <a:lvl1pPr algn="l">
              <a:lnSpc>
                <a:spcPts val="4600"/>
              </a:lnSpc>
              <a:defRPr sz="4200" b="1"/>
            </a:lvl1pPr>
          </a:lstStyle>
          <a:p>
            <a:r>
              <a:rPr lang="en-US" smtClean="0"/>
              <a:t>Click to edit Master title style</a:t>
            </a:r>
            <a:endParaRPr/>
          </a:p>
        </p:txBody>
      </p:sp>
      <p:sp>
        <p:nvSpPr>
          <p:cNvPr id="4" name="Text Placeholder 3"/>
          <p:cNvSpPr>
            <a:spLocks noGrp="1"/>
          </p:cNvSpPr>
          <p:nvPr>
            <p:ph type="body" sz="half" idx="2"/>
          </p:nvPr>
        </p:nvSpPr>
        <p:spPr>
          <a:xfrm>
            <a:off x="5013432" y="2699982"/>
            <a:ext cx="3566160" cy="2163171"/>
          </a:xfrm>
        </p:spPr>
        <p:txBody>
          <a:bodyPr/>
          <a:lstStyle>
            <a:lvl1pPr marL="0" indent="0">
              <a:spcBef>
                <a:spcPts val="60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F66AD8-BC4A-4004-9882-414398D930CA}" type="datetimeFigureOut">
              <a:rPr lang="en-US" smtClean="0"/>
              <a:pPr/>
              <a:t>2/11/2020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D2C864-9362-43C7-A136-D9C41D93A96D}"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Picture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3762374"/>
            <a:ext cx="7315200" cy="1162050"/>
          </a:xfrm>
        </p:spPr>
        <p:txBody>
          <a:bodyPr tIns="0" bIns="0" anchor="b"/>
          <a:lstStyle>
            <a:lvl1pPr algn="l">
              <a:lnSpc>
                <a:spcPts val="4600"/>
              </a:lnSpc>
              <a:defRPr sz="3600" b="1"/>
            </a:lvl1pPr>
          </a:lstStyle>
          <a:p>
            <a:r>
              <a:rPr lang="en-US" smtClean="0"/>
              <a:t>Click to edit Master title style</a:t>
            </a:r>
            <a:endParaRPr/>
          </a:p>
        </p:txBody>
      </p:sp>
      <p:grpSp>
        <p:nvGrpSpPr>
          <p:cNvPr id="3" name="Group 8"/>
          <p:cNvGrpSpPr/>
          <p:nvPr/>
        </p:nvGrpSpPr>
        <p:grpSpPr>
          <a:xfrm rot="232774">
            <a:off x="2059282" y="379100"/>
            <a:ext cx="5031327" cy="3443312"/>
            <a:chOff x="1524000" y="381000"/>
            <a:chExt cx="3657600" cy="4737978"/>
          </a:xfrm>
        </p:grpSpPr>
        <p:sp>
          <p:nvSpPr>
            <p:cNvPr id="10" name="Rectangle 9"/>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4" name="Text Placeholder 3"/>
          <p:cNvSpPr>
            <a:spLocks noGrp="1"/>
          </p:cNvSpPr>
          <p:nvPr>
            <p:ph type="body" sz="half" idx="2"/>
          </p:nvPr>
        </p:nvSpPr>
        <p:spPr>
          <a:xfrm>
            <a:off x="914400" y="4928736"/>
            <a:ext cx="7315200" cy="987970"/>
          </a:xfrm>
        </p:spPr>
        <p:txBody>
          <a:bodyPr/>
          <a:lstStyle>
            <a:lvl1pPr marL="0" indent="0">
              <a:spcBef>
                <a:spcPct val="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F66AD8-BC4A-4004-9882-414398D930CA}" type="datetimeFigureOut">
              <a:rPr lang="en-US" smtClean="0"/>
              <a:pPr/>
              <a:t>2/11/2020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D2C864-9362-43C7-A136-D9C41D93A96D}" type="slidenum">
              <a:rPr lang="en-US" smtClean="0"/>
              <a:pPr/>
              <a:t>‹#›</a:t>
            </a:fld>
            <a:endParaRPr lang="en-US"/>
          </a:p>
        </p:txBody>
      </p:sp>
      <p:sp>
        <p:nvSpPr>
          <p:cNvPr id="12" name="Picture Placeholder 9"/>
          <p:cNvSpPr>
            <a:spLocks noGrp="1"/>
          </p:cNvSpPr>
          <p:nvPr>
            <p:ph type="pic" sz="quarter" idx="15"/>
          </p:nvPr>
        </p:nvSpPr>
        <p:spPr>
          <a:xfrm rot="232774">
            <a:off x="2248157" y="564564"/>
            <a:ext cx="4653577" cy="3072384"/>
          </a:xfrm>
          <a:solidFill>
            <a:schemeClr val="bg1">
              <a:lumMod val="85000"/>
            </a:schemeClr>
          </a:solidFill>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2 Pictures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3762374"/>
            <a:ext cx="7315200" cy="1162050"/>
          </a:xfrm>
        </p:spPr>
        <p:txBody>
          <a:bodyPr tIns="0" bIns="0" anchor="b"/>
          <a:lstStyle>
            <a:lvl1pPr algn="l">
              <a:lnSpc>
                <a:spcPts val="4600"/>
              </a:lnSpc>
              <a:defRPr sz="3600" b="1"/>
            </a:lvl1pPr>
          </a:lstStyle>
          <a:p>
            <a:r>
              <a:rPr lang="en-US" smtClean="0"/>
              <a:t>Click to edit Master title style</a:t>
            </a:r>
            <a:endParaRPr/>
          </a:p>
        </p:txBody>
      </p:sp>
      <p:grpSp>
        <p:nvGrpSpPr>
          <p:cNvPr id="3" name="Group 13"/>
          <p:cNvGrpSpPr/>
          <p:nvPr/>
        </p:nvGrpSpPr>
        <p:grpSpPr>
          <a:xfrm rot="21420000">
            <a:off x="113687" y="116368"/>
            <a:ext cx="3969060" cy="3705360"/>
            <a:chOff x="1524000" y="381000"/>
            <a:chExt cx="3657600" cy="4737978"/>
          </a:xfrm>
        </p:grpSpPr>
        <p:sp>
          <p:nvSpPr>
            <p:cNvPr id="15" name="Rectangle 14"/>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Rectangle 15"/>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7" name="Picture Placeholder 9"/>
          <p:cNvSpPr>
            <a:spLocks noGrp="1"/>
          </p:cNvSpPr>
          <p:nvPr>
            <p:ph type="pic" sz="quarter" idx="17"/>
          </p:nvPr>
        </p:nvSpPr>
        <p:spPr>
          <a:xfrm rot="21420000">
            <a:off x="299151" y="304998"/>
            <a:ext cx="3598455" cy="3334235"/>
          </a:xfrm>
          <a:solidFill>
            <a:schemeClr val="bg1">
              <a:lumMod val="85000"/>
            </a:schemeClr>
          </a:solidFill>
        </p:spPr>
        <p:txBody>
          <a:bodyPr/>
          <a:lstStyle>
            <a:lvl1pPr>
              <a:buNone/>
              <a:defRPr/>
            </a:lvl1pPr>
          </a:lstStyle>
          <a:p>
            <a:r>
              <a:rPr lang="en-US" smtClean="0"/>
              <a:t>Drag picture to placeholder or click icon to add</a:t>
            </a:r>
            <a:endParaRPr/>
          </a:p>
        </p:txBody>
      </p:sp>
      <p:grpSp>
        <p:nvGrpSpPr>
          <p:cNvPr id="8" name="Group 9"/>
          <p:cNvGrpSpPr/>
          <p:nvPr/>
        </p:nvGrpSpPr>
        <p:grpSpPr>
          <a:xfrm rot="360000">
            <a:off x="4165479" y="323141"/>
            <a:ext cx="4792693" cy="3443312"/>
            <a:chOff x="1524000" y="381000"/>
            <a:chExt cx="3657600" cy="4737978"/>
          </a:xfrm>
        </p:grpSpPr>
        <p:sp>
          <p:nvSpPr>
            <p:cNvPr id="11" name="Rectangle 10"/>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3" name="Picture Placeholder 9"/>
          <p:cNvSpPr>
            <a:spLocks noGrp="1"/>
          </p:cNvSpPr>
          <p:nvPr>
            <p:ph type="pic" sz="quarter" idx="16"/>
          </p:nvPr>
        </p:nvSpPr>
        <p:spPr>
          <a:xfrm rot="360000">
            <a:off x="4336486" y="507668"/>
            <a:ext cx="4432860" cy="3072384"/>
          </a:xfrm>
          <a:solidFill>
            <a:schemeClr val="bg1">
              <a:lumMod val="85000"/>
            </a:schemeClr>
          </a:solidFill>
        </p:spPr>
        <p:txBody>
          <a:bodyPr/>
          <a:lstStyle>
            <a:lvl1pPr>
              <a:buNone/>
              <a:defRPr/>
            </a:lvl1pPr>
          </a:lstStyle>
          <a:p>
            <a:r>
              <a:rPr lang="en-US" smtClean="0"/>
              <a:t>Drag picture to placeholder or click icon to add</a:t>
            </a:r>
            <a:endParaRPr/>
          </a:p>
        </p:txBody>
      </p:sp>
      <p:sp>
        <p:nvSpPr>
          <p:cNvPr id="4" name="Text Placeholder 3"/>
          <p:cNvSpPr>
            <a:spLocks noGrp="1"/>
          </p:cNvSpPr>
          <p:nvPr>
            <p:ph type="body" sz="half" idx="2"/>
          </p:nvPr>
        </p:nvSpPr>
        <p:spPr>
          <a:xfrm>
            <a:off x="914400" y="4926106"/>
            <a:ext cx="7315200" cy="990600"/>
          </a:xfrm>
        </p:spPr>
        <p:txBody>
          <a:bodyPr/>
          <a:lstStyle>
            <a:lvl1pPr marL="0" indent="0">
              <a:spcBef>
                <a:spcPct val="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F66AD8-BC4A-4004-9882-414398D930CA}" type="datetimeFigureOut">
              <a:rPr lang="en-US" smtClean="0"/>
              <a:pPr/>
              <a:t>2/11/2020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D2C864-9362-43C7-A136-D9C41D93A96D}"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2DF66AD8-BC4A-4004-9882-414398D930CA}" type="datetimeFigureOut">
              <a:rPr lang="en-US" smtClean="0"/>
              <a:pPr/>
              <a:t>2/11/2020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D2C864-9362-43C7-A136-D9C41D93A96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2DF66AD8-BC4A-4004-9882-414398D930CA}" type="datetimeFigureOut">
              <a:rPr lang="en-US" smtClean="0"/>
              <a:pPr/>
              <a:t>2/11/2020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D2C864-9362-43C7-A136-D9C41D93A96D}"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551682" y="450851"/>
            <a:ext cx="846083" cy="5357812"/>
          </a:xfrm>
        </p:spPr>
        <p:txBody>
          <a:bodyPr vert="eaVert" anchor="t" anchorCtr="0"/>
          <a:lstStyle/>
          <a:p>
            <a:r>
              <a:rPr lang="en-US" smtClean="0"/>
              <a:t>Click to edit Master title style</a:t>
            </a:r>
            <a:endParaRPr/>
          </a:p>
        </p:txBody>
      </p:sp>
      <p:sp>
        <p:nvSpPr>
          <p:cNvPr id="3" name="Vertical Text Placeholder 2"/>
          <p:cNvSpPr>
            <a:spLocks noGrp="1"/>
          </p:cNvSpPr>
          <p:nvPr>
            <p:ph type="body" orient="vert" idx="1"/>
          </p:nvPr>
        </p:nvSpPr>
        <p:spPr>
          <a:xfrm>
            <a:off x="914400" y="450851"/>
            <a:ext cx="5943600" cy="5357812"/>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2DF66AD8-BC4A-4004-9882-414398D930CA}" type="datetimeFigureOut">
              <a:rPr lang="en-US" smtClean="0"/>
              <a:pPr/>
              <a:t>2/11/2020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D2C864-9362-43C7-A136-D9C41D93A96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Watermark">
    <p:bg>
      <p:bgRef idx="1003">
        <a:schemeClr val="bg2"/>
      </p:bgRef>
    </p:bg>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a:xfrm>
            <a:off x="1122215" y="3200400"/>
            <a:ext cx="8021782" cy="2209800"/>
          </a:xfrm>
        </p:spPr>
        <p:txBody>
          <a:bodyPr wrap="none" lIns="0" tIns="0" rIns="0" bIns="0" anchor="ctr" anchorCtr="0">
            <a:noAutofit/>
          </a:bodyPr>
          <a:lstStyle>
            <a:lvl1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1pPr>
            <a:lvl2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2pPr>
            <a:lvl3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3pPr>
            <a:lvl4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4pPr>
            <a:lvl5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5pPr>
          </a:lstStyle>
          <a:p>
            <a:pPr lvl="0"/>
            <a:r>
              <a:rPr lang="en-US" smtClean="0"/>
              <a:t>Click to edit Master text styles</a:t>
            </a:r>
          </a:p>
        </p:txBody>
      </p:sp>
      <p:sp>
        <p:nvSpPr>
          <p:cNvPr id="2" name="Title 1"/>
          <p:cNvSpPr>
            <a:spLocks noGrp="1"/>
          </p:cNvSpPr>
          <p:nvPr>
            <p:ph type="ctrTitle"/>
          </p:nvPr>
        </p:nvSpPr>
        <p:spPr>
          <a:xfrm>
            <a:off x="3960813" y="3833095"/>
            <a:ext cx="4724400" cy="1209964"/>
          </a:xfrm>
        </p:spPr>
        <p:txBody>
          <a:bodyPr lIns="45720" tIns="0" rIns="45720" bIns="0" anchor="b" anchorCtr="0">
            <a:noAutofit/>
          </a:bodyPr>
          <a:lstStyle>
            <a:lvl1pPr algn="l">
              <a:lnSpc>
                <a:spcPts val="5000"/>
              </a:lnSpc>
              <a:defRPr sz="4600"/>
            </a:lvl1pPr>
          </a:lstStyle>
          <a:p>
            <a:r>
              <a:rPr lang="en-US" smtClean="0"/>
              <a:t>Click to edit Master title style</a:t>
            </a:r>
            <a:endParaRPr dirty="0"/>
          </a:p>
        </p:txBody>
      </p:sp>
      <p:sp>
        <p:nvSpPr>
          <p:cNvPr id="3" name="Subtitle 2"/>
          <p:cNvSpPr>
            <a:spLocks noGrp="1"/>
          </p:cNvSpPr>
          <p:nvPr>
            <p:ph type="subTitle" idx="1"/>
          </p:nvPr>
        </p:nvSpPr>
        <p:spPr>
          <a:xfrm>
            <a:off x="3960813" y="5056909"/>
            <a:ext cx="4724400" cy="1156586"/>
          </a:xfrm>
        </p:spPr>
        <p:txBody>
          <a:bodyPr lIns="91440" tIns="0" rIns="45720" bIns="0">
            <a:normAutofit/>
          </a:bodyPr>
          <a:lstStyle>
            <a:lvl1pPr marL="0" indent="0" algn="l">
              <a:lnSpc>
                <a:spcPts val="2600"/>
              </a:lnSpc>
              <a:spcBef>
                <a:spcPct val="0"/>
              </a:spcBef>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457200" y="6298744"/>
            <a:ext cx="1981200" cy="273050"/>
          </a:xfrm>
        </p:spPr>
        <p:txBody>
          <a:bodyPr/>
          <a:lstStyle>
            <a:lvl1pPr algn="l">
              <a:defRPr sz="1100">
                <a:latin typeface="Rockwell" pitchFamily="18" charset="0"/>
              </a:defRPr>
            </a:lvl1pPr>
          </a:lstStyle>
          <a:p>
            <a:fld id="{2DF66AD8-BC4A-4004-9882-414398D930CA}" type="datetimeFigureOut">
              <a:rPr lang="en-US" smtClean="0"/>
              <a:pPr/>
              <a:t>2/11/2020</a:t>
            </a:fld>
            <a:endParaRPr lang="en-US"/>
          </a:p>
        </p:txBody>
      </p:sp>
      <p:sp>
        <p:nvSpPr>
          <p:cNvPr id="5" name="Footer Placeholder 4"/>
          <p:cNvSpPr>
            <a:spLocks noGrp="1"/>
          </p:cNvSpPr>
          <p:nvPr>
            <p:ph type="ftr" sz="quarter" idx="11"/>
          </p:nvPr>
        </p:nvSpPr>
        <p:spPr>
          <a:xfrm>
            <a:off x="3962400" y="6298744"/>
            <a:ext cx="3810000" cy="273050"/>
          </a:xfrm>
        </p:spPr>
        <p:txBody>
          <a:bodyPr/>
          <a:lstStyle>
            <a:lvl1pPr algn="l">
              <a:defRPr/>
            </a:lvl1pPr>
          </a:lstStyle>
          <a:p>
            <a:endParaRPr lang="en-US"/>
          </a:p>
        </p:txBody>
      </p:sp>
      <p:sp>
        <p:nvSpPr>
          <p:cNvPr id="6" name="Slide Number Placeholder 5"/>
          <p:cNvSpPr>
            <a:spLocks noGrp="1"/>
          </p:cNvSpPr>
          <p:nvPr>
            <p:ph type="sldNum" sz="quarter" idx="12"/>
          </p:nvPr>
        </p:nvSpPr>
        <p:spPr>
          <a:xfrm>
            <a:off x="8264856" y="6312392"/>
            <a:ext cx="685800" cy="265089"/>
          </a:xfrm>
        </p:spPr>
        <p:txBody>
          <a:bodyPr/>
          <a:lstStyle>
            <a:lvl1pPr>
              <a:defRPr sz="1100">
                <a:solidFill>
                  <a:schemeClr val="tx1"/>
                </a:solidFill>
                <a:latin typeface="Rockwell" pitchFamily="18" charset="0"/>
              </a:defRPr>
            </a:lvl1pPr>
          </a:lstStyle>
          <a:p>
            <a:fld id="{B9D2C864-9362-43C7-A136-D9C41D93A96D}"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194560"/>
            <a:ext cx="7772400" cy="1362075"/>
          </a:xfrm>
        </p:spPr>
        <p:txBody>
          <a:bodyPr vert="horz" lIns="45720" tIns="0" rIns="45720" bIns="0" rtlCol="0" anchor="b" anchorCtr="0">
            <a:noAutofit/>
          </a:bodyPr>
          <a:lstStyle>
            <a:lvl1pPr algn="l" defTabSz="914400" rtl="0" eaLnBrk="1" latinLnBrk="0" hangingPunct="1">
              <a:lnSpc>
                <a:spcPts val="5000"/>
              </a:lnSpc>
              <a:spcBef>
                <a:spcPct val="0"/>
              </a:spcBef>
              <a:buNone/>
              <a:defRPr sz="4600" b="1" kern="1200" cap="none" baseline="0">
                <a:solidFill>
                  <a:schemeClr val="tx1"/>
                </a:solidFill>
                <a:latin typeface="+mj-lt"/>
                <a:ea typeface="+mj-ea"/>
                <a:cs typeface="+mj-cs"/>
              </a:defRPr>
            </a:lvl1pPr>
          </a:lstStyle>
          <a:p>
            <a:r>
              <a:rPr lang="en-US" smtClean="0"/>
              <a:t>Click to edit Master title style</a:t>
            </a:r>
            <a:endParaRPr/>
          </a:p>
        </p:txBody>
      </p:sp>
      <p:sp>
        <p:nvSpPr>
          <p:cNvPr id="3" name="Text Placeholder 2"/>
          <p:cNvSpPr>
            <a:spLocks noGrp="1"/>
          </p:cNvSpPr>
          <p:nvPr>
            <p:ph type="body" idx="1"/>
          </p:nvPr>
        </p:nvSpPr>
        <p:spPr>
          <a:xfrm>
            <a:off x="457200" y="3557016"/>
            <a:ext cx="7772400" cy="987552"/>
          </a:xfrm>
        </p:spPr>
        <p:txBody>
          <a:bodyPr vert="horz" lIns="91440" tIns="0" rIns="45720" bIns="0" rtlCol="0" anchor="t" anchorCtr="0">
            <a:normAutofit/>
          </a:bodyPr>
          <a:lstStyle>
            <a:lvl1pPr marL="0" indent="0">
              <a:spcBef>
                <a:spcPts val="0"/>
              </a:spcBef>
              <a:buNone/>
              <a:defRPr sz="2200" kern="1200">
                <a:solidFill>
                  <a:schemeClr val="tx1"/>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lvl="0" indent="0" algn="l" defTabSz="914400" rtl="0" eaLnBrk="1" latinLnBrk="0" hangingPunct="1">
              <a:spcBef>
                <a:spcPts val="2000"/>
              </a:spcBef>
              <a:buSzPct val="90000"/>
              <a:buFontTx/>
              <a:buNone/>
            </a:pPr>
            <a:r>
              <a:rPr lang="en-US" smtClean="0"/>
              <a:t>Click to edit Master text styles</a:t>
            </a:r>
          </a:p>
        </p:txBody>
      </p:sp>
      <p:sp>
        <p:nvSpPr>
          <p:cNvPr id="4" name="Date Placeholder 3"/>
          <p:cNvSpPr>
            <a:spLocks noGrp="1"/>
          </p:cNvSpPr>
          <p:nvPr>
            <p:ph type="dt" sz="half" idx="10"/>
          </p:nvPr>
        </p:nvSpPr>
        <p:spPr/>
        <p:txBody>
          <a:bodyPr/>
          <a:lstStyle/>
          <a:p>
            <a:fld id="{2DF66AD8-BC4A-4004-9882-414398D930CA}" type="datetimeFigureOut">
              <a:rPr lang="en-US" smtClean="0"/>
              <a:pPr/>
              <a:t>2/11/2020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D2C864-9362-43C7-A136-D9C41D93A96D}"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ection with Watermark">
    <p:bg>
      <p:bgRef idx="1002">
        <a:schemeClr val="bg2"/>
      </p:bgRef>
    </p:bg>
    <p:spTree>
      <p:nvGrpSpPr>
        <p:cNvPr id="1" name=""/>
        <p:cNvGrpSpPr/>
        <p:nvPr/>
      </p:nvGrpSpPr>
      <p:grpSpPr>
        <a:xfrm>
          <a:off x="0" y="0"/>
          <a:ext cx="0" cy="0"/>
          <a:chOff x="0" y="0"/>
          <a:chExt cx="0" cy="0"/>
        </a:xfrm>
      </p:grpSpPr>
      <p:sp>
        <p:nvSpPr>
          <p:cNvPr id="7" name="Text Placeholder 7"/>
          <p:cNvSpPr>
            <a:spLocks noGrp="1"/>
          </p:cNvSpPr>
          <p:nvPr>
            <p:ph type="body" sz="quarter" idx="13"/>
          </p:nvPr>
        </p:nvSpPr>
        <p:spPr>
          <a:xfrm>
            <a:off x="712693" y="1689847"/>
            <a:ext cx="8431303" cy="2209800"/>
          </a:xfrm>
        </p:spPr>
        <p:txBody>
          <a:bodyPr wrap="none" lIns="0" tIns="0" rIns="0" bIns="0" anchor="ctr" anchorCtr="0">
            <a:noAutofit/>
          </a:bodyPr>
          <a:lstStyle>
            <a:lvl1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1pPr>
            <a:lvl2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2pPr>
            <a:lvl3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3pPr>
            <a:lvl4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4pPr>
            <a:lvl5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5pPr>
          </a:lstStyle>
          <a:p>
            <a:pPr lvl="0"/>
            <a:r>
              <a:rPr lang="en-US" smtClean="0"/>
              <a:t>Click to edit Master text styles</a:t>
            </a:r>
          </a:p>
        </p:txBody>
      </p:sp>
      <p:sp>
        <p:nvSpPr>
          <p:cNvPr id="2" name="Title 1"/>
          <p:cNvSpPr>
            <a:spLocks noGrp="1"/>
          </p:cNvSpPr>
          <p:nvPr>
            <p:ph type="title"/>
          </p:nvPr>
        </p:nvSpPr>
        <p:spPr>
          <a:xfrm>
            <a:off x="457201" y="2196353"/>
            <a:ext cx="5334000" cy="1362075"/>
          </a:xfrm>
        </p:spPr>
        <p:txBody>
          <a:bodyPr lIns="45720" tIns="0" rIns="45720" bIns="0" anchor="b" anchorCtr="0"/>
          <a:lstStyle>
            <a:lvl1pPr algn="l">
              <a:lnSpc>
                <a:spcPts val="5000"/>
              </a:lnSpc>
              <a:defRPr sz="4600" b="1" cap="none" baseline="0"/>
            </a:lvl1pPr>
          </a:lstStyle>
          <a:p>
            <a:r>
              <a:rPr lang="en-US" smtClean="0"/>
              <a:t>Click to edit Master title style</a:t>
            </a:r>
            <a:endParaRPr/>
          </a:p>
        </p:txBody>
      </p:sp>
      <p:sp>
        <p:nvSpPr>
          <p:cNvPr id="3" name="Text Placeholder 2"/>
          <p:cNvSpPr>
            <a:spLocks noGrp="1"/>
          </p:cNvSpPr>
          <p:nvPr>
            <p:ph type="body" idx="1"/>
          </p:nvPr>
        </p:nvSpPr>
        <p:spPr>
          <a:xfrm>
            <a:off x="457200" y="3560618"/>
            <a:ext cx="5334000" cy="983087"/>
          </a:xfrm>
        </p:spPr>
        <p:txBody>
          <a:bodyPr tIns="0" rIns="45720" bIns="0" anchor="t" anchorCtr="0"/>
          <a:lstStyle>
            <a:lvl1pPr marL="0" indent="0">
              <a:spcBef>
                <a:spcPct val="0"/>
              </a:spcBef>
              <a:buNone/>
              <a:defRPr sz="22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DF66AD8-BC4A-4004-9882-414398D930CA}" type="datetimeFigureOut">
              <a:rPr lang="en-US" smtClean="0"/>
              <a:pPr/>
              <a:t>2/11/2020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D2C864-9362-43C7-A136-D9C41D93A96D}"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ection with Picture">
    <p:bg>
      <p:bgPr>
        <a:blipFill dpi="0" rotWithShape="1">
          <a:blip r:embed="rId2">
            <a:lum/>
          </a:blip>
          <a:srcRect/>
          <a:stretch>
            <a:fillRect t="-4000" b="-4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152775" y="4069804"/>
            <a:ext cx="5538788" cy="1162050"/>
          </a:xfrm>
        </p:spPr>
        <p:txBody>
          <a:bodyPr tIns="0" bIns="0" anchor="b"/>
          <a:lstStyle>
            <a:lvl1pPr algn="l">
              <a:lnSpc>
                <a:spcPts val="4600"/>
              </a:lnSpc>
              <a:defRPr sz="4600" b="1"/>
            </a:lvl1pPr>
          </a:lstStyle>
          <a:p>
            <a:r>
              <a:rPr lang="en-US" smtClean="0"/>
              <a:t>Click to edit Master title style</a:t>
            </a:r>
            <a:endParaRPr/>
          </a:p>
        </p:txBody>
      </p:sp>
      <p:grpSp>
        <p:nvGrpSpPr>
          <p:cNvPr id="3" name="Group 8"/>
          <p:cNvGrpSpPr/>
          <p:nvPr/>
        </p:nvGrpSpPr>
        <p:grpSpPr>
          <a:xfrm rot="21240000">
            <a:off x="654352" y="445180"/>
            <a:ext cx="5416247" cy="3630168"/>
            <a:chOff x="1524000" y="381000"/>
            <a:chExt cx="3657600" cy="4737978"/>
          </a:xfrm>
        </p:grpSpPr>
        <p:sp>
          <p:nvSpPr>
            <p:cNvPr id="10" name="Rectangle 9"/>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2" name="Picture Placeholder 9"/>
          <p:cNvSpPr>
            <a:spLocks noGrp="1"/>
          </p:cNvSpPr>
          <p:nvPr>
            <p:ph type="pic" sz="quarter" idx="15"/>
          </p:nvPr>
        </p:nvSpPr>
        <p:spPr>
          <a:xfrm rot="21240000">
            <a:off x="857677" y="632632"/>
            <a:ext cx="5009597" cy="3255264"/>
          </a:xfrm>
          <a:solidFill>
            <a:schemeClr val="bg1">
              <a:lumMod val="85000"/>
            </a:schemeClr>
          </a:solidFill>
        </p:spPr>
        <p:txBody>
          <a:bodyPr/>
          <a:lstStyle>
            <a:lvl1pPr>
              <a:buNone/>
              <a:defRPr/>
            </a:lvl1pPr>
          </a:lstStyle>
          <a:p>
            <a:r>
              <a:rPr lang="en-US" smtClean="0"/>
              <a:t>Drag picture to placeholder or click icon to add</a:t>
            </a:r>
            <a:endParaRPr/>
          </a:p>
        </p:txBody>
      </p:sp>
      <p:sp>
        <p:nvSpPr>
          <p:cNvPr id="4" name="Text Placeholder 3"/>
          <p:cNvSpPr>
            <a:spLocks noGrp="1"/>
          </p:cNvSpPr>
          <p:nvPr>
            <p:ph type="body" sz="half" idx="2"/>
          </p:nvPr>
        </p:nvSpPr>
        <p:spPr>
          <a:xfrm>
            <a:off x="3158117" y="5230906"/>
            <a:ext cx="5532958" cy="865093"/>
          </a:xfrm>
        </p:spPr>
        <p:txBody>
          <a:bodyPr/>
          <a:lstStyle>
            <a:lvl1pPr marL="0" indent="0">
              <a:spcBef>
                <a:spcPct val="0"/>
              </a:spcBef>
              <a:buNone/>
              <a:defRPr sz="2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F66AD8-BC4A-4004-9882-414398D930CA}" type="datetimeFigureOut">
              <a:rPr lang="en-US" smtClean="0"/>
              <a:pPr/>
              <a:t>2/11/2020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D2C864-9362-43C7-A136-D9C41D93A96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914400" y="1735139"/>
            <a:ext cx="3566160" cy="4056062"/>
          </a:xfrm>
        </p:spPr>
        <p:txBody>
          <a:bodyPr/>
          <a:lstStyle>
            <a:lvl1pPr>
              <a:defRPr sz="2200"/>
            </a:lvl1pPr>
            <a:lvl2pPr>
              <a:defRPr sz="2000"/>
            </a:lvl2pPr>
            <a:lvl3pPr>
              <a:defRPr sz="1800"/>
            </a:lvl3pPr>
            <a:lvl4pPr>
              <a:defRPr sz="1800"/>
            </a:lvl4pPr>
            <a:lvl5pPr>
              <a:defRPr sz="1800"/>
            </a:lvl5pPr>
            <a:lvl6pPr marL="2290763" indent="-344488">
              <a:defRPr sz="1800"/>
            </a:lvl6pPr>
            <a:lvl7pPr marL="2290763" indent="-344488">
              <a:defRPr sz="1800"/>
            </a:lvl7pPr>
            <a:lvl8pPr marL="2290763" indent="-344488">
              <a:defRPr sz="1800"/>
            </a:lvl8pPr>
            <a:lvl9pPr marL="229076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648200" y="1735139"/>
            <a:ext cx="3566160" cy="4056062"/>
          </a:xfrm>
        </p:spPr>
        <p:txBody>
          <a:bodyPr/>
          <a:lstStyle>
            <a:lvl1pPr>
              <a:defRPr sz="2200"/>
            </a:lvl1pPr>
            <a:lvl2pPr>
              <a:defRPr sz="2000"/>
            </a:lvl2pPr>
            <a:lvl3pPr>
              <a:defRPr sz="1800"/>
            </a:lvl3pPr>
            <a:lvl4pPr>
              <a:defRPr sz="1800"/>
            </a:lvl4pPr>
            <a:lvl5pPr>
              <a:defRPr sz="1800"/>
            </a:lvl5pPr>
            <a:lvl6pPr marL="2290763" indent="-344488">
              <a:defRPr sz="1800"/>
            </a:lvl6pPr>
            <a:lvl7pPr marL="2290763" indent="-344488">
              <a:defRPr sz="1800"/>
            </a:lvl7pPr>
            <a:lvl8pPr marL="2290763" indent="-344488">
              <a:defRPr sz="1800"/>
            </a:lvl8pPr>
            <a:lvl9pPr marL="229076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2DF66AD8-BC4A-4004-9882-414398D930CA}" type="datetimeFigureOut">
              <a:rPr lang="en-US" smtClean="0"/>
              <a:pPr/>
              <a:t>2/11/2020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D2C864-9362-43C7-A136-D9C41D93A96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971326" y="1419366"/>
            <a:ext cx="3200400" cy="584035"/>
          </a:xfrm>
        </p:spPr>
        <p:txBody>
          <a:bodyPr anchor="b"/>
          <a:lstStyle>
            <a:lvl1pPr marL="0" indent="0" algn="ctr">
              <a:spcBef>
                <a:spcPct val="0"/>
              </a:spcBef>
              <a:buNone/>
              <a:defRPr sz="2200" b="0">
                <a:solidFill>
                  <a:schemeClr val="tx2">
                    <a:lumMod val="60000"/>
                    <a:lumOff val="40000"/>
                  </a:schemeClr>
                </a:solidFill>
                <a:latin typeface="Impact"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97367" y="2174875"/>
            <a:ext cx="3566160" cy="3616325"/>
          </a:xfrm>
        </p:spPr>
        <p:txBody>
          <a:bodyPr/>
          <a:lstStyle>
            <a:lvl1pPr>
              <a:defRPr sz="2200"/>
            </a:lvl1pPr>
            <a:lvl2pPr>
              <a:defRPr sz="2000"/>
            </a:lvl2pPr>
            <a:lvl3pPr>
              <a:defRPr sz="1800"/>
            </a:lvl3pPr>
            <a:lvl4pPr>
              <a:defRPr sz="1600"/>
            </a:lvl4pPr>
            <a:lvl5pPr>
              <a:defRPr sz="1600"/>
            </a:lvl5pPr>
            <a:lvl6pPr marL="2290763" indent="-344488">
              <a:defRPr sz="1600"/>
            </a:lvl6pPr>
            <a:lvl7pPr marL="2290763" indent="-344488">
              <a:defRPr sz="1600"/>
            </a:lvl7pPr>
            <a:lvl8pPr marL="2290763" indent="-344488">
              <a:defRPr sz="1600"/>
            </a:lvl8pPr>
            <a:lvl9pPr marL="2290763" indent="-344488">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930247" y="1419366"/>
            <a:ext cx="3200400" cy="584035"/>
          </a:xfrm>
        </p:spPr>
        <p:txBody>
          <a:bodyPr anchor="b"/>
          <a:lstStyle>
            <a:lvl1pPr marL="0" indent="0" algn="ctr">
              <a:spcBef>
                <a:spcPct val="0"/>
              </a:spcBef>
              <a:buNone/>
              <a:defRPr sz="2200" b="0">
                <a:solidFill>
                  <a:schemeClr val="tx2">
                    <a:lumMod val="60000"/>
                    <a:lumOff val="40000"/>
                  </a:schemeClr>
                </a:solidFill>
                <a:latin typeface="Impact"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6514" y="2174875"/>
            <a:ext cx="3566160" cy="3616325"/>
          </a:xfrm>
        </p:spPr>
        <p:txBody>
          <a:bodyPr/>
          <a:lstStyle>
            <a:lvl1pPr>
              <a:defRPr sz="2200"/>
            </a:lvl1pPr>
            <a:lvl2pPr>
              <a:defRPr sz="2000"/>
            </a:lvl2pPr>
            <a:lvl3pPr>
              <a:defRPr sz="1800"/>
            </a:lvl3pPr>
            <a:lvl4pPr>
              <a:defRPr sz="1600"/>
            </a:lvl4pPr>
            <a:lvl5pPr>
              <a:defRPr sz="1600"/>
            </a:lvl5pPr>
            <a:lvl6pPr marL="2290763" indent="-344488">
              <a:defRPr sz="1600"/>
            </a:lvl6pPr>
            <a:lvl7pPr marL="2290763" indent="-344488">
              <a:defRPr sz="1600"/>
            </a:lvl7pPr>
            <a:lvl8pPr marL="2290763" indent="-344488">
              <a:defRPr sz="1600"/>
            </a:lvl8pPr>
            <a:lvl9pPr marL="2290763" indent="-344488">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2DF66AD8-BC4A-4004-9882-414398D930CA}" type="datetimeFigureOut">
              <a:rPr lang="en-US" smtClean="0"/>
              <a:pPr/>
              <a:t>2/11/2020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D2C864-9362-43C7-A136-D9C41D93A96D}" type="slidenum">
              <a:rPr lang="en-US" smtClean="0"/>
              <a:pPr/>
              <a:t>‹#›</a:t>
            </a:fld>
            <a:endParaRPr lang="en-US"/>
          </a:p>
        </p:txBody>
      </p:sp>
      <p:pic>
        <p:nvPicPr>
          <p:cNvPr id="11" name="Picture 10" descr="Comparison-Underline.png"/>
          <p:cNvPicPr>
            <a:picLocks noChangeAspect="1"/>
          </p:cNvPicPr>
          <p:nvPr/>
        </p:nvPicPr>
        <p:blipFill>
          <a:blip r:embed="rId2"/>
          <a:stretch>
            <a:fillRect/>
          </a:stretch>
        </p:blipFill>
        <p:spPr>
          <a:xfrm>
            <a:off x="957039" y="1897040"/>
            <a:ext cx="3228975" cy="142875"/>
          </a:xfrm>
          <a:prstGeom prst="rect">
            <a:avLst/>
          </a:prstGeom>
        </p:spPr>
      </p:pic>
      <p:pic>
        <p:nvPicPr>
          <p:cNvPr id="13" name="Picture 12" descr="Comparison-Underline.png"/>
          <p:cNvPicPr>
            <a:picLocks noChangeAspect="1"/>
          </p:cNvPicPr>
          <p:nvPr/>
        </p:nvPicPr>
        <p:blipFill>
          <a:blip r:embed="rId2"/>
          <a:stretch>
            <a:fillRect/>
          </a:stretch>
        </p:blipFill>
        <p:spPr>
          <a:xfrm>
            <a:off x="4915960" y="1897040"/>
            <a:ext cx="3228975" cy="142875"/>
          </a:xfrm>
          <a:prstGeom prst="rect">
            <a:avLst/>
          </a:prstGeom>
        </p:spPr>
      </p:pic>
      <p:pic>
        <p:nvPicPr>
          <p:cNvPr id="12" name="Picture 11" descr="Comparison-Underline.png"/>
          <p:cNvPicPr>
            <a:picLocks noChangeAspect="1"/>
          </p:cNvPicPr>
          <p:nvPr/>
        </p:nvPicPr>
        <p:blipFill>
          <a:blip r:embed="rId2"/>
          <a:stretch>
            <a:fillRect/>
          </a:stretch>
        </p:blipFill>
        <p:spPr>
          <a:xfrm>
            <a:off x="957039" y="1897040"/>
            <a:ext cx="3228975" cy="142875"/>
          </a:xfrm>
          <a:prstGeom prst="rect">
            <a:avLst/>
          </a:prstGeom>
        </p:spPr>
      </p:pic>
      <p:pic>
        <p:nvPicPr>
          <p:cNvPr id="14" name="Picture 13" descr="Comparison-Underline.png"/>
          <p:cNvPicPr>
            <a:picLocks noChangeAspect="1"/>
          </p:cNvPicPr>
          <p:nvPr/>
        </p:nvPicPr>
        <p:blipFill>
          <a:blip r:embed="rId2"/>
          <a:stretch>
            <a:fillRect/>
          </a:stretch>
        </p:blipFill>
        <p:spPr>
          <a:xfrm>
            <a:off x="4915960" y="1897040"/>
            <a:ext cx="3228975" cy="142875"/>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914400" y="1735138"/>
            <a:ext cx="731520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2DF66AD8-BC4A-4004-9882-414398D930CA}" type="datetimeFigureOut">
              <a:rPr lang="en-US" smtClean="0"/>
              <a:pPr/>
              <a:t>2/11/2020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D2C864-9362-43C7-A136-D9C41D93A96D}" type="slidenum">
              <a:rPr lang="en-US" smtClean="0"/>
              <a:pPr/>
              <a:t>‹#›</a:t>
            </a:fld>
            <a:endParaRPr lang="en-US"/>
          </a:p>
        </p:txBody>
      </p:sp>
      <p:sp>
        <p:nvSpPr>
          <p:cNvPr id="8" name="Content Placeholder 2"/>
          <p:cNvSpPr>
            <a:spLocks noGrp="1"/>
          </p:cNvSpPr>
          <p:nvPr>
            <p:ph sz="half" idx="13"/>
          </p:nvPr>
        </p:nvSpPr>
        <p:spPr>
          <a:xfrm>
            <a:off x="914400" y="3870960"/>
            <a:ext cx="731520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8.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7.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6.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4400" y="503238"/>
            <a:ext cx="7313613" cy="868362"/>
          </a:xfrm>
          <a:prstGeom prst="rect">
            <a:avLst/>
          </a:prstGeom>
        </p:spPr>
        <p:txBody>
          <a:bodyPr vert="horz" lIns="91440" tIns="45720" rIns="91440" bIns="45720" rtlCol="0" anchor="ctr">
            <a:noAutofit/>
          </a:bodyPr>
          <a:lstStyle/>
          <a:p>
            <a:r>
              <a:rPr lang="en-US" smtClean="0"/>
              <a:t>Click to edit Master title style</a:t>
            </a:r>
            <a:endParaRPr/>
          </a:p>
        </p:txBody>
      </p:sp>
      <p:sp>
        <p:nvSpPr>
          <p:cNvPr id="3" name="Text Placeholder 2"/>
          <p:cNvSpPr>
            <a:spLocks noGrp="1"/>
          </p:cNvSpPr>
          <p:nvPr>
            <p:ph type="body" idx="1"/>
          </p:nvPr>
        </p:nvSpPr>
        <p:spPr>
          <a:xfrm>
            <a:off x="914400" y="1735138"/>
            <a:ext cx="7313613" cy="405606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7663438" y="6314461"/>
            <a:ext cx="1295400" cy="265089"/>
          </a:xfrm>
          <a:prstGeom prst="rect">
            <a:avLst/>
          </a:prstGeom>
        </p:spPr>
        <p:txBody>
          <a:bodyPr vert="horz" lIns="91440" tIns="45720" rIns="91440" bIns="45720" rtlCol="0" anchor="ctr"/>
          <a:lstStyle>
            <a:lvl1pPr algn="r">
              <a:defRPr sz="1100">
                <a:solidFill>
                  <a:schemeClr val="tx1"/>
                </a:solidFill>
                <a:latin typeface="Rockwell" pitchFamily="18" charset="0"/>
              </a:defRPr>
            </a:lvl1pPr>
          </a:lstStyle>
          <a:p>
            <a:fld id="{2DF66AD8-BC4A-4004-9882-414398D930CA}" type="datetimeFigureOut">
              <a:rPr lang="en-US" smtClean="0"/>
              <a:pPr/>
              <a:t>2/11/2020</a:t>
            </a:fld>
            <a:endParaRPr lang="en-US"/>
          </a:p>
        </p:txBody>
      </p:sp>
      <p:sp>
        <p:nvSpPr>
          <p:cNvPr id="5" name="Footer Placeholder 4"/>
          <p:cNvSpPr>
            <a:spLocks noGrp="1"/>
          </p:cNvSpPr>
          <p:nvPr>
            <p:ph type="ftr" sz="quarter" idx="3"/>
          </p:nvPr>
        </p:nvSpPr>
        <p:spPr>
          <a:xfrm>
            <a:off x="3942607" y="6305797"/>
            <a:ext cx="3717967" cy="259278"/>
          </a:xfrm>
          <a:prstGeom prst="rect">
            <a:avLst/>
          </a:prstGeom>
        </p:spPr>
        <p:txBody>
          <a:bodyPr vert="horz" lIns="91440" tIns="45720" rIns="91440" bIns="45720" rtlCol="0" anchor="ctr"/>
          <a:lstStyle>
            <a:lvl1pPr algn="r">
              <a:defRPr sz="1100">
                <a:solidFill>
                  <a:schemeClr val="tx1"/>
                </a:solidFill>
                <a:latin typeface="Rockwell" pitchFamily="18" charset="0"/>
              </a:defRPr>
            </a:lvl1pPr>
          </a:lstStyle>
          <a:p>
            <a:endParaRPr lang="en-US"/>
          </a:p>
        </p:txBody>
      </p:sp>
      <p:sp>
        <p:nvSpPr>
          <p:cNvPr id="6" name="Slide Number Placeholder 5"/>
          <p:cNvSpPr>
            <a:spLocks noGrp="1"/>
          </p:cNvSpPr>
          <p:nvPr>
            <p:ph type="sldNum" sz="quarter" idx="4"/>
          </p:nvPr>
        </p:nvSpPr>
        <p:spPr>
          <a:xfrm>
            <a:off x="7521388" y="5476097"/>
            <a:ext cx="1483056" cy="851848"/>
          </a:xfrm>
          <a:prstGeom prst="rect">
            <a:avLst/>
          </a:prstGeom>
        </p:spPr>
        <p:txBody>
          <a:bodyPr vert="horz" lIns="91440" tIns="45720" rIns="91440" bIns="45720" rtlCol="0" anchor="ctr"/>
          <a:lstStyle>
            <a:lvl1pPr algn="r">
              <a:defRPr sz="8200">
                <a:gradFill>
                  <a:gsLst>
                    <a:gs pos="0">
                      <a:schemeClr val="tx1">
                        <a:alpha val="10000"/>
                      </a:schemeClr>
                    </a:gs>
                    <a:gs pos="100000">
                      <a:schemeClr val="tx1">
                        <a:alpha val="10000"/>
                      </a:schemeClr>
                    </a:gs>
                  </a:gsLst>
                  <a:lin ang="5400000" scaled="0"/>
                </a:gradFill>
                <a:latin typeface="Impact" pitchFamily="34" charset="0"/>
              </a:defRPr>
            </a:lvl1pPr>
          </a:lstStyle>
          <a:p>
            <a:fld id="{B9D2C864-9362-43C7-A136-D9C41D93A96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Lst>
  <p:txStyles>
    <p:titleStyle>
      <a:lvl1pPr algn="ctr" defTabSz="914400" rtl="0" eaLnBrk="1" latinLnBrk="0" hangingPunct="1">
        <a:spcBef>
          <a:spcPct val="0"/>
        </a:spcBef>
        <a:buNone/>
        <a:defRPr sz="4600" kern="1200">
          <a:solidFill>
            <a:schemeClr val="tx1"/>
          </a:solidFill>
          <a:latin typeface="+mj-lt"/>
          <a:ea typeface="+mj-ea"/>
          <a:cs typeface="+mj-cs"/>
        </a:defRPr>
      </a:lvl1pPr>
    </p:titleStyle>
    <p:bodyStyle>
      <a:lvl1pPr marL="463550" indent="-463550" algn="l" defTabSz="914400" rtl="0" eaLnBrk="1" latinLnBrk="0" hangingPunct="1">
        <a:spcBef>
          <a:spcPts val="2000"/>
        </a:spcBef>
        <a:buSzPct val="90000"/>
        <a:buFontTx/>
        <a:buBlip>
          <a:blip r:embed="rId22"/>
        </a:buBlip>
        <a:defRPr sz="2400" kern="1200">
          <a:solidFill>
            <a:schemeClr val="tx1"/>
          </a:solidFill>
          <a:latin typeface="+mn-lt"/>
          <a:ea typeface="+mn-ea"/>
          <a:cs typeface="+mn-cs"/>
        </a:defRPr>
      </a:lvl1pPr>
      <a:lvl2pPr marL="914400" indent="-457200" algn="l" defTabSz="914400" rtl="0" eaLnBrk="1" latinLnBrk="0" hangingPunct="1">
        <a:spcBef>
          <a:spcPts val="600"/>
        </a:spcBef>
        <a:buSzPct val="90000"/>
        <a:buFontTx/>
        <a:buBlip>
          <a:blip r:embed="rId23"/>
        </a:buBlip>
        <a:defRPr sz="2200" kern="1200">
          <a:solidFill>
            <a:schemeClr val="tx1"/>
          </a:solidFill>
          <a:latin typeface="+mn-lt"/>
          <a:ea typeface="+mn-ea"/>
          <a:cs typeface="+mn-cs"/>
        </a:defRPr>
      </a:lvl2pPr>
      <a:lvl3pPr marL="1255713" indent="-341313" algn="l" defTabSz="914400" rtl="0" eaLnBrk="1" latinLnBrk="0" hangingPunct="1">
        <a:spcBef>
          <a:spcPts val="600"/>
        </a:spcBef>
        <a:buSzPct val="90000"/>
        <a:buFontTx/>
        <a:buBlip>
          <a:blip r:embed="rId24"/>
        </a:buBlip>
        <a:defRPr sz="2000" kern="1200">
          <a:solidFill>
            <a:schemeClr val="tx1"/>
          </a:solidFill>
          <a:latin typeface="+mn-lt"/>
          <a:ea typeface="+mn-ea"/>
          <a:cs typeface="+mn-cs"/>
        </a:defRPr>
      </a:lvl3pPr>
      <a:lvl4pPr marL="1597025" indent="-341313" algn="l" defTabSz="914400" rtl="0" eaLnBrk="1" latinLnBrk="0" hangingPunct="1">
        <a:spcBef>
          <a:spcPts val="600"/>
        </a:spcBef>
        <a:buSzPct val="90000"/>
        <a:buFontTx/>
        <a:buBlip>
          <a:blip r:embed="rId24"/>
        </a:buBlip>
        <a:defRPr sz="1800" kern="1200">
          <a:solidFill>
            <a:schemeClr val="tx1"/>
          </a:solidFill>
          <a:latin typeface="+mn-lt"/>
          <a:ea typeface="+mn-ea"/>
          <a:cs typeface="+mn-cs"/>
        </a:defRPr>
      </a:lvl4pPr>
      <a:lvl5pPr marL="1938338" indent="-341313" algn="l" defTabSz="914400" rtl="0" eaLnBrk="1" latinLnBrk="0" hangingPunct="1">
        <a:spcBef>
          <a:spcPts val="600"/>
        </a:spcBef>
        <a:buSzPct val="90000"/>
        <a:buFontTx/>
        <a:buBlip>
          <a:blip r:embed="rId24"/>
        </a:buBlip>
        <a:defRPr sz="1800" kern="1200">
          <a:solidFill>
            <a:schemeClr val="tx1"/>
          </a:solidFill>
          <a:latin typeface="+mn-lt"/>
          <a:ea typeface="+mn-ea"/>
          <a:cs typeface="+mn-cs"/>
        </a:defRPr>
      </a:lvl5pPr>
      <a:lvl6pPr marL="2290763" indent="-344488" algn="l" defTabSz="914400" rtl="0" eaLnBrk="1" latinLnBrk="0" hangingPunct="1">
        <a:spcBef>
          <a:spcPct val="20000"/>
        </a:spcBef>
        <a:buSzPct val="90000"/>
        <a:buFontTx/>
        <a:buBlip>
          <a:blip r:embed="rId22"/>
        </a:buBlip>
        <a:defRPr lang="en-US" sz="1800" kern="1200" dirty="0" smtClean="0">
          <a:solidFill>
            <a:schemeClr val="tx1"/>
          </a:solidFill>
          <a:latin typeface="+mn-lt"/>
          <a:ea typeface="+mn-ea"/>
          <a:cs typeface="+mn-cs"/>
        </a:defRPr>
      </a:lvl6pPr>
      <a:lvl7pPr marL="2625725" indent="-344488" algn="l" defTabSz="914400" rtl="0" eaLnBrk="1" latinLnBrk="0" hangingPunct="1">
        <a:spcBef>
          <a:spcPct val="20000"/>
        </a:spcBef>
        <a:buSzPct val="90000"/>
        <a:buFontTx/>
        <a:buBlip>
          <a:blip r:embed="rId24"/>
        </a:buBlip>
        <a:defRPr lang="en-US" sz="1800" kern="1200" dirty="0" smtClean="0">
          <a:solidFill>
            <a:schemeClr val="tx1"/>
          </a:solidFill>
          <a:latin typeface="+mn-lt"/>
          <a:ea typeface="+mn-ea"/>
          <a:cs typeface="+mn-cs"/>
        </a:defRPr>
      </a:lvl7pPr>
      <a:lvl8pPr marL="2970213" indent="-344488" algn="l" defTabSz="914400" rtl="0" eaLnBrk="1" latinLnBrk="0" hangingPunct="1">
        <a:spcBef>
          <a:spcPct val="20000"/>
        </a:spcBef>
        <a:buSzPct val="90000"/>
        <a:buFontTx/>
        <a:buBlip>
          <a:blip r:embed="rId22"/>
        </a:buBlip>
        <a:defRPr lang="en-US" sz="1800" kern="1200" dirty="0" smtClean="0">
          <a:solidFill>
            <a:schemeClr val="tx1"/>
          </a:solidFill>
          <a:latin typeface="+mn-lt"/>
          <a:ea typeface="+mn-ea"/>
          <a:cs typeface="+mn-cs"/>
        </a:defRPr>
      </a:lvl8pPr>
      <a:lvl9pPr marL="3313113" indent="-344488" algn="l" defTabSz="914400" rtl="0" eaLnBrk="1" latinLnBrk="0" hangingPunct="1">
        <a:spcBef>
          <a:spcPct val="20000"/>
        </a:spcBef>
        <a:buSzPct val="90000"/>
        <a:buFontTx/>
        <a:buBlip>
          <a:blip r:embed="rId23"/>
        </a:buBlip>
        <a:defRPr lang="en-US" sz="1800" kern="1200" dirty="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3570" y="153524"/>
            <a:ext cx="8679997" cy="4884820"/>
          </a:xfrm>
        </p:spPr>
        <p:txBody>
          <a:bodyPr/>
          <a:lstStyle/>
          <a:p>
            <a:pPr algn="ctr"/>
            <a:r>
              <a:rPr lang="en-US" sz="5400" dirty="0" smtClean="0"/>
              <a:t/>
            </a:r>
            <a:br>
              <a:rPr lang="en-US" sz="5400" dirty="0" smtClean="0"/>
            </a:br>
            <a:r>
              <a:rPr lang="en-US" sz="5400" dirty="0" smtClean="0"/>
              <a:t>How to prepare a </a:t>
            </a:r>
            <a:br>
              <a:rPr lang="en-US" sz="5400" dirty="0" smtClean="0"/>
            </a:br>
            <a:r>
              <a:rPr lang="en-US" sz="5400" b="1" dirty="0" smtClean="0"/>
              <a:t/>
            </a:r>
            <a:br>
              <a:rPr lang="en-US" sz="5400" b="1" dirty="0" smtClean="0"/>
            </a:br>
            <a:r>
              <a:rPr lang="en-US" sz="6000" b="1" i="1" dirty="0" smtClean="0"/>
              <a:t>successful </a:t>
            </a:r>
            <a:r>
              <a:rPr lang="en-US" sz="5400" i="1" dirty="0" smtClean="0"/>
              <a:t/>
            </a:r>
            <a:br>
              <a:rPr lang="en-US" sz="5400" i="1" dirty="0" smtClean="0"/>
            </a:br>
            <a:r>
              <a:rPr lang="en-US" sz="5400" i="1" dirty="0" smtClean="0"/>
              <a:t/>
            </a:r>
            <a:br>
              <a:rPr lang="en-US" sz="5400" i="1" dirty="0" smtClean="0"/>
            </a:br>
            <a:r>
              <a:rPr lang="en-US" sz="8000" b="1" dirty="0" smtClean="0">
                <a:solidFill>
                  <a:srgbClr val="FF0000"/>
                </a:solidFill>
              </a:rPr>
              <a:t>Reflective Project</a:t>
            </a:r>
            <a:br>
              <a:rPr lang="en-US" sz="8000" b="1" dirty="0" smtClean="0">
                <a:solidFill>
                  <a:srgbClr val="FF0000"/>
                </a:solidFill>
              </a:rPr>
            </a:br>
            <a:endParaRPr lang="en-US" sz="8000" b="1" dirty="0">
              <a:solidFill>
                <a:srgbClr val="FF0000"/>
              </a:solidFill>
            </a:endParaRPr>
          </a:p>
        </p:txBody>
      </p:sp>
      <p:sp>
        <p:nvSpPr>
          <p:cNvPr id="3" name="Subtitle 2"/>
          <p:cNvSpPr>
            <a:spLocks noGrp="1"/>
          </p:cNvSpPr>
          <p:nvPr>
            <p:ph type="subTitle" idx="1"/>
          </p:nvPr>
        </p:nvSpPr>
        <p:spPr/>
        <p:txBody>
          <a:bodyPr>
            <a:normAutofit/>
          </a:bodyPr>
          <a:lstStyle/>
          <a:p>
            <a:pPr algn="r"/>
            <a:endParaRPr lang="en-US" sz="2800" dirty="0"/>
          </a:p>
        </p:txBody>
      </p:sp>
    </p:spTree>
    <p:extLst>
      <p:ext uri="{BB962C8B-B14F-4D97-AF65-F5344CB8AC3E}">
        <p14:creationId xmlns:p14="http://schemas.microsoft.com/office/powerpoint/2010/main" val="23166353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4000" cy="1705429"/>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Rectangle 3"/>
          <p:cNvSpPr/>
          <p:nvPr/>
        </p:nvSpPr>
        <p:spPr>
          <a:xfrm>
            <a:off x="0" y="354805"/>
            <a:ext cx="9144000" cy="1200329"/>
          </a:xfrm>
          <a:prstGeom prst="rect">
            <a:avLst/>
          </a:prstGeom>
        </p:spPr>
        <p:txBody>
          <a:bodyPr wrap="square">
            <a:spAutoFit/>
          </a:bodyPr>
          <a:lstStyle/>
          <a:p>
            <a:pPr algn="ctr"/>
            <a:r>
              <a:rPr lang="en-US" sz="3600" b="1" dirty="0" smtClean="0"/>
              <a:t>Identify the </a:t>
            </a:r>
            <a:r>
              <a:rPr lang="en-US" sz="3600" b="1" dirty="0"/>
              <a:t>ethical dilemma within the </a:t>
            </a:r>
            <a:r>
              <a:rPr lang="en-US" sz="3600" b="1" dirty="0" smtClean="0"/>
              <a:t>issue.  </a:t>
            </a:r>
          </a:p>
          <a:p>
            <a:pPr algn="ctr"/>
            <a:r>
              <a:rPr lang="en-US" sz="3600" b="1" dirty="0" smtClean="0"/>
              <a:t>What </a:t>
            </a:r>
            <a:r>
              <a:rPr lang="en-US" sz="3600" b="1" dirty="0"/>
              <a:t>are the different perspectives involved?</a:t>
            </a:r>
          </a:p>
        </p:txBody>
      </p:sp>
      <p:sp>
        <p:nvSpPr>
          <p:cNvPr id="2" name="TextBox 1"/>
          <p:cNvSpPr txBox="1"/>
          <p:nvPr/>
        </p:nvSpPr>
        <p:spPr>
          <a:xfrm>
            <a:off x="0" y="1854820"/>
            <a:ext cx="9144000" cy="3539431"/>
          </a:xfrm>
          <a:prstGeom prst="rect">
            <a:avLst/>
          </a:prstGeom>
          <a:noFill/>
        </p:spPr>
        <p:txBody>
          <a:bodyPr wrap="square" rtlCol="0">
            <a:spAutoFit/>
          </a:bodyPr>
          <a:lstStyle/>
          <a:p>
            <a:pPr marL="457200" indent="-457200" algn="ctr">
              <a:buFontTx/>
              <a:buChar char="•"/>
            </a:pPr>
            <a:r>
              <a:rPr lang="en-US" sz="2800" dirty="0" smtClean="0"/>
              <a:t>Examine the ethical dimension associated with the issue.  Consider more than one view or one side of the ethical issue.</a:t>
            </a:r>
          </a:p>
          <a:p>
            <a:pPr marL="457200" indent="-457200" algn="ctr">
              <a:buFontTx/>
              <a:buChar char="•"/>
            </a:pPr>
            <a:r>
              <a:rPr lang="en-US" sz="2800" dirty="0" smtClean="0"/>
              <a:t>Remember, that it is the ethical dimension of the issue, and </a:t>
            </a:r>
            <a:r>
              <a:rPr lang="en-US" sz="2800" i="1" dirty="0" smtClean="0"/>
              <a:t>not</a:t>
            </a:r>
            <a:r>
              <a:rPr lang="en-US" sz="2800" dirty="0" smtClean="0"/>
              <a:t> the issue itself, which is the primary focus of the reflective project!</a:t>
            </a:r>
          </a:p>
          <a:p>
            <a:pPr marL="457200" indent="-457200" algn="ctr">
              <a:buFontTx/>
              <a:buChar char="•"/>
            </a:pPr>
            <a:r>
              <a:rPr lang="en-US" sz="2800" dirty="0" smtClean="0"/>
              <a:t>Develop a personal and relevant evaluation of the ethical dimension of the issue</a:t>
            </a:r>
            <a:endParaRPr lang="en-US" sz="2800" dirty="0"/>
          </a:p>
        </p:txBody>
      </p:sp>
    </p:spTree>
    <p:extLst>
      <p:ext uri="{BB962C8B-B14F-4D97-AF65-F5344CB8AC3E}">
        <p14:creationId xmlns:p14="http://schemas.microsoft.com/office/powerpoint/2010/main" val="10455176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1549934"/>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TextBox 4"/>
          <p:cNvSpPr txBox="1"/>
          <p:nvPr/>
        </p:nvSpPr>
        <p:spPr>
          <a:xfrm>
            <a:off x="0" y="149392"/>
            <a:ext cx="9144000" cy="1323439"/>
          </a:xfrm>
          <a:prstGeom prst="rect">
            <a:avLst/>
          </a:prstGeom>
          <a:noFill/>
        </p:spPr>
        <p:txBody>
          <a:bodyPr wrap="square" rtlCol="0">
            <a:spAutoFit/>
          </a:bodyPr>
          <a:lstStyle/>
          <a:p>
            <a:pPr algn="ctr"/>
            <a:r>
              <a:rPr lang="en-US" sz="4000" b="1" dirty="0" smtClean="0"/>
              <a:t>What are ethics and an ethical dimension?</a:t>
            </a:r>
          </a:p>
          <a:p>
            <a:pPr algn="ctr"/>
            <a:r>
              <a:rPr lang="en-US" sz="4000" b="1" dirty="0" smtClean="0"/>
              <a:t>What is an Ethical Dilemma?</a:t>
            </a:r>
          </a:p>
        </p:txBody>
      </p:sp>
      <p:sp>
        <p:nvSpPr>
          <p:cNvPr id="6" name="TextBox 5"/>
          <p:cNvSpPr txBox="1"/>
          <p:nvPr/>
        </p:nvSpPr>
        <p:spPr>
          <a:xfrm>
            <a:off x="1" y="1605956"/>
            <a:ext cx="9300406" cy="5078313"/>
          </a:xfrm>
          <a:prstGeom prst="rect">
            <a:avLst/>
          </a:prstGeom>
          <a:noFill/>
        </p:spPr>
        <p:txBody>
          <a:bodyPr wrap="square" rtlCol="0">
            <a:spAutoFit/>
          </a:bodyPr>
          <a:lstStyle/>
          <a:p>
            <a:r>
              <a:rPr lang="en-US" sz="3600" b="1" i="1" dirty="0" smtClean="0">
                <a:solidFill>
                  <a:srgbClr val="FF0000"/>
                </a:solidFill>
              </a:rPr>
              <a:t>Ethics</a:t>
            </a:r>
            <a:r>
              <a:rPr lang="en-US" sz="3600" dirty="0" smtClean="0"/>
              <a:t> </a:t>
            </a:r>
            <a:r>
              <a:rPr lang="en-US" sz="3200" dirty="0" smtClean="0"/>
              <a:t>is based on a set of moral principles of a society or culture that helps to guide behaviors, actions and choices.  The ethical dimension refers to the range of ethical aspects related to an identified topic.</a:t>
            </a:r>
          </a:p>
          <a:p>
            <a:endParaRPr lang="en-US" sz="2800" dirty="0"/>
          </a:p>
          <a:p>
            <a:r>
              <a:rPr lang="en-US" sz="3200" b="1" i="1" dirty="0" smtClean="0">
                <a:solidFill>
                  <a:srgbClr val="FF0000"/>
                </a:solidFill>
              </a:rPr>
              <a:t>What is an Ethical Dilemma?</a:t>
            </a:r>
          </a:p>
          <a:p>
            <a:r>
              <a:rPr lang="en-US" sz="3200" dirty="0" smtClean="0"/>
              <a:t>Within an ethical dimension there are ethical dilemmas.  An ethical dilemma is a choice between two (or more) conflicting moral perspectives where neither choice provides a perfect solution.</a:t>
            </a:r>
            <a:endParaRPr lang="en-US" sz="3200" dirty="0"/>
          </a:p>
        </p:txBody>
      </p:sp>
    </p:spTree>
    <p:extLst>
      <p:ext uri="{BB962C8B-B14F-4D97-AF65-F5344CB8AC3E}">
        <p14:creationId xmlns:p14="http://schemas.microsoft.com/office/powerpoint/2010/main" val="30267538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1475239"/>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extBox 1"/>
          <p:cNvSpPr txBox="1"/>
          <p:nvPr/>
        </p:nvSpPr>
        <p:spPr>
          <a:xfrm>
            <a:off x="0" y="1"/>
            <a:ext cx="9144000" cy="1323439"/>
          </a:xfrm>
          <a:prstGeom prst="rect">
            <a:avLst/>
          </a:prstGeom>
          <a:noFill/>
        </p:spPr>
        <p:txBody>
          <a:bodyPr wrap="square" rtlCol="0">
            <a:spAutoFit/>
          </a:bodyPr>
          <a:lstStyle/>
          <a:p>
            <a:pPr algn="ctr"/>
            <a:r>
              <a:rPr lang="en-US" sz="4000" b="1" dirty="0" smtClean="0"/>
              <a:t>The Four Main Stages in the </a:t>
            </a:r>
          </a:p>
          <a:p>
            <a:pPr algn="ctr"/>
            <a:r>
              <a:rPr lang="en-US" sz="4000" b="1" dirty="0" smtClean="0"/>
              <a:t>Research Process:</a:t>
            </a:r>
            <a:endParaRPr lang="en-US" sz="4000" b="1" dirty="0"/>
          </a:p>
        </p:txBody>
      </p:sp>
      <p:sp>
        <p:nvSpPr>
          <p:cNvPr id="3" name="TextBox 2"/>
          <p:cNvSpPr txBox="1"/>
          <p:nvPr/>
        </p:nvSpPr>
        <p:spPr>
          <a:xfrm>
            <a:off x="0" y="2067721"/>
            <a:ext cx="9144000" cy="2739211"/>
          </a:xfrm>
          <a:prstGeom prst="rect">
            <a:avLst/>
          </a:prstGeom>
          <a:noFill/>
        </p:spPr>
        <p:txBody>
          <a:bodyPr wrap="square" rtlCol="0">
            <a:spAutoFit/>
          </a:bodyPr>
          <a:lstStyle/>
          <a:p>
            <a:pPr marL="285750" indent="-285750">
              <a:buFontTx/>
              <a:buChar char="•"/>
            </a:pPr>
            <a:r>
              <a:rPr lang="en-US" sz="3200" dirty="0" smtClean="0"/>
              <a:t> </a:t>
            </a:r>
            <a:r>
              <a:rPr lang="en-US" sz="2800" dirty="0" smtClean="0"/>
              <a:t>Defining the purpose of the research, the objectives of the research and the research question(s)</a:t>
            </a:r>
          </a:p>
          <a:p>
            <a:pPr marL="285750" indent="-285750">
              <a:buFontTx/>
              <a:buChar char="•"/>
            </a:pPr>
            <a:r>
              <a:rPr lang="en-US" sz="2800" dirty="0" smtClean="0"/>
              <a:t> Conducting a literature review</a:t>
            </a:r>
          </a:p>
          <a:p>
            <a:pPr marL="285750" indent="-285750">
              <a:buFontTx/>
              <a:buChar char="•"/>
            </a:pPr>
            <a:r>
              <a:rPr lang="en-US" sz="2800" dirty="0" smtClean="0"/>
              <a:t> Designing appropriate data collection methods and analyzing the data</a:t>
            </a:r>
          </a:p>
          <a:p>
            <a:pPr marL="285750" indent="-285750">
              <a:buFontTx/>
              <a:buChar char="•"/>
            </a:pPr>
            <a:r>
              <a:rPr lang="en-US" sz="2800" dirty="0" smtClean="0"/>
              <a:t> Presenting the research findings</a:t>
            </a:r>
            <a:endParaRPr lang="en-US" sz="2800" dirty="0"/>
          </a:p>
        </p:txBody>
      </p:sp>
      <p:sp>
        <p:nvSpPr>
          <p:cNvPr id="6" name="Rectangle 5"/>
          <p:cNvSpPr/>
          <p:nvPr/>
        </p:nvSpPr>
        <p:spPr>
          <a:xfrm>
            <a:off x="0" y="5340825"/>
            <a:ext cx="9281732" cy="1118255"/>
          </a:xfrm>
          <a:prstGeom prst="rect">
            <a:avLst/>
          </a:prstGeom>
        </p:spPr>
        <p:txBody>
          <a:bodyPr wrap="square">
            <a:spAutoFit/>
          </a:bodyPr>
          <a:lstStyle/>
          <a:p>
            <a:pPr algn="ctr"/>
            <a:r>
              <a:rPr lang="en-US" sz="4000" b="1" baseline="30000" dirty="0">
                <a:solidFill>
                  <a:srgbClr val="FF0000"/>
                </a:solidFill>
              </a:rPr>
              <a:t>Students should use a consistent style of referencing throughout the project, and it is recommended that the </a:t>
            </a:r>
            <a:r>
              <a:rPr lang="en-US" sz="4000" b="1" baseline="30000" dirty="0" smtClean="0">
                <a:solidFill>
                  <a:srgbClr val="FF0000"/>
                </a:solidFill>
              </a:rPr>
              <a:t>APA</a:t>
            </a:r>
            <a:r>
              <a:rPr lang="en-US" sz="4000" b="1" dirty="0" smtClean="0">
                <a:solidFill>
                  <a:srgbClr val="FF0000"/>
                </a:solidFill>
              </a:rPr>
              <a:t> </a:t>
            </a:r>
            <a:r>
              <a:rPr lang="en-US" sz="4000" b="1" baseline="30000" dirty="0" smtClean="0">
                <a:solidFill>
                  <a:srgbClr val="FF0000"/>
                </a:solidFill>
              </a:rPr>
              <a:t>style </a:t>
            </a:r>
            <a:r>
              <a:rPr lang="en-US" sz="4000" b="1" baseline="30000" dirty="0">
                <a:solidFill>
                  <a:srgbClr val="FF0000"/>
                </a:solidFill>
              </a:rPr>
              <a:t>be used.</a:t>
            </a:r>
            <a:endParaRPr lang="en-US" sz="4000" b="1" dirty="0">
              <a:solidFill>
                <a:srgbClr val="FF0000"/>
              </a:solidFill>
            </a:endParaRPr>
          </a:p>
        </p:txBody>
      </p:sp>
    </p:spTree>
    <p:extLst>
      <p:ext uri="{BB962C8B-B14F-4D97-AF65-F5344CB8AC3E}">
        <p14:creationId xmlns:p14="http://schemas.microsoft.com/office/powerpoint/2010/main" val="12992004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1705429"/>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TextBox 4"/>
          <p:cNvSpPr txBox="1"/>
          <p:nvPr/>
        </p:nvSpPr>
        <p:spPr>
          <a:xfrm>
            <a:off x="0" y="0"/>
            <a:ext cx="8962571" cy="1569660"/>
          </a:xfrm>
          <a:prstGeom prst="rect">
            <a:avLst/>
          </a:prstGeom>
          <a:noFill/>
        </p:spPr>
        <p:txBody>
          <a:bodyPr wrap="square" rtlCol="0">
            <a:spAutoFit/>
          </a:bodyPr>
          <a:lstStyle/>
          <a:p>
            <a:pPr algn="ctr"/>
            <a:r>
              <a:rPr lang="en-US" sz="4800" b="1" dirty="0" smtClean="0"/>
              <a:t>Where should you look for references?</a:t>
            </a:r>
            <a:endParaRPr lang="en-US" sz="4800" b="1" dirty="0"/>
          </a:p>
        </p:txBody>
      </p:sp>
      <p:sp>
        <p:nvSpPr>
          <p:cNvPr id="6" name="TextBox 5"/>
          <p:cNvSpPr txBox="1"/>
          <p:nvPr/>
        </p:nvSpPr>
        <p:spPr>
          <a:xfrm>
            <a:off x="0" y="1966865"/>
            <a:ext cx="9144000" cy="4462760"/>
          </a:xfrm>
          <a:prstGeom prst="rect">
            <a:avLst/>
          </a:prstGeom>
          <a:noFill/>
        </p:spPr>
        <p:txBody>
          <a:bodyPr wrap="square" rtlCol="0">
            <a:spAutoFit/>
          </a:bodyPr>
          <a:lstStyle/>
          <a:p>
            <a:pPr algn="ctr"/>
            <a:r>
              <a:rPr lang="en-US" sz="2800" dirty="0" smtClean="0">
                <a:latin typeface="Arial"/>
                <a:cs typeface="Arial"/>
              </a:rPr>
              <a:t>The more variety the better!  Newspaper and online articles, books, journals and magazines.  Be sure to not rely </a:t>
            </a:r>
            <a:r>
              <a:rPr lang="en-US" sz="2800" i="1" dirty="0" smtClean="0">
                <a:latin typeface="Arial"/>
                <a:cs typeface="Arial"/>
              </a:rPr>
              <a:t>only</a:t>
            </a:r>
            <a:r>
              <a:rPr lang="en-US" sz="2800" dirty="0" smtClean="0">
                <a:latin typeface="Arial"/>
                <a:cs typeface="Arial"/>
              </a:rPr>
              <a:t> on the internet!</a:t>
            </a:r>
          </a:p>
          <a:p>
            <a:pPr algn="ctr"/>
            <a:endParaRPr lang="en-US" sz="2800" dirty="0">
              <a:latin typeface="Arial"/>
              <a:cs typeface="Arial"/>
            </a:endParaRPr>
          </a:p>
          <a:p>
            <a:pPr algn="ctr"/>
            <a:r>
              <a:rPr lang="en-US" sz="2800" dirty="0" smtClean="0">
                <a:latin typeface="Arial"/>
                <a:cs typeface="Arial"/>
              </a:rPr>
              <a:t>You will have some time in class to utilize the library and complete online research.</a:t>
            </a:r>
          </a:p>
          <a:p>
            <a:pPr algn="ctr"/>
            <a:endParaRPr lang="en-US" sz="2800" dirty="0">
              <a:latin typeface="Arial"/>
              <a:cs typeface="Arial"/>
            </a:endParaRPr>
          </a:p>
          <a:p>
            <a:pPr algn="ctr"/>
            <a:r>
              <a:rPr lang="en-US" sz="2800" dirty="0" smtClean="0">
                <a:latin typeface="Arial"/>
                <a:cs typeface="Arial"/>
              </a:rPr>
              <a:t>Be sure to record sources as the research progresses (rather than trying to reconstruct a list at the last minute).</a:t>
            </a:r>
          </a:p>
          <a:p>
            <a:pPr algn="ctr"/>
            <a:endParaRPr lang="en-US" sz="3200" dirty="0">
              <a:latin typeface="Arial"/>
              <a:cs typeface="Arial"/>
            </a:endParaRPr>
          </a:p>
        </p:txBody>
      </p:sp>
    </p:spTree>
    <p:extLst>
      <p:ext uri="{BB962C8B-B14F-4D97-AF65-F5344CB8AC3E}">
        <p14:creationId xmlns:p14="http://schemas.microsoft.com/office/powerpoint/2010/main" val="772653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0869"/>
            <a:ext cx="9144000" cy="1315563"/>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TextBox 4"/>
          <p:cNvSpPr txBox="1"/>
          <p:nvPr/>
        </p:nvSpPr>
        <p:spPr>
          <a:xfrm>
            <a:off x="264596" y="299900"/>
            <a:ext cx="8572914" cy="769441"/>
          </a:xfrm>
          <a:prstGeom prst="rect">
            <a:avLst/>
          </a:prstGeom>
          <a:noFill/>
        </p:spPr>
        <p:txBody>
          <a:bodyPr wrap="square" rtlCol="0">
            <a:spAutoFit/>
          </a:bodyPr>
          <a:lstStyle/>
          <a:p>
            <a:r>
              <a:rPr lang="en-US" sz="4400" b="1" dirty="0" smtClean="0"/>
              <a:t>RP Criterion</a:t>
            </a:r>
            <a:endParaRPr lang="en-US" sz="4400" b="1" dirty="0"/>
          </a:p>
        </p:txBody>
      </p:sp>
      <p:sp>
        <p:nvSpPr>
          <p:cNvPr id="6" name="Rectangle 5"/>
          <p:cNvSpPr/>
          <p:nvPr/>
        </p:nvSpPr>
        <p:spPr>
          <a:xfrm>
            <a:off x="-123478" y="1587706"/>
            <a:ext cx="9267478" cy="4319130"/>
          </a:xfrm>
          <a:prstGeom prst="rect">
            <a:avLst/>
          </a:prstGeom>
        </p:spPr>
        <p:txBody>
          <a:bodyPr wrap="square">
            <a:spAutoFit/>
          </a:bodyPr>
          <a:lstStyle/>
          <a:p>
            <a:pPr algn="ctr"/>
            <a:r>
              <a:rPr lang="en-US" sz="4000" b="1" baseline="30000" dirty="0"/>
              <a:t>The IB will award a grade based on the mark</a:t>
            </a:r>
            <a:r>
              <a:rPr lang="en-US" sz="4000" b="1" baseline="30000" dirty="0" smtClean="0"/>
              <a:t>. </a:t>
            </a:r>
          </a:p>
          <a:p>
            <a:pPr algn="ctr"/>
            <a:endParaRPr lang="en-US" sz="1200" b="1" baseline="30000" dirty="0" smtClean="0"/>
          </a:p>
          <a:p>
            <a:pPr algn="ctr"/>
            <a:r>
              <a:rPr lang="en-US" sz="4000" baseline="30000" dirty="0" smtClean="0"/>
              <a:t>26</a:t>
            </a:r>
            <a:r>
              <a:rPr lang="en-US" sz="4000" baseline="30000" dirty="0"/>
              <a:t>–30 A</a:t>
            </a:r>
          </a:p>
          <a:p>
            <a:pPr algn="ctr"/>
            <a:r>
              <a:rPr lang="en-US" sz="4000" baseline="30000" dirty="0"/>
              <a:t>21–25 B </a:t>
            </a:r>
            <a:endParaRPr lang="en-US" sz="4000" baseline="30000" dirty="0" smtClean="0"/>
          </a:p>
          <a:p>
            <a:pPr algn="ctr"/>
            <a:r>
              <a:rPr lang="en-US" sz="4000" baseline="30000" dirty="0" smtClean="0"/>
              <a:t>16</a:t>
            </a:r>
            <a:r>
              <a:rPr lang="en-US" sz="4000" baseline="30000" dirty="0"/>
              <a:t>–20 C </a:t>
            </a:r>
            <a:endParaRPr lang="en-US" sz="4000" baseline="30000" dirty="0" smtClean="0"/>
          </a:p>
          <a:p>
            <a:pPr algn="ctr"/>
            <a:r>
              <a:rPr lang="en-US" sz="4000" baseline="30000" dirty="0" smtClean="0"/>
              <a:t>10</a:t>
            </a:r>
            <a:r>
              <a:rPr lang="en-US" sz="4000" baseline="30000" dirty="0"/>
              <a:t>–15 D </a:t>
            </a:r>
            <a:endParaRPr lang="en-US" sz="4000" baseline="30000" dirty="0" smtClean="0"/>
          </a:p>
          <a:p>
            <a:pPr algn="ctr"/>
            <a:r>
              <a:rPr lang="en-US" sz="4000" baseline="30000" dirty="0" smtClean="0"/>
              <a:t>0</a:t>
            </a:r>
            <a:r>
              <a:rPr lang="en-US" sz="4000" baseline="30000" dirty="0"/>
              <a:t>–9 E</a:t>
            </a:r>
          </a:p>
          <a:p>
            <a:pPr algn="ctr"/>
            <a:r>
              <a:rPr lang="en-US" sz="4000" baseline="30000" dirty="0"/>
              <a:t>• Examiners will not read beyond the appropriate word limit when assessing the reflective project.</a:t>
            </a:r>
          </a:p>
          <a:p>
            <a:pPr algn="ctr"/>
            <a:r>
              <a:rPr lang="en-US" sz="4000" baseline="30000" dirty="0"/>
              <a:t>• Any student awarded a grade of E for the reflective project will not be awarded the IBCC.</a:t>
            </a:r>
          </a:p>
        </p:txBody>
      </p:sp>
    </p:spTree>
    <p:extLst>
      <p:ext uri="{BB962C8B-B14F-4D97-AF65-F5344CB8AC3E}">
        <p14:creationId xmlns:p14="http://schemas.microsoft.com/office/powerpoint/2010/main" val="16622020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
            <a:ext cx="9144000" cy="1006667"/>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TextBox 4"/>
          <p:cNvSpPr txBox="1"/>
          <p:nvPr/>
        </p:nvSpPr>
        <p:spPr>
          <a:xfrm>
            <a:off x="1" y="88205"/>
            <a:ext cx="9143999" cy="769441"/>
          </a:xfrm>
          <a:prstGeom prst="rect">
            <a:avLst/>
          </a:prstGeom>
          <a:noFill/>
        </p:spPr>
        <p:txBody>
          <a:bodyPr wrap="square" rtlCol="0">
            <a:spAutoFit/>
          </a:bodyPr>
          <a:lstStyle/>
          <a:p>
            <a:r>
              <a:rPr lang="en-US" sz="4400" b="1" dirty="0" smtClean="0"/>
              <a:t>Assessment Criteria</a:t>
            </a:r>
            <a:endParaRPr lang="en-US" sz="4400" b="1" dirty="0"/>
          </a:p>
        </p:txBody>
      </p:sp>
      <p:sp>
        <p:nvSpPr>
          <p:cNvPr id="6" name="TextBox 5"/>
          <p:cNvSpPr txBox="1"/>
          <p:nvPr/>
        </p:nvSpPr>
        <p:spPr>
          <a:xfrm>
            <a:off x="1" y="1146677"/>
            <a:ext cx="9143999" cy="5693867"/>
          </a:xfrm>
          <a:prstGeom prst="rect">
            <a:avLst/>
          </a:prstGeom>
          <a:noFill/>
        </p:spPr>
        <p:txBody>
          <a:bodyPr wrap="square" rtlCol="0">
            <a:spAutoFit/>
          </a:bodyPr>
          <a:lstStyle/>
          <a:p>
            <a:pPr algn="ctr"/>
            <a:r>
              <a:rPr lang="en-US" sz="2800" dirty="0" smtClean="0"/>
              <a:t>Summative assessment principles are used to assess the project.  </a:t>
            </a:r>
            <a:r>
              <a:rPr lang="en-US" sz="2800" b="1" dirty="0" smtClean="0">
                <a:solidFill>
                  <a:srgbClr val="FF0000"/>
                </a:solidFill>
              </a:rPr>
              <a:t>The following are criterion for the RP.</a:t>
            </a:r>
          </a:p>
          <a:p>
            <a:pPr marL="514350" indent="-514350">
              <a:buAutoNum type="alphaUcPeriod"/>
            </a:pPr>
            <a:r>
              <a:rPr lang="en-US" sz="2800" dirty="0" smtClean="0"/>
              <a:t>The issue in context</a:t>
            </a:r>
          </a:p>
          <a:p>
            <a:pPr marL="514350" indent="-514350">
              <a:buAutoNum type="alphaUcPeriod"/>
            </a:pPr>
            <a:r>
              <a:rPr lang="en-US" sz="2800" dirty="0" smtClean="0"/>
              <a:t>Community awareness</a:t>
            </a:r>
          </a:p>
          <a:p>
            <a:pPr marL="514350" indent="-514350">
              <a:buAutoNum type="alphaUcPeriod"/>
            </a:pPr>
            <a:r>
              <a:rPr lang="en-US" sz="2800" dirty="0" smtClean="0"/>
              <a:t>The ethical dimension of the issue</a:t>
            </a:r>
          </a:p>
          <a:p>
            <a:pPr marL="514350" indent="-514350">
              <a:buAutoNum type="alphaUcPeriod"/>
            </a:pPr>
            <a:r>
              <a:rPr lang="en-US" sz="2800" dirty="0" smtClean="0"/>
              <a:t>Cultural awareness</a:t>
            </a:r>
          </a:p>
          <a:p>
            <a:pPr marL="514350" indent="-514350">
              <a:buAutoNum type="alphaUcPeriod"/>
            </a:pPr>
            <a:r>
              <a:rPr lang="en-US" sz="2800" dirty="0" smtClean="0"/>
              <a:t>Reasoning</a:t>
            </a:r>
          </a:p>
          <a:p>
            <a:pPr marL="514350" indent="-514350">
              <a:buAutoNum type="alphaUcPeriod"/>
            </a:pPr>
            <a:r>
              <a:rPr lang="en-US" sz="2800" dirty="0" smtClean="0"/>
              <a:t>Supporting evidence</a:t>
            </a:r>
          </a:p>
          <a:p>
            <a:pPr marL="514350" indent="-514350">
              <a:buAutoNum type="alphaUcPeriod"/>
            </a:pPr>
            <a:r>
              <a:rPr lang="en-US" sz="2800" dirty="0" smtClean="0"/>
              <a:t>Student voice</a:t>
            </a:r>
          </a:p>
          <a:p>
            <a:pPr marL="514350" indent="-514350">
              <a:buAutoNum type="alphaUcPeriod"/>
            </a:pPr>
            <a:r>
              <a:rPr lang="en-US" sz="2800" dirty="0" smtClean="0"/>
              <a:t>Reflection</a:t>
            </a:r>
          </a:p>
          <a:p>
            <a:pPr marL="514350" indent="-514350">
              <a:buAutoNum type="alphaUcPeriod"/>
            </a:pPr>
            <a:r>
              <a:rPr lang="en-US" sz="2800" dirty="0" smtClean="0"/>
              <a:t>Communication</a:t>
            </a:r>
          </a:p>
          <a:p>
            <a:pPr marL="514350" indent="-514350">
              <a:buAutoNum type="alphaUcPeriod"/>
            </a:pPr>
            <a:r>
              <a:rPr lang="en-US" sz="2800" dirty="0" smtClean="0"/>
              <a:t>Presentation</a:t>
            </a:r>
          </a:p>
          <a:p>
            <a:pPr marL="514350" indent="-514350" algn="ctr">
              <a:buAutoNum type="alphaUcPeriod"/>
            </a:pPr>
            <a:endParaRPr lang="en-US" sz="2800" dirty="0" smtClean="0"/>
          </a:p>
        </p:txBody>
      </p:sp>
      <p:sp>
        <p:nvSpPr>
          <p:cNvPr id="7" name="TextBox 6"/>
          <p:cNvSpPr txBox="1"/>
          <p:nvPr/>
        </p:nvSpPr>
        <p:spPr>
          <a:xfrm>
            <a:off x="0" y="6297893"/>
            <a:ext cx="9013907" cy="369332"/>
          </a:xfrm>
          <a:prstGeom prst="rect">
            <a:avLst/>
          </a:prstGeom>
          <a:noFill/>
        </p:spPr>
        <p:txBody>
          <a:bodyPr wrap="square" rtlCol="0">
            <a:spAutoFit/>
          </a:bodyPr>
          <a:lstStyle/>
          <a:p>
            <a:pPr algn="ctr"/>
            <a:r>
              <a:rPr lang="en-US" b="1" dirty="0" smtClean="0">
                <a:solidFill>
                  <a:srgbClr val="FF0000"/>
                </a:solidFill>
              </a:rPr>
              <a:t>In depth explanations of each criterion are found on pages 14-19 in the RP Student Guide</a:t>
            </a:r>
            <a:endParaRPr lang="en-US" b="1" dirty="0">
              <a:solidFill>
                <a:srgbClr val="FF0000"/>
              </a:solidFill>
            </a:endParaRPr>
          </a:p>
        </p:txBody>
      </p:sp>
    </p:spTree>
    <p:extLst>
      <p:ext uri="{BB962C8B-B14F-4D97-AF65-F5344CB8AC3E}">
        <p14:creationId xmlns:p14="http://schemas.microsoft.com/office/powerpoint/2010/main" val="34182038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94051"/>
            <a:ext cx="9144000" cy="6981488"/>
          </a:xfrm>
        </p:spPr>
        <p:txBody>
          <a:bodyPr/>
          <a:lstStyle/>
          <a:p>
            <a:pPr marL="0" indent="0" algn="ctr">
              <a:buNone/>
            </a:pPr>
            <a:r>
              <a:rPr lang="en-US" sz="5400" b="1" dirty="0" smtClean="0"/>
              <a:t>Additional IMPORTANT INFO Ahead:</a:t>
            </a:r>
          </a:p>
          <a:p>
            <a:pPr marL="0" indent="0" algn="ctr">
              <a:buNone/>
            </a:pPr>
            <a:r>
              <a:rPr lang="en-US" sz="4000" dirty="0" smtClean="0"/>
              <a:t>All of the following information stems from the RP Student Guide.  Please make sure to reference the guide for further information and more detailed explanations.  Keep your RP Student Guide with you at all times in class.  We will use it often!</a:t>
            </a:r>
            <a:r>
              <a:rPr lang="en-US" sz="4000" dirty="0" smtClean="0">
                <a:sym typeface="Wingdings"/>
              </a:rPr>
              <a:t></a:t>
            </a:r>
            <a:endParaRPr lang="en-US" sz="4000" dirty="0" smtClean="0"/>
          </a:p>
        </p:txBody>
      </p:sp>
    </p:spTree>
    <p:extLst>
      <p:ext uri="{BB962C8B-B14F-4D97-AF65-F5344CB8AC3E}">
        <p14:creationId xmlns:p14="http://schemas.microsoft.com/office/powerpoint/2010/main" val="13383253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
            <a:ext cx="9144000" cy="1006667"/>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TextBox 4"/>
          <p:cNvSpPr txBox="1"/>
          <p:nvPr/>
        </p:nvSpPr>
        <p:spPr>
          <a:xfrm>
            <a:off x="0" y="87090"/>
            <a:ext cx="9144000" cy="707886"/>
          </a:xfrm>
          <a:prstGeom prst="rect">
            <a:avLst/>
          </a:prstGeom>
          <a:noFill/>
        </p:spPr>
        <p:txBody>
          <a:bodyPr wrap="square" rtlCol="0">
            <a:spAutoFit/>
          </a:bodyPr>
          <a:lstStyle/>
          <a:p>
            <a:r>
              <a:rPr lang="en-US" sz="4000" b="1" u="sng" dirty="0" smtClean="0"/>
              <a:t>Community Awareness</a:t>
            </a:r>
            <a:endParaRPr lang="en-US" sz="4000" b="1" u="sng" dirty="0"/>
          </a:p>
        </p:txBody>
      </p:sp>
      <p:sp>
        <p:nvSpPr>
          <p:cNvPr id="6" name="TextBox 5"/>
          <p:cNvSpPr txBox="1"/>
          <p:nvPr/>
        </p:nvSpPr>
        <p:spPr>
          <a:xfrm>
            <a:off x="1" y="1142126"/>
            <a:ext cx="8982924" cy="4462760"/>
          </a:xfrm>
          <a:prstGeom prst="rect">
            <a:avLst/>
          </a:prstGeom>
          <a:noFill/>
        </p:spPr>
        <p:txBody>
          <a:bodyPr wrap="square" rtlCol="0">
            <a:spAutoFit/>
          </a:bodyPr>
          <a:lstStyle/>
          <a:p>
            <a:r>
              <a:rPr lang="en-US" sz="3200" b="1" u="sng" dirty="0"/>
              <a:t>C</a:t>
            </a:r>
            <a:r>
              <a:rPr lang="en-US" sz="3200" b="1" u="sng" dirty="0" smtClean="0"/>
              <a:t>ommunity:</a:t>
            </a:r>
          </a:p>
          <a:p>
            <a:r>
              <a:rPr lang="en-US" sz="2800" dirty="0"/>
              <a:t>A community is a group of people with common interests such as where they live, religion and ethnicity. A community has its own set of attitudes and way of life. Those attitudes and way of life make the members of the community see the world around them in a certain way. You need to be aware of what those attitudes are and the way in which they influence the community</a:t>
            </a:r>
            <a:r>
              <a:rPr lang="en-US" sz="2800" dirty="0" smtClean="0"/>
              <a:t>.  Also, remember that community could be your local neighborhood, your town, your city, even your country or religious and ethnic community.</a:t>
            </a:r>
            <a:endParaRPr lang="en-US" sz="2800" dirty="0"/>
          </a:p>
        </p:txBody>
      </p:sp>
    </p:spTree>
    <p:extLst>
      <p:ext uri="{BB962C8B-B14F-4D97-AF65-F5344CB8AC3E}">
        <p14:creationId xmlns:p14="http://schemas.microsoft.com/office/powerpoint/2010/main" val="40664627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1"/>
            <a:ext cx="9144000" cy="1428933"/>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extBox 5"/>
          <p:cNvSpPr txBox="1"/>
          <p:nvPr/>
        </p:nvSpPr>
        <p:spPr>
          <a:xfrm>
            <a:off x="0" y="2"/>
            <a:ext cx="9144000" cy="1323439"/>
          </a:xfrm>
          <a:prstGeom prst="rect">
            <a:avLst/>
          </a:prstGeom>
          <a:noFill/>
        </p:spPr>
        <p:txBody>
          <a:bodyPr wrap="square" rtlCol="0">
            <a:spAutoFit/>
          </a:bodyPr>
          <a:lstStyle/>
          <a:p>
            <a:r>
              <a:rPr lang="en-US" sz="4000" dirty="0" smtClean="0"/>
              <a:t>What is </a:t>
            </a:r>
            <a:r>
              <a:rPr lang="en-US" sz="4000" b="1" dirty="0" smtClean="0"/>
              <a:t>Primary</a:t>
            </a:r>
            <a:r>
              <a:rPr lang="en-US" sz="4000" dirty="0" smtClean="0"/>
              <a:t> Research? </a:t>
            </a:r>
          </a:p>
          <a:p>
            <a:r>
              <a:rPr lang="en-US" sz="4000" dirty="0" smtClean="0"/>
              <a:t>What is </a:t>
            </a:r>
            <a:r>
              <a:rPr lang="en-US" sz="4000" b="1" dirty="0" smtClean="0"/>
              <a:t>Secondary</a:t>
            </a:r>
            <a:r>
              <a:rPr lang="en-US" sz="4000" dirty="0" smtClean="0"/>
              <a:t> Research?</a:t>
            </a:r>
            <a:endParaRPr lang="en-US" sz="4000" dirty="0"/>
          </a:p>
        </p:txBody>
      </p:sp>
      <p:sp>
        <p:nvSpPr>
          <p:cNvPr id="7" name="TextBox 6"/>
          <p:cNvSpPr txBox="1"/>
          <p:nvPr/>
        </p:nvSpPr>
        <p:spPr>
          <a:xfrm>
            <a:off x="0" y="1834680"/>
            <a:ext cx="9144000" cy="5016758"/>
          </a:xfrm>
          <a:prstGeom prst="rect">
            <a:avLst/>
          </a:prstGeom>
          <a:noFill/>
        </p:spPr>
        <p:txBody>
          <a:bodyPr wrap="square" rtlCol="0">
            <a:spAutoFit/>
          </a:bodyPr>
          <a:lstStyle/>
          <a:p>
            <a:r>
              <a:rPr lang="en-US" sz="3200" b="1" dirty="0">
                <a:solidFill>
                  <a:srgbClr val="FF0000"/>
                </a:solidFill>
              </a:rPr>
              <a:t>Primary research </a:t>
            </a:r>
            <a:r>
              <a:rPr lang="en-US" sz="2800" dirty="0"/>
              <a:t>is collecting data and information first-hand that is by you, through the use of questionnaires, surveys and interviews</a:t>
            </a:r>
            <a:r>
              <a:rPr lang="en-US" sz="2800" dirty="0" smtClean="0"/>
              <a:t>.</a:t>
            </a:r>
          </a:p>
          <a:p>
            <a:endParaRPr lang="en-US" dirty="0" smtClean="0"/>
          </a:p>
          <a:p>
            <a:r>
              <a:rPr lang="en-US" sz="3200" b="1" dirty="0">
                <a:solidFill>
                  <a:srgbClr val="FF0000"/>
                </a:solidFill>
              </a:rPr>
              <a:t>Secondary research </a:t>
            </a:r>
            <a:r>
              <a:rPr lang="en-US" sz="2800" dirty="0"/>
              <a:t>is collecting data and information that already exists, that is by reading reports, publications and other literature. Your research question, determined in criterion A, will help you focus your research. You should know what data/information you want to get, so make sure your question promotes research. </a:t>
            </a:r>
          </a:p>
          <a:p>
            <a:endParaRPr lang="en-US" sz="4000" dirty="0"/>
          </a:p>
        </p:txBody>
      </p:sp>
    </p:spTree>
    <p:extLst>
      <p:ext uri="{BB962C8B-B14F-4D97-AF65-F5344CB8AC3E}">
        <p14:creationId xmlns:p14="http://schemas.microsoft.com/office/powerpoint/2010/main" val="31032323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9144000" cy="934981"/>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extBox 5"/>
          <p:cNvSpPr txBox="1"/>
          <p:nvPr/>
        </p:nvSpPr>
        <p:spPr>
          <a:xfrm>
            <a:off x="17640" y="-35281"/>
            <a:ext cx="9144000" cy="1200329"/>
          </a:xfrm>
          <a:prstGeom prst="rect">
            <a:avLst/>
          </a:prstGeom>
          <a:noFill/>
        </p:spPr>
        <p:txBody>
          <a:bodyPr wrap="square" rtlCol="0">
            <a:spAutoFit/>
          </a:bodyPr>
          <a:lstStyle/>
          <a:p>
            <a:r>
              <a:rPr lang="en-US" sz="4000" b="1" dirty="0" smtClean="0"/>
              <a:t>Cultural Awareness</a:t>
            </a:r>
          </a:p>
          <a:p>
            <a:endParaRPr lang="en-US" sz="3200" dirty="0"/>
          </a:p>
        </p:txBody>
      </p:sp>
      <p:sp>
        <p:nvSpPr>
          <p:cNvPr id="7" name="TextBox 6"/>
          <p:cNvSpPr txBox="1"/>
          <p:nvPr/>
        </p:nvSpPr>
        <p:spPr>
          <a:xfrm>
            <a:off x="0" y="2908496"/>
            <a:ext cx="9144000" cy="4093428"/>
          </a:xfrm>
          <a:prstGeom prst="rect">
            <a:avLst/>
          </a:prstGeom>
          <a:noFill/>
        </p:spPr>
        <p:txBody>
          <a:bodyPr wrap="square" rtlCol="0">
            <a:spAutoFit/>
          </a:bodyPr>
          <a:lstStyle/>
          <a:p>
            <a:pPr marL="285750" indent="-285750">
              <a:buFontTx/>
              <a:buChar char="•"/>
            </a:pPr>
            <a:r>
              <a:rPr lang="en-US" sz="2000" dirty="0" smtClean="0"/>
              <a:t>Age</a:t>
            </a:r>
          </a:p>
          <a:p>
            <a:pPr marL="285750" indent="-285750">
              <a:buFontTx/>
              <a:buChar char="•"/>
            </a:pPr>
            <a:r>
              <a:rPr lang="en-US" sz="2000" dirty="0" smtClean="0"/>
              <a:t>Ethnicity</a:t>
            </a:r>
          </a:p>
          <a:p>
            <a:pPr marL="285750" indent="-285750">
              <a:buFontTx/>
              <a:buChar char="•"/>
            </a:pPr>
            <a:r>
              <a:rPr lang="en-US" sz="2000" dirty="0" smtClean="0"/>
              <a:t>Gender</a:t>
            </a:r>
          </a:p>
          <a:p>
            <a:pPr marL="285750" indent="-285750">
              <a:buFontTx/>
              <a:buChar char="•"/>
            </a:pPr>
            <a:r>
              <a:rPr lang="en-US" sz="2000" dirty="0" smtClean="0"/>
              <a:t>History</a:t>
            </a:r>
          </a:p>
          <a:p>
            <a:pPr marL="285750" indent="-285750">
              <a:buFontTx/>
              <a:buChar char="•"/>
            </a:pPr>
            <a:r>
              <a:rPr lang="en-US" sz="2000" dirty="0" smtClean="0"/>
              <a:t>Language</a:t>
            </a:r>
          </a:p>
          <a:p>
            <a:pPr marL="285750" indent="-285750">
              <a:buFontTx/>
              <a:buChar char="•"/>
            </a:pPr>
            <a:r>
              <a:rPr lang="en-US" sz="2000" dirty="0" smtClean="0"/>
              <a:t>Location</a:t>
            </a:r>
          </a:p>
          <a:p>
            <a:pPr marL="285750" indent="-285750">
              <a:buFontTx/>
              <a:buChar char="•"/>
            </a:pPr>
            <a:r>
              <a:rPr lang="en-US" sz="2000" dirty="0" smtClean="0"/>
              <a:t>Nationality</a:t>
            </a:r>
          </a:p>
          <a:p>
            <a:pPr marL="285750" indent="-285750">
              <a:buFontTx/>
              <a:buChar char="•"/>
            </a:pPr>
            <a:r>
              <a:rPr lang="en-US" sz="2000" dirty="0" smtClean="0"/>
              <a:t>Religious beliefs</a:t>
            </a:r>
          </a:p>
          <a:p>
            <a:pPr marL="285750" indent="-285750">
              <a:buFontTx/>
              <a:buChar char="•"/>
            </a:pPr>
            <a:r>
              <a:rPr lang="en-US" sz="2000" dirty="0" smtClean="0"/>
              <a:t>Socio-economic background</a:t>
            </a:r>
          </a:p>
          <a:p>
            <a:endParaRPr lang="en-US" sz="1200" dirty="0"/>
          </a:p>
          <a:p>
            <a:pPr algn="ctr"/>
            <a:r>
              <a:rPr lang="en-US" sz="2400" dirty="0"/>
              <a:t>It would be a good idea when consulting the community on the issue to obtain data related to some of the categories above. </a:t>
            </a:r>
          </a:p>
          <a:p>
            <a:pPr marL="285750" indent="-285750" algn="ctr">
              <a:buFontTx/>
              <a:buChar char="•"/>
            </a:pPr>
            <a:endParaRPr lang="en-US" dirty="0"/>
          </a:p>
        </p:txBody>
      </p:sp>
      <p:sp>
        <p:nvSpPr>
          <p:cNvPr id="8" name="TextBox 7"/>
          <p:cNvSpPr txBox="1"/>
          <p:nvPr/>
        </p:nvSpPr>
        <p:spPr>
          <a:xfrm>
            <a:off x="17640" y="970268"/>
            <a:ext cx="9144000" cy="1938992"/>
          </a:xfrm>
          <a:prstGeom prst="rect">
            <a:avLst/>
          </a:prstGeom>
          <a:noFill/>
        </p:spPr>
        <p:txBody>
          <a:bodyPr wrap="square" rtlCol="0">
            <a:spAutoFit/>
          </a:bodyPr>
          <a:lstStyle/>
          <a:p>
            <a:r>
              <a:rPr lang="en-US" sz="2400" dirty="0" smtClean="0"/>
              <a:t>How can culture influence perspectives on the ethical dilemma of the issue?  Criterion D is broadly interpreted to allow students to explore social and cultural differences based on cultural identity and how these differences may lead to different perspectives.  This, therefore allows you to look for differences related to, for example:</a:t>
            </a:r>
            <a:endParaRPr lang="en-US" sz="2400" dirty="0"/>
          </a:p>
        </p:txBody>
      </p:sp>
    </p:spTree>
    <p:extLst>
      <p:ext uri="{BB962C8B-B14F-4D97-AF65-F5344CB8AC3E}">
        <p14:creationId xmlns:p14="http://schemas.microsoft.com/office/powerpoint/2010/main" val="28664685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1437543"/>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TextBox 4"/>
          <p:cNvSpPr txBox="1"/>
          <p:nvPr/>
        </p:nvSpPr>
        <p:spPr>
          <a:xfrm>
            <a:off x="1" y="336134"/>
            <a:ext cx="9143999" cy="830997"/>
          </a:xfrm>
          <a:prstGeom prst="rect">
            <a:avLst/>
          </a:prstGeom>
          <a:noFill/>
        </p:spPr>
        <p:txBody>
          <a:bodyPr wrap="square" rtlCol="0">
            <a:spAutoFit/>
          </a:bodyPr>
          <a:lstStyle/>
          <a:p>
            <a:pPr algn="ctr"/>
            <a:r>
              <a:rPr lang="en-US" sz="4800" b="1" dirty="0" smtClean="0"/>
              <a:t>What is a Reflective Project (RP)?</a:t>
            </a:r>
            <a:endParaRPr lang="en-US" sz="4800" b="1" dirty="0"/>
          </a:p>
        </p:txBody>
      </p:sp>
      <p:sp>
        <p:nvSpPr>
          <p:cNvPr id="6" name="TextBox 5"/>
          <p:cNvSpPr txBox="1"/>
          <p:nvPr/>
        </p:nvSpPr>
        <p:spPr>
          <a:xfrm>
            <a:off x="1" y="1736674"/>
            <a:ext cx="9143999" cy="4708981"/>
          </a:xfrm>
          <a:prstGeom prst="rect">
            <a:avLst/>
          </a:prstGeom>
          <a:noFill/>
        </p:spPr>
        <p:txBody>
          <a:bodyPr wrap="square" rtlCol="0">
            <a:spAutoFit/>
          </a:bodyPr>
          <a:lstStyle/>
          <a:p>
            <a:r>
              <a:rPr lang="en-US" sz="3000" dirty="0" smtClean="0"/>
              <a:t>The Reflective Project is an in-depth body of work (essay, play, website, graphic presentation, etc.) produced over the duration of the IBCP program and is submitted at the end of your coursework.  It is designed to draw together key elements of the IBCP program; Academy Pathway (career studies), Community and Service Learning, and the Approaches to Learning course (PPS).  You will need to identify an ethical issue/dilemma, stemming from your career pathway studies, which you would like to explore in greater depth.</a:t>
            </a:r>
            <a:endParaRPr lang="en-US" sz="3000" dirty="0"/>
          </a:p>
        </p:txBody>
      </p:sp>
    </p:spTree>
    <p:extLst>
      <p:ext uri="{BB962C8B-B14F-4D97-AF65-F5344CB8AC3E}">
        <p14:creationId xmlns:p14="http://schemas.microsoft.com/office/powerpoint/2010/main" val="40440188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
            <a:ext cx="9144000" cy="760809"/>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TextBox 4"/>
          <p:cNvSpPr txBox="1"/>
          <p:nvPr/>
        </p:nvSpPr>
        <p:spPr>
          <a:xfrm>
            <a:off x="0" y="52924"/>
            <a:ext cx="9013907" cy="707886"/>
          </a:xfrm>
          <a:prstGeom prst="rect">
            <a:avLst/>
          </a:prstGeom>
          <a:noFill/>
        </p:spPr>
        <p:txBody>
          <a:bodyPr wrap="square" rtlCol="0">
            <a:spAutoFit/>
          </a:bodyPr>
          <a:lstStyle/>
          <a:p>
            <a:r>
              <a:rPr lang="en-US" sz="4000" b="1" dirty="0" smtClean="0"/>
              <a:t>Relevant Data</a:t>
            </a:r>
            <a:endParaRPr lang="en-US" sz="4000" b="1" dirty="0"/>
          </a:p>
        </p:txBody>
      </p:sp>
      <p:sp>
        <p:nvSpPr>
          <p:cNvPr id="6" name="TextBox 5"/>
          <p:cNvSpPr txBox="1"/>
          <p:nvPr/>
        </p:nvSpPr>
        <p:spPr>
          <a:xfrm>
            <a:off x="0" y="987907"/>
            <a:ext cx="9013907" cy="1446550"/>
          </a:xfrm>
          <a:prstGeom prst="rect">
            <a:avLst/>
          </a:prstGeom>
          <a:noFill/>
        </p:spPr>
        <p:txBody>
          <a:bodyPr wrap="square" rtlCol="0">
            <a:spAutoFit/>
          </a:bodyPr>
          <a:lstStyle/>
          <a:p>
            <a:r>
              <a:rPr lang="en-US" sz="3300" baseline="30000" dirty="0"/>
              <a:t>You are required to find a range of evidence from a variety of sources, which provide contrasting views of the issue and the associated ethical dilemma. The evidence should be referred to all the way through your project and not simply something that is put together at the end of your project.</a:t>
            </a:r>
          </a:p>
        </p:txBody>
      </p:sp>
      <p:sp>
        <p:nvSpPr>
          <p:cNvPr id="7" name="Rectangle 6"/>
          <p:cNvSpPr/>
          <p:nvPr/>
        </p:nvSpPr>
        <p:spPr>
          <a:xfrm>
            <a:off x="-17640" y="3051916"/>
            <a:ext cx="9144000" cy="3785652"/>
          </a:xfrm>
          <a:prstGeom prst="rect">
            <a:avLst/>
          </a:prstGeom>
        </p:spPr>
        <p:txBody>
          <a:bodyPr wrap="square">
            <a:spAutoFit/>
          </a:bodyPr>
          <a:lstStyle/>
          <a:p>
            <a:r>
              <a:rPr lang="en-US" sz="3000" baseline="30000" dirty="0"/>
              <a:t>This could and should come from multiple sources, such as:</a:t>
            </a:r>
          </a:p>
          <a:p>
            <a:r>
              <a:rPr lang="en-US" sz="3000" baseline="30000" dirty="0"/>
              <a:t>• statistics from reputable sources (for example, those provided by government organizations, professional organizations and non-governmental organizations)</a:t>
            </a:r>
          </a:p>
          <a:p>
            <a:r>
              <a:rPr lang="en-US" sz="3000" baseline="30000" dirty="0"/>
              <a:t>• an interview conducted with an authority or an expert on the issue in question</a:t>
            </a:r>
          </a:p>
          <a:p>
            <a:r>
              <a:rPr lang="en-US" sz="3000" baseline="30000" dirty="0"/>
              <a:t>This could be conducted by yourself or be an interview that has been published elsewhere.</a:t>
            </a:r>
          </a:p>
          <a:p>
            <a:r>
              <a:rPr lang="en-US" sz="3000" baseline="30000" dirty="0"/>
              <a:t>• an essay, article or book on the subject</a:t>
            </a:r>
          </a:p>
          <a:p>
            <a:r>
              <a:rPr lang="en-US" sz="3000" baseline="30000" dirty="0"/>
              <a:t>• documentaries</a:t>
            </a:r>
          </a:p>
          <a:p>
            <a:r>
              <a:rPr lang="en-US" sz="3000" baseline="30000" dirty="0"/>
              <a:t>• credible internet sites (for example, those provided by universities, museums, non-governmental organizations and the like).</a:t>
            </a:r>
          </a:p>
          <a:p>
            <a:r>
              <a:rPr lang="en-US" sz="3000" baseline="30000" dirty="0"/>
              <a:t>However, you must exercise some critical judgment when using websites to ensure that the information you use is relevant and credible.</a:t>
            </a:r>
          </a:p>
        </p:txBody>
      </p:sp>
      <p:sp>
        <p:nvSpPr>
          <p:cNvPr id="8" name="TextBox 7"/>
          <p:cNvSpPr txBox="1"/>
          <p:nvPr/>
        </p:nvSpPr>
        <p:spPr>
          <a:xfrm>
            <a:off x="-17640" y="2328611"/>
            <a:ext cx="9031547" cy="707886"/>
          </a:xfrm>
          <a:prstGeom prst="rect">
            <a:avLst/>
          </a:prstGeom>
          <a:noFill/>
        </p:spPr>
        <p:txBody>
          <a:bodyPr wrap="square" rtlCol="0">
            <a:spAutoFit/>
          </a:bodyPr>
          <a:lstStyle/>
          <a:p>
            <a:r>
              <a:rPr lang="en-US" sz="4000" b="1" u="sng" dirty="0" smtClean="0">
                <a:solidFill>
                  <a:srgbClr val="FF0000"/>
                </a:solidFill>
              </a:rPr>
              <a:t>Where can you find relevant data?</a:t>
            </a:r>
            <a:endParaRPr lang="en-US" sz="4000" b="1" u="sng" dirty="0">
              <a:solidFill>
                <a:srgbClr val="FF0000"/>
              </a:solidFill>
            </a:endParaRPr>
          </a:p>
        </p:txBody>
      </p:sp>
    </p:spTree>
    <p:extLst>
      <p:ext uri="{BB962C8B-B14F-4D97-AF65-F5344CB8AC3E}">
        <p14:creationId xmlns:p14="http://schemas.microsoft.com/office/powerpoint/2010/main" val="38176202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1"/>
            <a:ext cx="9144000" cy="1040827"/>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extBox 5"/>
          <p:cNvSpPr txBox="1"/>
          <p:nvPr/>
        </p:nvSpPr>
        <p:spPr>
          <a:xfrm>
            <a:off x="0" y="123502"/>
            <a:ext cx="8996267" cy="769441"/>
          </a:xfrm>
          <a:prstGeom prst="rect">
            <a:avLst/>
          </a:prstGeom>
          <a:noFill/>
        </p:spPr>
        <p:txBody>
          <a:bodyPr wrap="square" rtlCol="0">
            <a:spAutoFit/>
          </a:bodyPr>
          <a:lstStyle/>
          <a:p>
            <a:r>
              <a:rPr lang="en-US" sz="4400" b="1" dirty="0" smtClean="0"/>
              <a:t>Your voice</a:t>
            </a:r>
            <a:endParaRPr lang="en-US" sz="4400" b="1" dirty="0"/>
          </a:p>
        </p:txBody>
      </p:sp>
      <p:sp>
        <p:nvSpPr>
          <p:cNvPr id="7" name="TextBox 6"/>
          <p:cNvSpPr txBox="1"/>
          <p:nvPr/>
        </p:nvSpPr>
        <p:spPr>
          <a:xfrm>
            <a:off x="0" y="1164317"/>
            <a:ext cx="8996267" cy="5078314"/>
          </a:xfrm>
          <a:prstGeom prst="rect">
            <a:avLst/>
          </a:prstGeom>
          <a:noFill/>
        </p:spPr>
        <p:txBody>
          <a:bodyPr wrap="square" rtlCol="0">
            <a:spAutoFit/>
          </a:bodyPr>
          <a:lstStyle/>
          <a:p>
            <a:r>
              <a:rPr lang="en-US" sz="3200" dirty="0" smtClean="0"/>
              <a:t>In criterion G, you are required within the RP to voice your personal view on the issue using a range of relevant evidence.</a:t>
            </a:r>
          </a:p>
          <a:p>
            <a:r>
              <a:rPr lang="en-US" sz="3200" b="1" dirty="0" smtClean="0">
                <a:solidFill>
                  <a:srgbClr val="FF0000"/>
                </a:solidFill>
              </a:rPr>
              <a:t>Please remember:</a:t>
            </a:r>
          </a:p>
          <a:p>
            <a:pPr marL="457200" indent="-457200">
              <a:buFontTx/>
              <a:buChar char="•"/>
            </a:pPr>
            <a:r>
              <a:rPr lang="en-US" sz="2800" dirty="0" smtClean="0"/>
              <a:t>Can be personal but must give your view on the ethical dilemma regarding your research question.</a:t>
            </a:r>
          </a:p>
          <a:p>
            <a:pPr marL="457200" indent="-457200">
              <a:buFontTx/>
              <a:buChar char="•"/>
            </a:pPr>
            <a:r>
              <a:rPr lang="en-US" sz="2800" dirty="0" smtClean="0"/>
              <a:t>Must draw on your research and evidence to support your personal view and present a well-reasoned argument to justify your personal view</a:t>
            </a:r>
          </a:p>
          <a:p>
            <a:pPr marL="457200" indent="-457200">
              <a:buFontTx/>
              <a:buChar char="•"/>
            </a:pPr>
            <a:r>
              <a:rPr lang="en-US" sz="2800" dirty="0" smtClean="0"/>
              <a:t>Make sure the reader understands your viewpoint </a:t>
            </a:r>
          </a:p>
          <a:p>
            <a:pPr marL="457200" indent="-457200">
              <a:buFontTx/>
              <a:buChar char="•"/>
            </a:pPr>
            <a:r>
              <a:rPr lang="en-US" sz="2800" dirty="0" smtClean="0"/>
              <a:t>ALWAYS try to be objective, avoid emotion</a:t>
            </a:r>
            <a:endParaRPr lang="en-US" sz="2800" dirty="0"/>
          </a:p>
        </p:txBody>
      </p:sp>
    </p:spTree>
    <p:extLst>
      <p:ext uri="{BB962C8B-B14F-4D97-AF65-F5344CB8AC3E}">
        <p14:creationId xmlns:p14="http://schemas.microsoft.com/office/powerpoint/2010/main" val="12923731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Approximate RP timeline</a:t>
            </a:r>
            <a:endParaRPr lang="en-US" dirty="0"/>
          </a:p>
        </p:txBody>
      </p:sp>
      <p:sp>
        <p:nvSpPr>
          <p:cNvPr id="3" name="Content Placeholder 2"/>
          <p:cNvSpPr>
            <a:spLocks noGrp="1"/>
          </p:cNvSpPr>
          <p:nvPr>
            <p:ph idx="1"/>
          </p:nvPr>
        </p:nvSpPr>
        <p:spPr>
          <a:xfrm>
            <a:off x="914400" y="1254035"/>
            <a:ext cx="7313613" cy="5251268"/>
          </a:xfrm>
        </p:spPr>
        <p:txBody>
          <a:bodyPr numCol="2"/>
          <a:lstStyle/>
          <a:p>
            <a:pPr marL="0" indent="0">
              <a:buNone/>
            </a:pPr>
            <a:r>
              <a:rPr lang="en-US" dirty="0" smtClean="0"/>
              <a:t>Quarter 1: </a:t>
            </a:r>
          </a:p>
          <a:p>
            <a:pPr marL="0" indent="0">
              <a:buNone/>
            </a:pPr>
            <a:r>
              <a:rPr lang="en-US" sz="1400" dirty="0" smtClean="0"/>
              <a:t>Ethical topic brainstorming </a:t>
            </a:r>
          </a:p>
          <a:p>
            <a:pPr marL="0" indent="0">
              <a:buNone/>
            </a:pPr>
            <a:r>
              <a:rPr lang="en-US" sz="1400" dirty="0"/>
              <a:t>M</a:t>
            </a:r>
            <a:r>
              <a:rPr lang="en-US" sz="1400" dirty="0" smtClean="0"/>
              <a:t>eeting with advisor &amp; topic approval.</a:t>
            </a:r>
          </a:p>
          <a:p>
            <a:pPr marL="0" indent="0">
              <a:buNone/>
            </a:pPr>
            <a:r>
              <a:rPr lang="en-US" sz="1400" dirty="0" smtClean="0"/>
              <a:t>Choose RP topic</a:t>
            </a:r>
          </a:p>
          <a:p>
            <a:pPr marL="0" indent="0">
              <a:buNone/>
            </a:pPr>
            <a:r>
              <a:rPr lang="en-US" dirty="0" smtClean="0"/>
              <a:t>Quarter 2:</a:t>
            </a:r>
          </a:p>
          <a:p>
            <a:pPr marL="0" indent="0">
              <a:buNone/>
            </a:pPr>
            <a:r>
              <a:rPr lang="en-US" sz="1400" dirty="0" smtClean="0"/>
              <a:t>Outline RP arguments</a:t>
            </a:r>
          </a:p>
          <a:p>
            <a:pPr marL="0" indent="0">
              <a:buNone/>
            </a:pPr>
            <a:r>
              <a:rPr lang="en-US" sz="1400" dirty="0" smtClean="0"/>
              <a:t>Research 5-7 Scholarly Resources</a:t>
            </a:r>
          </a:p>
          <a:p>
            <a:pPr marL="0" indent="0">
              <a:buNone/>
            </a:pPr>
            <a:r>
              <a:rPr lang="en-US" sz="1400" dirty="0" smtClean="0"/>
              <a:t>Write Introductory Paragraph</a:t>
            </a:r>
          </a:p>
          <a:p>
            <a:pPr marL="0" indent="0" algn="ctr">
              <a:buNone/>
            </a:pPr>
            <a:r>
              <a:rPr lang="en-US" sz="1400" b="1" dirty="0" smtClean="0"/>
              <a:t>Outline &amp; Intro are due PRIOR to leaving for summer break!!</a:t>
            </a:r>
          </a:p>
          <a:p>
            <a:pPr marL="0" indent="0" algn="ctr">
              <a:buNone/>
            </a:pPr>
            <a:endParaRPr lang="en-US" sz="1400" dirty="0" smtClean="0"/>
          </a:p>
          <a:p>
            <a:pPr marL="0" indent="0">
              <a:buNone/>
            </a:pPr>
            <a:r>
              <a:rPr lang="en-US" dirty="0" smtClean="0"/>
              <a:t>Quarter 3:</a:t>
            </a:r>
          </a:p>
          <a:p>
            <a:pPr marL="0" indent="0">
              <a:buNone/>
            </a:pPr>
            <a:r>
              <a:rPr lang="en-US" sz="1400" dirty="0" smtClean="0"/>
              <a:t>Writing labs on Thursday and Friday</a:t>
            </a:r>
          </a:p>
          <a:p>
            <a:pPr marL="0" indent="0">
              <a:buNone/>
            </a:pPr>
            <a:r>
              <a:rPr lang="en-US" sz="1400" dirty="0" smtClean="0"/>
              <a:t>Rough Draft due before Fall Break</a:t>
            </a:r>
          </a:p>
          <a:p>
            <a:pPr marL="0" indent="0">
              <a:buNone/>
            </a:pPr>
            <a:endParaRPr lang="en-US" sz="1400" dirty="0"/>
          </a:p>
          <a:p>
            <a:pPr marL="0" indent="0">
              <a:buNone/>
            </a:pPr>
            <a:r>
              <a:rPr lang="en-US" dirty="0" smtClean="0"/>
              <a:t>Quarter 4:</a:t>
            </a:r>
          </a:p>
          <a:p>
            <a:pPr marL="0" indent="0">
              <a:buNone/>
            </a:pPr>
            <a:r>
              <a:rPr lang="en-US" sz="1400" dirty="0" smtClean="0"/>
              <a:t>2 Peer Reviews to be completed using the IBCP Reflective Project grading rubric.</a:t>
            </a:r>
          </a:p>
          <a:p>
            <a:pPr marL="0" indent="0">
              <a:buNone/>
            </a:pPr>
            <a:r>
              <a:rPr lang="en-US" sz="1400" dirty="0" smtClean="0"/>
              <a:t>Corrections and Advisor Reviews</a:t>
            </a:r>
          </a:p>
          <a:p>
            <a:pPr marL="0" indent="0">
              <a:buNone/>
            </a:pPr>
            <a:r>
              <a:rPr lang="en-US" sz="1400" dirty="0" smtClean="0"/>
              <a:t>Due final day in the ATL/PPS class</a:t>
            </a:r>
          </a:p>
          <a:p>
            <a:pPr marL="0" indent="0">
              <a:buNone/>
            </a:pPr>
            <a:endParaRPr lang="en-US" sz="1400" dirty="0"/>
          </a:p>
        </p:txBody>
      </p:sp>
    </p:spTree>
    <p:extLst>
      <p:ext uri="{BB962C8B-B14F-4D97-AF65-F5344CB8AC3E}">
        <p14:creationId xmlns:p14="http://schemas.microsoft.com/office/powerpoint/2010/main" val="20687429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1437543"/>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TextBox 4"/>
          <p:cNvSpPr txBox="1"/>
          <p:nvPr/>
        </p:nvSpPr>
        <p:spPr>
          <a:xfrm>
            <a:off x="373510" y="336131"/>
            <a:ext cx="8310605" cy="923330"/>
          </a:xfrm>
          <a:prstGeom prst="rect">
            <a:avLst/>
          </a:prstGeom>
          <a:noFill/>
        </p:spPr>
        <p:txBody>
          <a:bodyPr wrap="square" rtlCol="0">
            <a:spAutoFit/>
          </a:bodyPr>
          <a:lstStyle/>
          <a:p>
            <a:pPr algn="ctr"/>
            <a:r>
              <a:rPr lang="en-US" sz="5400" b="1" dirty="0" smtClean="0"/>
              <a:t>The AIMS of the RP</a:t>
            </a:r>
            <a:endParaRPr lang="en-US" sz="5400" b="1" dirty="0"/>
          </a:p>
        </p:txBody>
      </p:sp>
      <p:sp>
        <p:nvSpPr>
          <p:cNvPr id="6" name="TextBox 5"/>
          <p:cNvSpPr txBox="1"/>
          <p:nvPr/>
        </p:nvSpPr>
        <p:spPr>
          <a:xfrm>
            <a:off x="0" y="1605958"/>
            <a:ext cx="9143999" cy="4370428"/>
          </a:xfrm>
          <a:prstGeom prst="rect">
            <a:avLst/>
          </a:prstGeom>
          <a:noFill/>
        </p:spPr>
        <p:txBody>
          <a:bodyPr wrap="square" rtlCol="0">
            <a:spAutoFit/>
          </a:bodyPr>
          <a:lstStyle/>
          <a:p>
            <a:pPr algn="ctr"/>
            <a:r>
              <a:rPr lang="en-US" sz="3600" dirty="0" smtClean="0"/>
              <a:t>The </a:t>
            </a:r>
            <a:r>
              <a:rPr lang="en-US" sz="3600" b="1" dirty="0" smtClean="0"/>
              <a:t>AIMS</a:t>
            </a:r>
            <a:r>
              <a:rPr lang="en-US" sz="3600" dirty="0" smtClean="0"/>
              <a:t> of the project are to allow students to:</a:t>
            </a:r>
          </a:p>
          <a:p>
            <a:endParaRPr lang="en-US" sz="1000" dirty="0" smtClean="0"/>
          </a:p>
          <a:p>
            <a:pPr marL="285750" indent="-285750">
              <a:buFontTx/>
              <a:buChar char="•"/>
            </a:pPr>
            <a:r>
              <a:rPr lang="en-US" sz="3600" dirty="0" smtClean="0"/>
              <a:t> </a:t>
            </a:r>
            <a:r>
              <a:rPr lang="en-US" sz="2800" dirty="0" smtClean="0"/>
              <a:t>Produce an extended piece of work</a:t>
            </a:r>
          </a:p>
          <a:p>
            <a:endParaRPr lang="en-US" sz="2800" dirty="0" smtClean="0"/>
          </a:p>
          <a:p>
            <a:pPr marL="285750" indent="-285750">
              <a:buFontTx/>
              <a:buChar char="•"/>
            </a:pPr>
            <a:r>
              <a:rPr lang="en-US" sz="2800" dirty="0" smtClean="0"/>
              <a:t> Engage in person inquiry, action and reflection on a specific ethical issue</a:t>
            </a:r>
          </a:p>
          <a:p>
            <a:endParaRPr lang="en-US" sz="2800" dirty="0" smtClean="0"/>
          </a:p>
          <a:p>
            <a:pPr marL="285750" indent="-285750">
              <a:buFontTx/>
              <a:buChar char="•"/>
            </a:pPr>
            <a:r>
              <a:rPr lang="en-US" sz="2800" dirty="0" smtClean="0"/>
              <a:t> Develop research and communication skills</a:t>
            </a:r>
          </a:p>
          <a:p>
            <a:endParaRPr lang="en-US" sz="2800" dirty="0" smtClean="0"/>
          </a:p>
          <a:p>
            <a:pPr marL="285750" indent="-285750">
              <a:buFontTx/>
              <a:buChar char="•"/>
            </a:pPr>
            <a:r>
              <a:rPr lang="en-US" sz="2800" dirty="0" smtClean="0"/>
              <a:t> Develop the skills of critical and creative thinking</a:t>
            </a:r>
            <a:endParaRPr lang="en-US" sz="2800" dirty="0"/>
          </a:p>
        </p:txBody>
      </p:sp>
    </p:spTree>
    <p:extLst>
      <p:ext uri="{BB962C8B-B14F-4D97-AF65-F5344CB8AC3E}">
        <p14:creationId xmlns:p14="http://schemas.microsoft.com/office/powerpoint/2010/main" val="17780529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US" b="1" dirty="0" smtClean="0">
                <a:ln w="22225">
                  <a:solidFill>
                    <a:schemeClr val="accent2"/>
                  </a:solidFill>
                  <a:prstDash val="solid"/>
                </a:ln>
                <a:solidFill>
                  <a:schemeClr val="accent2">
                    <a:lumMod val="40000"/>
                    <a:lumOff val="60000"/>
                  </a:schemeClr>
                </a:solidFill>
              </a:rPr>
              <a:t>Learner Profile</a:t>
            </a:r>
            <a:endParaRPr lang="en-US" b="1" dirty="0">
              <a:ln w="22225">
                <a:solidFill>
                  <a:schemeClr val="accent2"/>
                </a:solidFill>
                <a:prstDash val="solid"/>
              </a:ln>
              <a:solidFill>
                <a:schemeClr val="accent2">
                  <a:lumMod val="40000"/>
                  <a:lumOff val="60000"/>
                </a:schemeClr>
              </a:solidFill>
            </a:endParaRPr>
          </a:p>
        </p:txBody>
      </p:sp>
      <p:sp>
        <p:nvSpPr>
          <p:cNvPr id="3" name="Content Placeholder 2"/>
          <p:cNvSpPr>
            <a:spLocks noGrp="1"/>
          </p:cNvSpPr>
          <p:nvPr>
            <p:ph idx="1"/>
          </p:nvPr>
        </p:nvSpPr>
        <p:spPr>
          <a:xfrm>
            <a:off x="914400" y="1533236"/>
            <a:ext cx="7313613" cy="4257964"/>
          </a:xfrm>
        </p:spPr>
        <p:txBody>
          <a:bodyPr numCol="2">
            <a:normAutofit fontScale="92500"/>
          </a:bodyPr>
          <a:lstStyle/>
          <a:p>
            <a:r>
              <a:rPr lang="en-US" dirty="0" smtClean="0"/>
              <a:t>Use your learner profile, as studied in class to build the strength of your RP!! Using these profile descriptors will help you develop a stronger skill set in your career pathway….</a:t>
            </a:r>
          </a:p>
          <a:p>
            <a:r>
              <a:rPr lang="en-US" dirty="0" smtClean="0"/>
              <a:t>Knowledgeable</a:t>
            </a:r>
          </a:p>
          <a:p>
            <a:r>
              <a:rPr lang="en-US" dirty="0" smtClean="0"/>
              <a:t>Inquirers</a:t>
            </a:r>
          </a:p>
          <a:p>
            <a:r>
              <a:rPr lang="en-US" dirty="0" smtClean="0"/>
              <a:t>Thinkers</a:t>
            </a:r>
          </a:p>
          <a:p>
            <a:r>
              <a:rPr lang="en-US" dirty="0" smtClean="0"/>
              <a:t>Open-Minded</a:t>
            </a:r>
          </a:p>
          <a:p>
            <a:r>
              <a:rPr lang="en-US" dirty="0" smtClean="0"/>
              <a:t>Principled</a:t>
            </a:r>
          </a:p>
          <a:p>
            <a:r>
              <a:rPr lang="en-US" dirty="0" smtClean="0"/>
              <a:t>Communicators</a:t>
            </a:r>
          </a:p>
          <a:p>
            <a:r>
              <a:rPr lang="en-US" dirty="0" smtClean="0"/>
              <a:t>Balanced</a:t>
            </a:r>
          </a:p>
          <a:p>
            <a:r>
              <a:rPr lang="en-US" dirty="0" smtClean="0"/>
              <a:t>Reflective</a:t>
            </a:r>
          </a:p>
          <a:p>
            <a:r>
              <a:rPr lang="en-US" dirty="0" smtClean="0"/>
              <a:t>Risk-Takers</a:t>
            </a:r>
          </a:p>
          <a:p>
            <a:r>
              <a:rPr lang="en-US" dirty="0" smtClean="0"/>
              <a:t>Caring</a:t>
            </a:r>
            <a:endParaRPr lang="en-US" dirty="0"/>
          </a:p>
        </p:txBody>
      </p:sp>
    </p:spTree>
    <p:extLst>
      <p:ext uri="{BB962C8B-B14F-4D97-AF65-F5344CB8AC3E}">
        <p14:creationId xmlns:p14="http://schemas.microsoft.com/office/powerpoint/2010/main" val="34469575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1437543"/>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en-US" b="1" baseline="30000" dirty="0"/>
              <a:t>The reflective project uses:</a:t>
            </a:r>
          </a:p>
        </p:txBody>
      </p:sp>
      <p:sp>
        <p:nvSpPr>
          <p:cNvPr id="6" name="Rectangle 5"/>
          <p:cNvSpPr/>
          <p:nvPr/>
        </p:nvSpPr>
        <p:spPr>
          <a:xfrm>
            <a:off x="0" y="1811371"/>
            <a:ext cx="9144000" cy="3806170"/>
          </a:xfrm>
          <a:prstGeom prst="rect">
            <a:avLst/>
          </a:prstGeom>
        </p:spPr>
        <p:txBody>
          <a:bodyPr wrap="square">
            <a:spAutoFit/>
          </a:bodyPr>
          <a:lstStyle/>
          <a:p>
            <a:r>
              <a:rPr lang="en-US" sz="5400" baseline="30000" dirty="0" smtClean="0"/>
              <a:t>– </a:t>
            </a:r>
            <a:r>
              <a:rPr lang="en-US" sz="4400" baseline="30000" dirty="0"/>
              <a:t>your career-related studies as a focus for the chosen issue</a:t>
            </a:r>
          </a:p>
          <a:p>
            <a:r>
              <a:rPr lang="en-US" sz="4400" baseline="30000" dirty="0"/>
              <a:t>– the skills you develop in approaches to learning such as the ability to create a reasoned argument (critical thinking), to understand ethical dilemmas (ethical thinking) and to prepare the structure and format of the project itself (communication)</a:t>
            </a:r>
          </a:p>
          <a:p>
            <a:r>
              <a:rPr lang="en-US" sz="4400" baseline="30000" dirty="0"/>
              <a:t>– the skills and knowledge you develop in community and service</a:t>
            </a:r>
          </a:p>
        </p:txBody>
      </p:sp>
      <p:sp>
        <p:nvSpPr>
          <p:cNvPr id="7" name="TextBox 6"/>
          <p:cNvSpPr txBox="1"/>
          <p:nvPr/>
        </p:nvSpPr>
        <p:spPr>
          <a:xfrm>
            <a:off x="0" y="392152"/>
            <a:ext cx="9143999" cy="830997"/>
          </a:xfrm>
          <a:prstGeom prst="rect">
            <a:avLst/>
          </a:prstGeom>
          <a:noFill/>
        </p:spPr>
        <p:txBody>
          <a:bodyPr wrap="square" rtlCol="0">
            <a:spAutoFit/>
          </a:bodyPr>
          <a:lstStyle/>
          <a:p>
            <a:r>
              <a:rPr lang="en-US" sz="4800" b="1" dirty="0" smtClean="0"/>
              <a:t>The Reflective Project uses:</a:t>
            </a:r>
            <a:endParaRPr lang="en-US" sz="4800" b="1" dirty="0"/>
          </a:p>
        </p:txBody>
      </p:sp>
    </p:spTree>
    <p:extLst>
      <p:ext uri="{BB962C8B-B14F-4D97-AF65-F5344CB8AC3E}">
        <p14:creationId xmlns:p14="http://schemas.microsoft.com/office/powerpoint/2010/main" val="23876732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9144000" cy="1437543"/>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0" y="-97700"/>
            <a:ext cx="9144000" cy="1535243"/>
          </a:xfrm>
        </p:spPr>
        <p:txBody>
          <a:bodyPr/>
          <a:lstStyle/>
          <a:p>
            <a:r>
              <a:rPr lang="en-US" sz="4400" b="1" dirty="0" smtClean="0"/>
              <a:t>How will I begin the </a:t>
            </a:r>
            <a:br>
              <a:rPr lang="en-US" sz="4400" b="1" dirty="0" smtClean="0"/>
            </a:br>
            <a:r>
              <a:rPr lang="en-US" sz="4400" b="1" dirty="0" smtClean="0"/>
              <a:t>Reflective Project?</a:t>
            </a:r>
            <a:endParaRPr lang="en-US" sz="4400" b="1" dirty="0"/>
          </a:p>
        </p:txBody>
      </p:sp>
      <p:sp>
        <p:nvSpPr>
          <p:cNvPr id="3" name="Content Placeholder 2"/>
          <p:cNvSpPr>
            <a:spLocks noGrp="1"/>
          </p:cNvSpPr>
          <p:nvPr>
            <p:ph idx="1"/>
          </p:nvPr>
        </p:nvSpPr>
        <p:spPr>
          <a:xfrm>
            <a:off x="0" y="1409630"/>
            <a:ext cx="9144000" cy="5322757"/>
          </a:xfrm>
        </p:spPr>
        <p:txBody>
          <a:bodyPr/>
          <a:lstStyle/>
          <a:p>
            <a:pPr marL="0" indent="0">
              <a:buNone/>
            </a:pPr>
            <a:r>
              <a:rPr lang="en-US" sz="4000" b="1" dirty="0" smtClean="0">
                <a:solidFill>
                  <a:srgbClr val="FF0000"/>
                </a:solidFill>
              </a:rPr>
              <a:t>Format options:</a:t>
            </a:r>
          </a:p>
          <a:p>
            <a:pPr marL="0" indent="0" algn="ctr">
              <a:buNone/>
            </a:pPr>
            <a:endParaRPr lang="en-US" sz="3600" dirty="0" smtClean="0">
              <a:solidFill>
                <a:srgbClr val="FF0000"/>
              </a:solidFill>
            </a:endParaRPr>
          </a:p>
          <a:p>
            <a:endParaRPr lang="en-US" dirty="0" smtClean="0"/>
          </a:p>
        </p:txBody>
      </p:sp>
      <p:graphicFrame>
        <p:nvGraphicFramePr>
          <p:cNvPr id="7" name="Table 6"/>
          <p:cNvGraphicFramePr>
            <a:graphicFrameLocks noGrp="1"/>
          </p:cNvGraphicFramePr>
          <p:nvPr>
            <p:extLst>
              <p:ext uri="{D42A27DB-BD31-4B8C-83A1-F6EECF244321}">
                <p14:modId xmlns:p14="http://schemas.microsoft.com/office/powerpoint/2010/main" val="2119685082"/>
              </p:ext>
            </p:extLst>
          </p:nvPr>
        </p:nvGraphicFramePr>
        <p:xfrm>
          <a:off x="112056" y="2334239"/>
          <a:ext cx="8908220" cy="4288988"/>
        </p:xfrm>
        <a:graphic>
          <a:graphicData uri="http://schemas.openxmlformats.org/drawingml/2006/table">
            <a:tbl>
              <a:tblPr firstRow="1" bandRow="1">
                <a:tableStyleId>{073A0DAA-6AF3-43AB-8588-CEC1D06C72B9}</a:tableStyleId>
              </a:tblPr>
              <a:tblGrid>
                <a:gridCol w="4454110">
                  <a:extLst>
                    <a:ext uri="{9D8B030D-6E8A-4147-A177-3AD203B41FA5}">
                      <a16:colId xmlns:a16="http://schemas.microsoft.com/office/drawing/2014/main" val="20000"/>
                    </a:ext>
                  </a:extLst>
                </a:gridCol>
                <a:gridCol w="4454110">
                  <a:extLst>
                    <a:ext uri="{9D8B030D-6E8A-4147-A177-3AD203B41FA5}">
                      <a16:colId xmlns:a16="http://schemas.microsoft.com/office/drawing/2014/main" val="20001"/>
                    </a:ext>
                  </a:extLst>
                </a:gridCol>
              </a:tblGrid>
              <a:tr h="563491">
                <a:tc>
                  <a:txBody>
                    <a:bodyPr/>
                    <a:lstStyle/>
                    <a:p>
                      <a:r>
                        <a:rPr lang="en-US" sz="2800" dirty="0" smtClean="0"/>
                        <a:t>Format</a:t>
                      </a:r>
                      <a:endParaRPr lang="en-US" sz="2800" dirty="0"/>
                    </a:p>
                  </a:txBody>
                  <a:tcPr/>
                </a:tc>
                <a:tc>
                  <a:txBody>
                    <a:bodyPr/>
                    <a:lstStyle/>
                    <a:p>
                      <a:r>
                        <a:rPr lang="en-US" sz="2800" dirty="0" smtClean="0"/>
                        <a:t>Maximum Length</a:t>
                      </a:r>
                      <a:endParaRPr lang="en-US" sz="2800" dirty="0"/>
                    </a:p>
                  </a:txBody>
                  <a:tcPr/>
                </a:tc>
                <a:extLst>
                  <a:ext uri="{0D108BD9-81ED-4DB2-BD59-A6C34878D82A}">
                    <a16:rowId xmlns:a16="http://schemas.microsoft.com/office/drawing/2014/main" val="10000"/>
                  </a:ext>
                </a:extLst>
              </a:tr>
              <a:tr h="525097">
                <a:tc>
                  <a:txBody>
                    <a:bodyPr/>
                    <a:lstStyle/>
                    <a:p>
                      <a:r>
                        <a:rPr lang="en-US" dirty="0" smtClean="0"/>
                        <a:t>Essay/dialogue/short play</a:t>
                      </a:r>
                      <a:endParaRPr lang="en-US" dirty="0"/>
                    </a:p>
                  </a:txBody>
                  <a:tcPr/>
                </a:tc>
                <a:tc>
                  <a:txBody>
                    <a:bodyPr/>
                    <a:lstStyle/>
                    <a:p>
                      <a:r>
                        <a:rPr lang="en-US" dirty="0" smtClean="0"/>
                        <a:t>3,000</a:t>
                      </a:r>
                      <a:r>
                        <a:rPr lang="en-US" baseline="0" dirty="0" smtClean="0"/>
                        <a:t> words</a:t>
                      </a:r>
                      <a:endParaRPr lang="en-US" dirty="0"/>
                    </a:p>
                  </a:txBody>
                  <a:tcPr/>
                </a:tc>
                <a:extLst>
                  <a:ext uri="{0D108BD9-81ED-4DB2-BD59-A6C34878D82A}">
                    <a16:rowId xmlns:a16="http://schemas.microsoft.com/office/drawing/2014/main" val="10001"/>
                  </a:ext>
                </a:extLst>
              </a:tr>
              <a:tr h="525097">
                <a:tc>
                  <a:txBody>
                    <a:bodyPr/>
                    <a:lstStyle/>
                    <a:p>
                      <a:r>
                        <a:rPr lang="en-US" dirty="0" smtClean="0"/>
                        <a:t>Short film</a:t>
                      </a:r>
                      <a:endParaRPr lang="en-US" dirty="0"/>
                    </a:p>
                  </a:txBody>
                  <a:tcPr/>
                </a:tc>
                <a:tc>
                  <a:txBody>
                    <a:bodyPr/>
                    <a:lstStyle/>
                    <a:p>
                      <a:r>
                        <a:rPr lang="en-US" dirty="0" smtClean="0"/>
                        <a:t>10 minutes in length accompanied</a:t>
                      </a:r>
                      <a:r>
                        <a:rPr lang="en-US" baseline="0" dirty="0" smtClean="0"/>
                        <a:t> by a 750- word written report</a:t>
                      </a:r>
                      <a:endParaRPr lang="en-US" dirty="0"/>
                    </a:p>
                  </a:txBody>
                  <a:tcPr/>
                </a:tc>
                <a:extLst>
                  <a:ext uri="{0D108BD9-81ED-4DB2-BD59-A6C34878D82A}">
                    <a16:rowId xmlns:a16="http://schemas.microsoft.com/office/drawing/2014/main" val="10002"/>
                  </a:ext>
                </a:extLst>
              </a:tr>
              <a:tr h="525097">
                <a:tc>
                  <a:txBody>
                    <a:bodyPr/>
                    <a:lstStyle/>
                    <a:p>
                      <a:r>
                        <a:rPr lang="en-US" dirty="0" smtClean="0"/>
                        <a:t>Radio play/interview</a:t>
                      </a:r>
                      <a:endParaRPr lang="en-US" dirty="0"/>
                    </a:p>
                  </a:txBody>
                  <a:tcPr/>
                </a:tc>
                <a:tc>
                  <a:txBody>
                    <a:bodyPr/>
                    <a:lstStyle/>
                    <a:p>
                      <a:r>
                        <a:rPr lang="en-US" dirty="0" smtClean="0"/>
                        <a:t>10 minutes in length accompanied</a:t>
                      </a:r>
                      <a:r>
                        <a:rPr lang="en-US" baseline="0" dirty="0" smtClean="0"/>
                        <a:t> by a 1,500 word written report</a:t>
                      </a:r>
                      <a:endParaRPr lang="en-US" dirty="0"/>
                    </a:p>
                  </a:txBody>
                  <a:tcPr/>
                </a:tc>
                <a:extLst>
                  <a:ext uri="{0D108BD9-81ED-4DB2-BD59-A6C34878D82A}">
                    <a16:rowId xmlns:a16="http://schemas.microsoft.com/office/drawing/2014/main" val="10003"/>
                  </a:ext>
                </a:extLst>
              </a:tr>
              <a:tr h="525097">
                <a:tc>
                  <a:txBody>
                    <a:bodyPr/>
                    <a:lstStyle/>
                    <a:p>
                      <a:r>
                        <a:rPr lang="en-US" dirty="0" smtClean="0"/>
                        <a:t>Web page</a:t>
                      </a:r>
                      <a:endParaRPr lang="en-US" dirty="0"/>
                    </a:p>
                  </a:txBody>
                  <a:tcPr/>
                </a:tc>
                <a:tc>
                  <a:txBody>
                    <a:bodyPr/>
                    <a:lstStyle/>
                    <a:p>
                      <a:r>
                        <a:rPr lang="en-US" dirty="0" smtClean="0"/>
                        <a:t>5 single</a:t>
                      </a:r>
                      <a:r>
                        <a:rPr lang="en-US" baseline="0" dirty="0" smtClean="0"/>
                        <a:t> images accompanied by 2.500 words of written material</a:t>
                      </a:r>
                      <a:endParaRPr lang="en-US" dirty="0"/>
                    </a:p>
                  </a:txBody>
                  <a:tcPr/>
                </a:tc>
                <a:extLst>
                  <a:ext uri="{0D108BD9-81ED-4DB2-BD59-A6C34878D82A}">
                    <a16:rowId xmlns:a16="http://schemas.microsoft.com/office/drawing/2014/main" val="10004"/>
                  </a:ext>
                </a:extLst>
              </a:tr>
              <a:tr h="525097">
                <a:tc>
                  <a:txBody>
                    <a:bodyPr/>
                    <a:lstStyle/>
                    <a:p>
                      <a:r>
                        <a:rPr lang="en-US" dirty="0" smtClean="0"/>
                        <a:t>Microsoft </a:t>
                      </a:r>
                      <a:r>
                        <a:rPr lang="en-US" dirty="0" err="1" smtClean="0"/>
                        <a:t>Powerpoint</a:t>
                      </a:r>
                      <a:r>
                        <a:rPr lang="en-US" dirty="0" smtClean="0"/>
                        <a:t> presentation</a:t>
                      </a:r>
                      <a:endParaRPr lang="en-US" dirty="0"/>
                    </a:p>
                  </a:txBody>
                  <a:tcPr/>
                </a:tc>
                <a:tc>
                  <a:txBody>
                    <a:bodyPr/>
                    <a:lstStyle/>
                    <a:p>
                      <a:r>
                        <a:rPr lang="en-US" dirty="0" smtClean="0"/>
                        <a:t>10 single slides accompanied</a:t>
                      </a:r>
                      <a:r>
                        <a:rPr lang="en-US" baseline="0" dirty="0" smtClean="0"/>
                        <a:t> by a 1,500 word written report</a:t>
                      </a:r>
                      <a:endParaRPr lang="en-US" dirty="0"/>
                    </a:p>
                  </a:txBody>
                  <a:tcPr/>
                </a:tc>
                <a:extLst>
                  <a:ext uri="{0D108BD9-81ED-4DB2-BD59-A6C34878D82A}">
                    <a16:rowId xmlns:a16="http://schemas.microsoft.com/office/drawing/2014/main" val="10005"/>
                  </a:ext>
                </a:extLst>
              </a:tr>
              <a:tr h="525097">
                <a:tc>
                  <a:txBody>
                    <a:bodyPr/>
                    <a:lstStyle/>
                    <a:p>
                      <a:r>
                        <a:rPr lang="en-US" dirty="0" smtClean="0"/>
                        <a:t>Storyboard/photographic</a:t>
                      </a:r>
                      <a:r>
                        <a:rPr lang="en-US" baseline="0" dirty="0" smtClean="0"/>
                        <a:t> presentation</a:t>
                      </a:r>
                      <a:endParaRPr lang="en-US" dirty="0"/>
                    </a:p>
                  </a:txBody>
                  <a:tcPr/>
                </a:tc>
                <a:tc>
                  <a:txBody>
                    <a:bodyPr/>
                    <a:lstStyle/>
                    <a:p>
                      <a:r>
                        <a:rPr lang="en-US" dirty="0" smtClean="0"/>
                        <a:t>15 single images accompanied by a 1,500 word written report</a:t>
                      </a:r>
                      <a:endParaRPr lang="en-US" dirty="0"/>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089071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325850"/>
            <a:ext cx="9144000" cy="4944942"/>
          </a:xfrm>
          <a:prstGeom prst="rect">
            <a:avLst/>
          </a:prstGeom>
        </p:spPr>
        <p:txBody>
          <a:bodyPr wrap="square">
            <a:spAutoFit/>
          </a:bodyPr>
          <a:lstStyle/>
          <a:p>
            <a:r>
              <a:rPr lang="en-US" sz="4300" baseline="30000" dirty="0"/>
              <a:t>Remember that the examiners will not read beyond the appropriate word limit when assessing the reflective project.</a:t>
            </a:r>
          </a:p>
          <a:p>
            <a:r>
              <a:rPr lang="en-US" sz="4300" baseline="30000" dirty="0"/>
              <a:t>The word count does </a:t>
            </a:r>
            <a:r>
              <a:rPr lang="en-US" sz="4300" b="1" baseline="30000" dirty="0"/>
              <a:t>not </a:t>
            </a:r>
            <a:r>
              <a:rPr lang="en-US" sz="4300" baseline="30000" dirty="0"/>
              <a:t>include:</a:t>
            </a:r>
          </a:p>
          <a:p>
            <a:r>
              <a:rPr lang="en-US" sz="4300" baseline="30000" dirty="0"/>
              <a:t>• acknowledgments</a:t>
            </a:r>
          </a:p>
          <a:p>
            <a:r>
              <a:rPr lang="en-US" sz="4300" baseline="30000" dirty="0"/>
              <a:t>• the contents page</a:t>
            </a:r>
          </a:p>
          <a:p>
            <a:r>
              <a:rPr lang="en-US" sz="4300" baseline="30000" dirty="0"/>
              <a:t>• maps, charts, diagrams, annotated illustrations and tables</a:t>
            </a:r>
          </a:p>
          <a:p>
            <a:r>
              <a:rPr lang="en-US" sz="4300" baseline="30000" dirty="0"/>
              <a:t>• equations, formulas and calculations</a:t>
            </a:r>
          </a:p>
          <a:p>
            <a:r>
              <a:rPr lang="en-US" sz="4300" baseline="30000" dirty="0"/>
              <a:t>• citations or references (whether parenthetical or numbered)</a:t>
            </a:r>
          </a:p>
          <a:p>
            <a:r>
              <a:rPr lang="en-US" sz="4300" baseline="30000" dirty="0"/>
              <a:t>• footnotes or endnotes</a:t>
            </a:r>
          </a:p>
          <a:p>
            <a:r>
              <a:rPr lang="en-US" sz="4300" baseline="30000" dirty="0"/>
              <a:t>• the bibliography</a:t>
            </a:r>
          </a:p>
          <a:p>
            <a:r>
              <a:rPr lang="en-US" sz="4300" baseline="30000" dirty="0"/>
              <a:t>• appendices.</a:t>
            </a:r>
            <a:endParaRPr lang="en-US" sz="4300" dirty="0"/>
          </a:p>
        </p:txBody>
      </p:sp>
      <p:sp>
        <p:nvSpPr>
          <p:cNvPr id="6" name="Rectangle 5"/>
          <p:cNvSpPr/>
          <p:nvPr/>
        </p:nvSpPr>
        <p:spPr>
          <a:xfrm>
            <a:off x="0" y="1"/>
            <a:ext cx="9144000" cy="923329"/>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0" y="0"/>
            <a:ext cx="8833520" cy="923330"/>
          </a:xfrm>
          <a:prstGeom prst="rect">
            <a:avLst/>
          </a:prstGeom>
          <a:noFill/>
        </p:spPr>
        <p:txBody>
          <a:bodyPr wrap="square" rtlCol="0">
            <a:spAutoFit/>
          </a:bodyPr>
          <a:lstStyle/>
          <a:p>
            <a:r>
              <a:rPr lang="en-US" sz="5400" b="1" dirty="0" smtClean="0"/>
              <a:t>RP Word Count </a:t>
            </a:r>
            <a:endParaRPr lang="en-US" sz="5400" b="1" dirty="0"/>
          </a:p>
        </p:txBody>
      </p:sp>
    </p:spTree>
    <p:extLst>
      <p:ext uri="{BB962C8B-B14F-4D97-AF65-F5344CB8AC3E}">
        <p14:creationId xmlns:p14="http://schemas.microsoft.com/office/powerpoint/2010/main" val="2303592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0"/>
            <a:ext cx="9144000" cy="1549935"/>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0" y="493947"/>
            <a:ext cx="9144000" cy="1129035"/>
          </a:xfrm>
        </p:spPr>
        <p:txBody>
          <a:bodyPr/>
          <a:lstStyle/>
          <a:p>
            <a:r>
              <a:rPr lang="en-US" sz="4800" b="1" dirty="0" smtClean="0"/>
              <a:t>The process of selecting an issue</a:t>
            </a:r>
            <a:br>
              <a:rPr lang="en-US" sz="4800" b="1" dirty="0" smtClean="0"/>
            </a:br>
            <a:endParaRPr lang="en-US" sz="4800" b="1" dirty="0"/>
          </a:p>
        </p:txBody>
      </p:sp>
      <p:sp>
        <p:nvSpPr>
          <p:cNvPr id="8" name="TextBox 7"/>
          <p:cNvSpPr txBox="1"/>
          <p:nvPr/>
        </p:nvSpPr>
        <p:spPr>
          <a:xfrm>
            <a:off x="0" y="2129941"/>
            <a:ext cx="9144000" cy="4708981"/>
          </a:xfrm>
          <a:prstGeom prst="rect">
            <a:avLst/>
          </a:prstGeom>
          <a:noFill/>
        </p:spPr>
        <p:txBody>
          <a:bodyPr wrap="square" rtlCol="0">
            <a:spAutoFit/>
          </a:bodyPr>
          <a:lstStyle/>
          <a:p>
            <a:pPr algn="ctr"/>
            <a:r>
              <a:rPr lang="en-US" sz="4000" dirty="0" smtClean="0"/>
              <a:t>* </a:t>
            </a:r>
            <a:r>
              <a:rPr lang="en-US" sz="3600" dirty="0" smtClean="0"/>
              <a:t>Be sure to select an issue that interests you and that applies to your career </a:t>
            </a:r>
          </a:p>
          <a:p>
            <a:pPr algn="ctr"/>
            <a:r>
              <a:rPr lang="en-US" sz="3600" dirty="0" smtClean="0"/>
              <a:t>of choice!</a:t>
            </a:r>
          </a:p>
          <a:p>
            <a:pPr algn="ctr"/>
            <a:endParaRPr lang="en-US" sz="2400" dirty="0"/>
          </a:p>
          <a:p>
            <a:pPr marL="571500" indent="-571500" algn="ctr">
              <a:buFontTx/>
              <a:buChar char="•"/>
            </a:pPr>
            <a:r>
              <a:rPr lang="en-US" sz="3600" dirty="0" smtClean="0"/>
              <a:t>Formulate a well-focused research question on an issue.</a:t>
            </a:r>
          </a:p>
          <a:p>
            <a:pPr marL="571500" indent="-571500" algn="ctr">
              <a:buFontTx/>
              <a:buChar char="•"/>
            </a:pPr>
            <a:endParaRPr lang="en-US" sz="3600" dirty="0"/>
          </a:p>
          <a:p>
            <a:pPr algn="ctr"/>
            <a:endParaRPr lang="en-US" sz="3600" dirty="0" smtClean="0"/>
          </a:p>
          <a:p>
            <a:pPr algn="ctr"/>
            <a:r>
              <a:rPr lang="en-US" sz="2000" dirty="0" smtClean="0">
                <a:solidFill>
                  <a:srgbClr val="FF0000"/>
                </a:solidFill>
              </a:rPr>
              <a:t>Reference page 20 in the RP Student Guide</a:t>
            </a:r>
            <a:endParaRPr lang="en-US" sz="2000" dirty="0">
              <a:solidFill>
                <a:srgbClr val="FF0000"/>
              </a:solidFill>
            </a:endParaRPr>
          </a:p>
        </p:txBody>
      </p:sp>
    </p:spTree>
    <p:extLst>
      <p:ext uri="{BB962C8B-B14F-4D97-AF65-F5344CB8AC3E}">
        <p14:creationId xmlns:p14="http://schemas.microsoft.com/office/powerpoint/2010/main" val="24218313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1234881"/>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TextBox 4"/>
          <p:cNvSpPr txBox="1"/>
          <p:nvPr/>
        </p:nvSpPr>
        <p:spPr>
          <a:xfrm>
            <a:off x="0" y="229336"/>
            <a:ext cx="9144000" cy="830997"/>
          </a:xfrm>
          <a:prstGeom prst="rect">
            <a:avLst/>
          </a:prstGeom>
          <a:noFill/>
        </p:spPr>
        <p:txBody>
          <a:bodyPr wrap="square" rtlCol="0">
            <a:spAutoFit/>
          </a:bodyPr>
          <a:lstStyle/>
          <a:p>
            <a:r>
              <a:rPr lang="en-US" sz="4800" b="1" dirty="0" smtClean="0"/>
              <a:t>Selecting a good topic</a:t>
            </a:r>
            <a:endParaRPr lang="en-US" sz="4800" b="1" dirty="0"/>
          </a:p>
        </p:txBody>
      </p:sp>
      <p:sp>
        <p:nvSpPr>
          <p:cNvPr id="6" name="Rectangle 5"/>
          <p:cNvSpPr/>
          <p:nvPr/>
        </p:nvSpPr>
        <p:spPr>
          <a:xfrm>
            <a:off x="-1" y="1552422"/>
            <a:ext cx="8872789" cy="5170646"/>
          </a:xfrm>
          <a:prstGeom prst="rect">
            <a:avLst/>
          </a:prstGeom>
        </p:spPr>
        <p:txBody>
          <a:bodyPr wrap="square">
            <a:spAutoFit/>
          </a:bodyPr>
          <a:lstStyle/>
          <a:p>
            <a:r>
              <a:rPr lang="en-US" sz="2000" u="sng" dirty="0"/>
              <a:t>Step </a:t>
            </a:r>
            <a:r>
              <a:rPr lang="en-US" sz="2000" u="sng" dirty="0" smtClean="0"/>
              <a:t>1</a:t>
            </a:r>
            <a:endParaRPr lang="en-US" sz="2000" u="sng" dirty="0"/>
          </a:p>
          <a:p>
            <a:r>
              <a:rPr lang="en-US" sz="2000" dirty="0"/>
              <a:t>Start at the top of the table and find an issue related to your IBCC course</a:t>
            </a:r>
            <a:r>
              <a:rPr lang="en-US" sz="2000" dirty="0" smtClean="0"/>
              <a:t>.</a:t>
            </a:r>
          </a:p>
          <a:p>
            <a:endParaRPr lang="en-US" sz="1000" dirty="0"/>
          </a:p>
          <a:p>
            <a:r>
              <a:rPr lang="en-US" sz="2000" b="1" u="sng" dirty="0"/>
              <a:t>Step 2</a:t>
            </a:r>
          </a:p>
          <a:p>
            <a:r>
              <a:rPr lang="en-US" sz="2000" dirty="0"/>
              <a:t>Formulate a non-ethical question that simply asks you to describe what you know about the issue</a:t>
            </a:r>
            <a:r>
              <a:rPr lang="en-US" sz="2000" dirty="0" smtClean="0"/>
              <a:t>.</a:t>
            </a:r>
          </a:p>
          <a:p>
            <a:endParaRPr lang="en-US" sz="1000" dirty="0"/>
          </a:p>
          <a:p>
            <a:r>
              <a:rPr lang="en-US" sz="2000" b="1" u="sng" dirty="0"/>
              <a:t>Step 3</a:t>
            </a:r>
          </a:p>
          <a:p>
            <a:r>
              <a:rPr lang="en-US" sz="2000" dirty="0"/>
              <a:t>Redraft your question so that it just asks for one solution to the problem or issue</a:t>
            </a:r>
            <a:r>
              <a:rPr lang="en-US" sz="2000" dirty="0" smtClean="0"/>
              <a:t>.</a:t>
            </a:r>
          </a:p>
          <a:p>
            <a:endParaRPr lang="en-US" sz="1000" dirty="0"/>
          </a:p>
          <a:p>
            <a:r>
              <a:rPr lang="en-US" sz="2000" b="1" u="sng" dirty="0"/>
              <a:t>Step 4</a:t>
            </a:r>
          </a:p>
          <a:p>
            <a:r>
              <a:rPr lang="en-US" sz="2000" dirty="0"/>
              <a:t>Try to think of the ethical dilemma associated with the issue and open up the question so it leads to multiple answers</a:t>
            </a:r>
            <a:r>
              <a:rPr lang="en-US" sz="2000" dirty="0" smtClean="0"/>
              <a:t>.</a:t>
            </a:r>
          </a:p>
          <a:p>
            <a:endParaRPr lang="en-US" sz="1000" dirty="0"/>
          </a:p>
          <a:p>
            <a:r>
              <a:rPr lang="en-US" sz="2000" b="1" u="sng" dirty="0"/>
              <a:t>Step 5</a:t>
            </a:r>
          </a:p>
          <a:p>
            <a:r>
              <a:rPr lang="en-US" sz="2000" dirty="0"/>
              <a:t>Now focus on the ethical dilemma and enlarge it so that the question now goes far beyond the limits of the original observation. Your question should have more than one right answer and require the use of argument.</a:t>
            </a:r>
          </a:p>
        </p:txBody>
      </p:sp>
    </p:spTree>
    <p:extLst>
      <p:ext uri="{BB962C8B-B14F-4D97-AF65-F5344CB8AC3E}">
        <p14:creationId xmlns:p14="http://schemas.microsoft.com/office/powerpoint/2010/main" val="71409541"/>
      </p:ext>
    </p:extLst>
  </p:cSld>
  <p:clrMapOvr>
    <a:masterClrMapping/>
  </p:clrMapOvr>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 Id="rId5" Type="http://schemas.openxmlformats.org/officeDocument/2006/relationships/image" Target="../media/image5.jpeg"/><Relationship Id="rId4" Type="http://schemas.openxmlformats.org/officeDocument/2006/relationships/image" Target="../media/image4.jpeg"/></Relationships>
</file>

<file path=ppt/theme/theme1.xml><?xml version="1.0" encoding="utf-8"?>
<a:theme xmlns:a="http://schemas.openxmlformats.org/drawingml/2006/main" name="Inkwell">
  <a:themeElements>
    <a:clrScheme name="Inkwell">
      <a:dk1>
        <a:sysClr val="windowText" lastClr="000000"/>
      </a:dk1>
      <a:lt1>
        <a:sysClr val="window" lastClr="FFFFFF"/>
      </a:lt1>
      <a:dk2>
        <a:srgbClr val="584D2E"/>
      </a:dk2>
      <a:lt2>
        <a:srgbClr val="EFE7C3"/>
      </a:lt2>
      <a:accent1>
        <a:srgbClr val="860908"/>
      </a:accent1>
      <a:accent2>
        <a:srgbClr val="4A0505"/>
      </a:accent2>
      <a:accent3>
        <a:srgbClr val="7A500A"/>
      </a:accent3>
      <a:accent4>
        <a:srgbClr val="C47810"/>
      </a:accent4>
      <a:accent5>
        <a:srgbClr val="827752"/>
      </a:accent5>
      <a:accent6>
        <a:srgbClr val="B5BB83"/>
      </a:accent6>
      <a:hlink>
        <a:srgbClr val="C47810"/>
      </a:hlink>
      <a:folHlink>
        <a:srgbClr val="F0A43A"/>
      </a:folHlink>
    </a:clrScheme>
    <a:fontScheme name="Inkwell">
      <a:majorFont>
        <a:latin typeface="Goudy Old Style"/>
        <a:ea typeface=""/>
        <a:cs typeface=""/>
        <a:font script="Jpan" typeface="ＭＳ 明朝"/>
        <a:font script="Hans" typeface="宋体"/>
        <a:font script="Hant" typeface="新細明體"/>
      </a:majorFont>
      <a:minorFont>
        <a:latin typeface="Goudy Old Style"/>
        <a:ea typeface=""/>
        <a:cs typeface=""/>
        <a:font script="Jpan" typeface="ＭＳ 明朝"/>
        <a:font script="Hans" typeface="宋体"/>
        <a:font script="Hant" typeface="新細明體"/>
      </a:minorFont>
    </a:fontScheme>
    <a:fmtScheme name="Inkwell">
      <a:fillStyleLst>
        <a:solidFill>
          <a:schemeClr val="phClr"/>
        </a:solidFill>
        <a:blipFill rotWithShape="1">
          <a:blip xmlns:r="http://schemas.openxmlformats.org/officeDocument/2006/relationships" r:embed="rId1">
            <a:duotone>
              <a:schemeClr val="phClr">
                <a:shade val="30000"/>
              </a:schemeClr>
              <a:schemeClr val="phClr">
                <a:alpha val="10000"/>
                <a:satMod val="120000"/>
              </a:schemeClr>
            </a:duotone>
          </a:blip>
          <a:stretch/>
        </a:blipFill>
        <a:blipFill rotWithShape="1">
          <a:blip xmlns:r="http://schemas.openxmlformats.org/officeDocument/2006/relationships" r:embed="rId2">
            <a:duotone>
              <a:schemeClr val="phClr">
                <a:shade val="30000"/>
                <a:satMod val="150000"/>
              </a:schemeClr>
              <a:schemeClr val="phClr">
                <a:alpha val="10000"/>
                <a:satMod val="120000"/>
              </a:schemeClr>
            </a:duotone>
          </a:blip>
          <a:stretch/>
        </a:blipFill>
      </a:fillStyleLst>
      <a:lnStyleLst>
        <a:ln w="12700" cap="flat" cmpd="sng" algn="ctr">
          <a:solidFill>
            <a:schemeClr val="phClr">
              <a:shade val="95000"/>
              <a:satMod val="105000"/>
            </a:scheme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101600" dist="38100" dir="5400000" rotWithShape="0">
              <a:srgbClr val="000000">
                <a:alpha val="75000"/>
              </a:srgbClr>
            </a:outerShdw>
          </a:effectLst>
        </a:effectStyle>
        <a:effectStyle>
          <a:effectLst>
            <a:outerShdw blurRad="38100" dist="25400" dir="5400000" rotWithShape="0">
              <a:srgbClr val="000000">
                <a:alpha val="75000"/>
              </a:srgbClr>
            </a:outerShdw>
            <a:softEdge rad="25400"/>
          </a:effectLst>
        </a:effectStyle>
      </a:effectStyleLst>
      <a:bgFillStyleLst>
        <a:blipFill rotWithShape="1">
          <a:blip xmlns:r="http://schemas.openxmlformats.org/officeDocument/2006/relationships" r:embed="rId3"/>
          <a:stretch/>
        </a:blipFill>
        <a:blipFill rotWithShape="1">
          <a:blip xmlns:r="http://schemas.openxmlformats.org/officeDocument/2006/relationships" r:embed="rId4"/>
          <a:stretch/>
        </a:blipFill>
        <a:blipFill rotWithShape="1">
          <a:blip xmlns:r="http://schemas.openxmlformats.org/officeDocument/2006/relationships" r:embed="rId5"/>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Inkwell.thmx</Template>
  <TotalTime>4416</TotalTime>
  <Words>1739</Words>
  <Application>Microsoft Office PowerPoint</Application>
  <PresentationFormat>On-screen Show (4:3)</PresentationFormat>
  <Paragraphs>187</Paragraphs>
  <Slides>22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Goudy Old Style</vt:lpstr>
      <vt:lpstr>Impact</vt:lpstr>
      <vt:lpstr>Rockwell</vt:lpstr>
      <vt:lpstr>Wingdings</vt:lpstr>
      <vt:lpstr>Inkwell</vt:lpstr>
      <vt:lpstr> How to prepare a   successful   Reflective Project </vt:lpstr>
      <vt:lpstr>PowerPoint Presentation</vt:lpstr>
      <vt:lpstr>PowerPoint Presentation</vt:lpstr>
      <vt:lpstr>Learner Profile</vt:lpstr>
      <vt:lpstr>PowerPoint Presentation</vt:lpstr>
      <vt:lpstr>How will I begin the  Reflective Project?</vt:lpstr>
      <vt:lpstr>PowerPoint Presentation</vt:lpstr>
      <vt:lpstr>The process of selecting an issue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Approximate RP timeline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Reflective Project</dc:title>
  <dc:creator>Josie Ferrantelle</dc:creator>
  <cp:lastModifiedBy>Kemp, Courtney</cp:lastModifiedBy>
  <cp:revision>69</cp:revision>
  <dcterms:created xsi:type="dcterms:W3CDTF">2014-09-19T02:53:34Z</dcterms:created>
  <dcterms:modified xsi:type="dcterms:W3CDTF">2020-02-11T15:29:58Z</dcterms:modified>
</cp:coreProperties>
</file>