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5" r:id="rId1"/>
  </p:sldMasterIdLst>
  <p:notesMasterIdLst>
    <p:notesMasterId r:id="rId21"/>
  </p:notesMasterIdLst>
  <p:sldIdLst>
    <p:sldId id="256" r:id="rId2"/>
    <p:sldId id="257" r:id="rId3"/>
    <p:sldId id="260" r:id="rId4"/>
    <p:sldId id="261" r:id="rId5"/>
    <p:sldId id="276" r:id="rId6"/>
    <p:sldId id="258" r:id="rId7"/>
    <p:sldId id="259" r:id="rId8"/>
    <p:sldId id="262" r:id="rId9"/>
    <p:sldId id="263" r:id="rId10"/>
    <p:sldId id="267" r:id="rId11"/>
    <p:sldId id="278" r:id="rId12"/>
    <p:sldId id="280" r:id="rId13"/>
    <p:sldId id="281" r:id="rId14"/>
    <p:sldId id="277" r:id="rId15"/>
    <p:sldId id="268" r:id="rId16"/>
    <p:sldId id="269" r:id="rId17"/>
    <p:sldId id="279" r:id="rId18"/>
    <p:sldId id="266"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sneros, Maya" initials="CM" lastIdx="2" clrIdx="0">
    <p:extLst>
      <p:ext uri="{19B8F6BF-5375-455C-9EA6-DF929625EA0E}">
        <p15:presenceInfo xmlns:p15="http://schemas.microsoft.com/office/powerpoint/2012/main" userId="S00300009360F37D@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63B7C-83C5-4AB0-BB7A-25F0D78602FC}" v="9" dt="2018-01-18T22:29:50.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Diara" userId="10037FFE95858044@LIVE.COM" providerId="AD" clId="Web-{2C73E224-5079-4ABE-BD27-C1385F2113C1}"/>
    <pc:docChg chg="modSld">
      <pc:chgData name="Joseph, Diara" userId="10037FFE95858044@LIVE.COM" providerId="AD" clId="Web-{2C73E224-5079-4ABE-BD27-C1385F2113C1}" dt="2018-01-10T18:54:42.763" v="7"/>
      <pc:docMkLst>
        <pc:docMk/>
      </pc:docMkLst>
      <pc:sldChg chg="modSp">
        <pc:chgData name="Joseph, Diara" userId="10037FFE95858044@LIVE.COM" providerId="AD" clId="Web-{2C73E224-5079-4ABE-BD27-C1385F2113C1}" dt="2018-01-10T18:54:42.763" v="6"/>
        <pc:sldMkLst>
          <pc:docMk/>
          <pc:sldMk cId="353572317" sldId="262"/>
        </pc:sldMkLst>
        <pc:spChg chg="mod">
          <ac:chgData name="Joseph, Diara" userId="10037FFE95858044@LIVE.COM" providerId="AD" clId="Web-{2C73E224-5079-4ABE-BD27-C1385F2113C1}" dt="2018-01-10T18:54:42.763" v="6"/>
          <ac:spMkLst>
            <pc:docMk/>
            <pc:sldMk cId="353572317" sldId="262"/>
            <ac:spMk id="18" creationId="{CDE06567-7FCA-461C-B57E-E600A0B87B9F}"/>
          </ac:spMkLst>
        </pc:spChg>
      </pc:sldChg>
    </pc:docChg>
  </pc:docChgLst>
  <pc:docChgLst>
    <pc:chgData name="Joseph, Diara" userId="10037FFE95858044@LIVE.COM" providerId="AD" clId="Web-{E90BF983-5AA9-4FF6-B8C6-ED699A8A2393}"/>
    <pc:docChg chg="addSld modSld modSection">
      <pc:chgData name="Joseph, Diara" userId="10037FFE95858044@LIVE.COM" providerId="AD" clId="Web-{E90BF983-5AA9-4FF6-B8C6-ED699A8A2393}" dt="2018-01-11T00:17:41.224" v="1122"/>
      <pc:docMkLst>
        <pc:docMk/>
      </pc:docMkLst>
      <pc:sldChg chg="modSp">
        <pc:chgData name="Joseph, Diara" userId="10037FFE95858044@LIVE.COM" providerId="AD" clId="Web-{E90BF983-5AA9-4FF6-B8C6-ED699A8A2393}" dt="2018-01-11T00:07:24.458" v="556"/>
        <pc:sldMkLst>
          <pc:docMk/>
          <pc:sldMk cId="2881373474" sldId="257"/>
        </pc:sldMkLst>
        <pc:spChg chg="mod">
          <ac:chgData name="Joseph, Diara" userId="10037FFE95858044@LIVE.COM" providerId="AD" clId="Web-{E90BF983-5AA9-4FF6-B8C6-ED699A8A2393}" dt="2018-01-11T00:07:24.458" v="556"/>
          <ac:spMkLst>
            <pc:docMk/>
            <pc:sldMk cId="2881373474" sldId="257"/>
            <ac:spMk id="3" creationId="{F3FB7839-4D0F-4D2F-8A22-CE61F6DE3CD3}"/>
          </ac:spMkLst>
        </pc:spChg>
      </pc:sldChg>
      <pc:sldChg chg="modSp">
        <pc:chgData name="Joseph, Diara" userId="10037FFE95858044@LIVE.COM" providerId="AD" clId="Web-{E90BF983-5AA9-4FF6-B8C6-ED699A8A2393}" dt="2018-01-11T00:05:33.456" v="548"/>
        <pc:sldMkLst>
          <pc:docMk/>
          <pc:sldMk cId="1370132496" sldId="261"/>
        </pc:sldMkLst>
        <pc:spChg chg="mod">
          <ac:chgData name="Joseph, Diara" userId="10037FFE95858044@LIVE.COM" providerId="AD" clId="Web-{E90BF983-5AA9-4FF6-B8C6-ED699A8A2393}" dt="2018-01-11T00:05:33.456" v="548"/>
          <ac:spMkLst>
            <pc:docMk/>
            <pc:sldMk cId="1370132496" sldId="261"/>
            <ac:spMk id="3" creationId="{9FEAEA8A-E864-4E1E-83BE-128F8116F851}"/>
          </ac:spMkLst>
        </pc:spChg>
      </pc:sldChg>
      <pc:sldChg chg="modSp">
        <pc:chgData name="Joseph, Diara" userId="10037FFE95858044@LIVE.COM" providerId="AD" clId="Web-{E90BF983-5AA9-4FF6-B8C6-ED699A8A2393}" dt="2018-01-11T00:17:41.224" v="1121"/>
        <pc:sldMkLst>
          <pc:docMk/>
          <pc:sldMk cId="353572317" sldId="262"/>
        </pc:sldMkLst>
        <pc:spChg chg="mod">
          <ac:chgData name="Joseph, Diara" userId="10037FFE95858044@LIVE.COM" providerId="AD" clId="Web-{E90BF983-5AA9-4FF6-B8C6-ED699A8A2393}" dt="2018-01-11T00:17:41.224" v="1121"/>
          <ac:spMkLst>
            <pc:docMk/>
            <pc:sldMk cId="353572317" sldId="262"/>
            <ac:spMk id="18" creationId="{CDE06567-7FCA-461C-B57E-E600A0B87B9F}"/>
          </ac:spMkLst>
        </pc:spChg>
      </pc:sldChg>
      <pc:sldChg chg="new">
        <pc:chgData name="Joseph, Diara" userId="10037FFE95858044@LIVE.COM" providerId="AD" clId="Web-{E90BF983-5AA9-4FF6-B8C6-ED699A8A2393}" dt="2018-01-11T00:14:36.627" v="1012"/>
        <pc:sldMkLst>
          <pc:docMk/>
          <pc:sldMk cId="2681646879" sldId="263"/>
        </pc:sldMkLst>
      </pc:sldChg>
    </pc:docChg>
  </pc:docChgLst>
  <pc:docChgLst>
    <pc:chgData name="Joseph, Diara" userId="10037FFE95858044@LIVE.COM" providerId="AD" clId="Web-{7395C571-6AED-4BBB-9E20-E7E0B405DB10}"/>
    <pc:docChg chg="addSld delSld modSld sldOrd">
      <pc:chgData name="Joseph, Diara" userId="10037FFE95858044@LIVE.COM" providerId="AD" clId="Web-{7395C571-6AED-4BBB-9E20-E7E0B405DB10}" dt="2018-01-18T18:47:49.729" v="247"/>
      <pc:docMkLst>
        <pc:docMk/>
      </pc:docMkLst>
      <pc:sldChg chg="modSp add del ord">
        <pc:chgData name="Joseph, Diara" userId="10037FFE95858044@LIVE.COM" providerId="AD" clId="Web-{7395C571-6AED-4BBB-9E20-E7E0B405DB10}" dt="2018-01-18T18:47:49.729" v="247"/>
        <pc:sldMkLst>
          <pc:docMk/>
          <pc:sldMk cId="3639193756" sldId="278"/>
        </pc:sldMkLst>
        <pc:spChg chg="mod">
          <ac:chgData name="Joseph, Diara" userId="10037FFE95858044@LIVE.COM" providerId="AD" clId="Web-{7395C571-6AED-4BBB-9E20-E7E0B405DB10}" dt="2018-01-18T18:47:49.729" v="247"/>
          <ac:spMkLst>
            <pc:docMk/>
            <pc:sldMk cId="3639193756" sldId="278"/>
            <ac:spMk id="3" creationId="{E5438B83-E260-43E4-A43E-6ECC606B1616}"/>
          </ac:spMkLst>
        </pc:spChg>
      </pc:sldChg>
      <pc:sldChg chg="add del">
        <pc:chgData name="Joseph, Diara" userId="10037FFE95858044@LIVE.COM" providerId="AD" clId="Web-{7395C571-6AED-4BBB-9E20-E7E0B405DB10}" dt="2018-01-18T18:34:18.093" v="86"/>
        <pc:sldMkLst>
          <pc:docMk/>
          <pc:sldMk cId="3983939588" sldId="280"/>
        </pc:sldMkLst>
      </pc:sldChg>
    </pc:docChg>
  </pc:docChgLst>
  <pc:docChgLst>
    <pc:chgData name="Joseph, Diara" userId="10037FFE95858044@LIVE.COM" providerId="AD" clId="Web-{54EC4226-74DC-4677-9182-31859FEEA9A4}"/>
    <pc:docChg chg="addSld modSld modMainMaster modSection">
      <pc:chgData name="Joseph, Diara" userId="10037FFE95858044@LIVE.COM" providerId="AD" clId="Web-{54EC4226-74DC-4677-9182-31859FEEA9A4}" dt="2018-01-18T23:54:33.500" v="390"/>
      <pc:docMkLst>
        <pc:docMk/>
      </pc:docMkLst>
      <pc:sldChg chg="mod">
        <pc:chgData name="Joseph, Diara" userId="10037FFE95858044@LIVE.COM" providerId="AD" clId="Web-{54EC4226-74DC-4677-9182-31859FEEA9A4}" dt="2018-01-18T23:32:16.521" v="244"/>
        <pc:sldMkLst>
          <pc:docMk/>
          <pc:sldMk cId="2622186954" sldId="256"/>
        </pc:sldMkLst>
      </pc:sldChg>
      <pc:sldChg chg="mod">
        <pc:chgData name="Joseph, Diara" userId="10037FFE95858044@LIVE.COM" providerId="AD" clId="Web-{54EC4226-74DC-4677-9182-31859FEEA9A4}" dt="2018-01-18T23:32:16.521" v="244"/>
        <pc:sldMkLst>
          <pc:docMk/>
          <pc:sldMk cId="2881373474" sldId="257"/>
        </pc:sldMkLst>
      </pc:sldChg>
      <pc:sldChg chg="mod">
        <pc:chgData name="Joseph, Diara" userId="10037FFE95858044@LIVE.COM" providerId="AD" clId="Web-{54EC4226-74DC-4677-9182-31859FEEA9A4}" dt="2018-01-18T23:32:16.521" v="244"/>
        <pc:sldMkLst>
          <pc:docMk/>
          <pc:sldMk cId="1285156553" sldId="258"/>
        </pc:sldMkLst>
      </pc:sldChg>
      <pc:sldChg chg="mod">
        <pc:chgData name="Joseph, Diara" userId="10037FFE95858044@LIVE.COM" providerId="AD" clId="Web-{54EC4226-74DC-4677-9182-31859FEEA9A4}" dt="2018-01-18T23:32:16.521" v="244"/>
        <pc:sldMkLst>
          <pc:docMk/>
          <pc:sldMk cId="3763682949" sldId="259"/>
        </pc:sldMkLst>
      </pc:sldChg>
      <pc:sldChg chg="mod">
        <pc:chgData name="Joseph, Diara" userId="10037FFE95858044@LIVE.COM" providerId="AD" clId="Web-{54EC4226-74DC-4677-9182-31859FEEA9A4}" dt="2018-01-18T23:32:16.521" v="244"/>
        <pc:sldMkLst>
          <pc:docMk/>
          <pc:sldMk cId="1532202508" sldId="260"/>
        </pc:sldMkLst>
      </pc:sldChg>
      <pc:sldChg chg="mod">
        <pc:chgData name="Joseph, Diara" userId="10037FFE95858044@LIVE.COM" providerId="AD" clId="Web-{54EC4226-74DC-4677-9182-31859FEEA9A4}" dt="2018-01-18T23:32:16.521" v="244"/>
        <pc:sldMkLst>
          <pc:docMk/>
          <pc:sldMk cId="1370132496" sldId="261"/>
        </pc:sldMkLst>
      </pc:sldChg>
      <pc:sldChg chg="mod">
        <pc:chgData name="Joseph, Diara" userId="10037FFE95858044@LIVE.COM" providerId="AD" clId="Web-{54EC4226-74DC-4677-9182-31859FEEA9A4}" dt="2018-01-18T23:32:16.521" v="244"/>
        <pc:sldMkLst>
          <pc:docMk/>
          <pc:sldMk cId="353572317" sldId="262"/>
        </pc:sldMkLst>
      </pc:sldChg>
      <pc:sldChg chg="mod">
        <pc:chgData name="Joseph, Diara" userId="10037FFE95858044@LIVE.COM" providerId="AD" clId="Web-{54EC4226-74DC-4677-9182-31859FEEA9A4}" dt="2018-01-18T23:32:16.521" v="244"/>
        <pc:sldMkLst>
          <pc:docMk/>
          <pc:sldMk cId="2681646879" sldId="263"/>
        </pc:sldMkLst>
      </pc:sldChg>
      <pc:sldChg chg="mod">
        <pc:chgData name="Joseph, Diara" userId="10037FFE95858044@LIVE.COM" providerId="AD" clId="Web-{54EC4226-74DC-4677-9182-31859FEEA9A4}" dt="2018-01-18T23:32:16.521" v="244"/>
        <pc:sldMkLst>
          <pc:docMk/>
          <pc:sldMk cId="2665400849" sldId="265"/>
        </pc:sldMkLst>
      </pc:sldChg>
      <pc:sldChg chg="mod">
        <pc:chgData name="Joseph, Diara" userId="10037FFE95858044@LIVE.COM" providerId="AD" clId="Web-{54EC4226-74DC-4677-9182-31859FEEA9A4}" dt="2018-01-18T23:32:16.521" v="244"/>
        <pc:sldMkLst>
          <pc:docMk/>
          <pc:sldMk cId="4225757926" sldId="266"/>
        </pc:sldMkLst>
      </pc:sldChg>
      <pc:sldChg chg="mod">
        <pc:chgData name="Joseph, Diara" userId="10037FFE95858044@LIVE.COM" providerId="AD" clId="Web-{54EC4226-74DC-4677-9182-31859FEEA9A4}" dt="2018-01-18T23:32:16.521" v="244"/>
        <pc:sldMkLst>
          <pc:docMk/>
          <pc:sldMk cId="4271046506" sldId="267"/>
        </pc:sldMkLst>
      </pc:sldChg>
      <pc:sldChg chg="mod">
        <pc:chgData name="Joseph, Diara" userId="10037FFE95858044@LIVE.COM" providerId="AD" clId="Web-{54EC4226-74DC-4677-9182-31859FEEA9A4}" dt="2018-01-18T23:32:16.521" v="244"/>
        <pc:sldMkLst>
          <pc:docMk/>
          <pc:sldMk cId="3509931211" sldId="268"/>
        </pc:sldMkLst>
      </pc:sldChg>
      <pc:sldChg chg="mod">
        <pc:chgData name="Joseph, Diara" userId="10037FFE95858044@LIVE.COM" providerId="AD" clId="Web-{54EC4226-74DC-4677-9182-31859FEEA9A4}" dt="2018-01-18T23:32:16.521" v="244"/>
        <pc:sldMkLst>
          <pc:docMk/>
          <pc:sldMk cId="3330545187" sldId="269"/>
        </pc:sldMkLst>
      </pc:sldChg>
      <pc:sldChg chg="mod">
        <pc:chgData name="Joseph, Diara" userId="10037FFE95858044@LIVE.COM" providerId="AD" clId="Web-{54EC4226-74DC-4677-9182-31859FEEA9A4}" dt="2018-01-18T23:32:16.521" v="244"/>
        <pc:sldMkLst>
          <pc:docMk/>
          <pc:sldMk cId="2384873560" sldId="276"/>
        </pc:sldMkLst>
      </pc:sldChg>
      <pc:sldChg chg="mod">
        <pc:chgData name="Joseph, Diara" userId="10037FFE95858044@LIVE.COM" providerId="AD" clId="Web-{54EC4226-74DC-4677-9182-31859FEEA9A4}" dt="2018-01-18T23:32:16.521" v="244"/>
        <pc:sldMkLst>
          <pc:docMk/>
          <pc:sldMk cId="3724049075" sldId="277"/>
        </pc:sldMkLst>
      </pc:sldChg>
      <pc:sldChg chg="addSp modSp mod setBg setClrOvrMap">
        <pc:chgData name="Joseph, Diara" userId="10037FFE95858044@LIVE.COM" providerId="AD" clId="Web-{54EC4226-74DC-4677-9182-31859FEEA9A4}" dt="2018-01-18T23:35:10.910" v="304"/>
        <pc:sldMkLst>
          <pc:docMk/>
          <pc:sldMk cId="3639193756" sldId="278"/>
        </pc:sldMkLst>
        <pc:spChg chg="mod">
          <ac:chgData name="Joseph, Diara" userId="10037FFE95858044@LIVE.COM" providerId="AD" clId="Web-{54EC4226-74DC-4677-9182-31859FEEA9A4}" dt="2018-01-18T23:25:46.757" v="183"/>
          <ac:spMkLst>
            <pc:docMk/>
            <pc:sldMk cId="3639193756" sldId="278"/>
            <ac:spMk id="2" creationId="{8AA4AA78-A482-4CE1-B12E-5D679BDF5CFE}"/>
          </ac:spMkLst>
        </pc:spChg>
        <pc:spChg chg="mod">
          <ac:chgData name="Joseph, Diara" userId="10037FFE95858044@LIVE.COM" providerId="AD" clId="Web-{54EC4226-74DC-4677-9182-31859FEEA9A4}" dt="2018-01-18T23:35:10.910" v="304"/>
          <ac:spMkLst>
            <pc:docMk/>
            <pc:sldMk cId="3639193756" sldId="278"/>
            <ac:spMk id="3" creationId="{E5438B83-E260-43E4-A43E-6ECC606B1616}"/>
          </ac:spMkLst>
        </pc:spChg>
        <pc:spChg chg="add">
          <ac:chgData name="Joseph, Diara" userId="10037FFE95858044@LIVE.COM" providerId="AD" clId="Web-{54EC4226-74DC-4677-9182-31859FEEA9A4}" dt="2018-01-18T23:25:15.539" v="179"/>
          <ac:spMkLst>
            <pc:docMk/>
            <pc:sldMk cId="3639193756" sldId="278"/>
            <ac:spMk id="8" creationId="{48A740BC-A0AA-45E0-B899-2AE9C6FE11CA}"/>
          </ac:spMkLst>
        </pc:spChg>
        <pc:cxnChg chg="add">
          <ac:chgData name="Joseph, Diara" userId="10037FFE95858044@LIVE.COM" providerId="AD" clId="Web-{54EC4226-74DC-4677-9182-31859FEEA9A4}" dt="2018-01-18T23:25:15.539" v="179"/>
          <ac:cxnSpMkLst>
            <pc:docMk/>
            <pc:sldMk cId="3639193756" sldId="278"/>
            <ac:cxnSpMk id="10" creationId="{B874EF51-C858-4BB9-97C3-D17755787127}"/>
          </ac:cxnSpMkLst>
        </pc:cxnChg>
      </pc:sldChg>
      <pc:sldChg chg="mod">
        <pc:chgData name="Joseph, Diara" userId="10037FFE95858044@LIVE.COM" providerId="AD" clId="Web-{54EC4226-74DC-4677-9182-31859FEEA9A4}" dt="2018-01-18T23:32:16.521" v="244"/>
        <pc:sldMkLst>
          <pc:docMk/>
          <pc:sldMk cId="3981411823" sldId="279"/>
        </pc:sldMkLst>
      </pc:sldChg>
      <pc:sldChg chg="addSp delSp modSp mod setBg setClrOvrMap">
        <pc:chgData name="Joseph, Diara" userId="10037FFE95858044@LIVE.COM" providerId="AD" clId="Web-{54EC4226-74DC-4677-9182-31859FEEA9A4}" dt="2018-01-18T23:33:14.661" v="248"/>
        <pc:sldMkLst>
          <pc:docMk/>
          <pc:sldMk cId="109810535" sldId="280"/>
        </pc:sldMkLst>
        <pc:spChg chg="mod">
          <ac:chgData name="Joseph, Diara" userId="10037FFE95858044@LIVE.COM" providerId="AD" clId="Web-{54EC4226-74DC-4677-9182-31859FEEA9A4}" dt="2018-01-18T23:32:52.305" v="246"/>
          <ac:spMkLst>
            <pc:docMk/>
            <pc:sldMk cId="109810535" sldId="280"/>
            <ac:spMk id="2" creationId="{4B645F61-DB80-4D11-BE7D-35BEC7372270}"/>
          </ac:spMkLst>
        </pc:spChg>
        <pc:spChg chg="add del mod">
          <ac:chgData name="Joseph, Diara" userId="10037FFE95858044@LIVE.COM" providerId="AD" clId="Web-{54EC4226-74DC-4677-9182-31859FEEA9A4}" dt="2018-01-18T23:33:14.661" v="248"/>
          <ac:spMkLst>
            <pc:docMk/>
            <pc:sldMk cId="109810535" sldId="280"/>
            <ac:spMk id="3" creationId="{1D917D16-CE1B-420D-8E76-0B8E957907B9}"/>
          </ac:spMkLst>
        </pc:spChg>
        <pc:spChg chg="add del">
          <ac:chgData name="Joseph, Diara" userId="10037FFE95858044@LIVE.COM" providerId="AD" clId="Web-{54EC4226-74DC-4677-9182-31859FEEA9A4}" dt="2018-01-18T23:32:52.305" v="246"/>
          <ac:spMkLst>
            <pc:docMk/>
            <pc:sldMk cId="109810535" sldId="280"/>
            <ac:spMk id="4" creationId="{EA67B5B4-3A24-436E-B663-1B2EBFF8A0CD}"/>
          </ac:spMkLst>
        </pc:spChg>
        <pc:spChg chg="add del">
          <ac:chgData name="Joseph, Diara" userId="10037FFE95858044@LIVE.COM" providerId="AD" clId="Web-{54EC4226-74DC-4677-9182-31859FEEA9A4}" dt="2018-01-18T23:30:48.302" v="222"/>
          <ac:spMkLst>
            <pc:docMk/>
            <pc:sldMk cId="109810535" sldId="280"/>
            <ac:spMk id="6" creationId="{08E89D5E-1885-4160-AC77-CC471DD1D0DB}"/>
          </ac:spMkLst>
        </pc:spChg>
        <pc:spChg chg="add del">
          <ac:chgData name="Joseph, Diara" userId="10037FFE95858044@LIVE.COM" providerId="AD" clId="Web-{54EC4226-74DC-4677-9182-31859FEEA9A4}" dt="2018-01-18T23:29:24.553" v="217"/>
          <ac:spMkLst>
            <pc:docMk/>
            <pc:sldMk cId="109810535" sldId="280"/>
            <ac:spMk id="8" creationId="{EA67B5B4-3A24-436E-B663-1B2EBFF8A0CD}"/>
          </ac:spMkLst>
        </pc:spChg>
        <pc:spChg chg="add del mod">
          <ac:chgData name="Joseph, Diara" userId="10037FFE95858044@LIVE.COM" providerId="AD" clId="Web-{54EC4226-74DC-4677-9182-31859FEEA9A4}" dt="2018-01-18T23:32:52.305" v="246"/>
          <ac:spMkLst>
            <pc:docMk/>
            <pc:sldMk cId="109810535" sldId="280"/>
            <ac:spMk id="10" creationId="{987FDF89-C993-41F4-A1B8-DBAFF16008A9}"/>
          </ac:spMkLst>
        </pc:spChg>
        <pc:spChg chg="add del">
          <ac:chgData name="Joseph, Diara" userId="10037FFE95858044@LIVE.COM" providerId="AD" clId="Web-{54EC4226-74DC-4677-9182-31859FEEA9A4}" dt="2018-01-18T23:32:52.305" v="246"/>
          <ac:spMkLst>
            <pc:docMk/>
            <pc:sldMk cId="109810535" sldId="280"/>
            <ac:spMk id="12" creationId="{64E585EA-75FD-4025-8270-F66A58A15CDA}"/>
          </ac:spMkLst>
        </pc:spChg>
        <pc:spChg chg="add">
          <ac:chgData name="Joseph, Diara" userId="10037FFE95858044@LIVE.COM" providerId="AD" clId="Web-{54EC4226-74DC-4677-9182-31859FEEA9A4}" dt="2018-01-18T23:32:52.305" v="246"/>
          <ac:spMkLst>
            <pc:docMk/>
            <pc:sldMk cId="109810535" sldId="280"/>
            <ac:spMk id="14" creationId="{F98ED85F-DCEE-4B50-802E-71A6E3E12B04}"/>
          </ac:spMkLst>
        </pc:spChg>
        <pc:spChg chg="add del">
          <ac:chgData name="Joseph, Diara" userId="10037FFE95858044@LIVE.COM" providerId="AD" clId="Web-{54EC4226-74DC-4677-9182-31859FEEA9A4}" dt="2018-01-18T23:30:55.771" v="224"/>
          <ac:spMkLst>
            <pc:docMk/>
            <pc:sldMk cId="109810535" sldId="280"/>
            <ac:spMk id="17" creationId="{48A740BC-A0AA-45E0-B899-2AE9C6FE11CA}"/>
          </ac:spMkLst>
        </pc:spChg>
        <pc:graphicFrameChg chg="add del">
          <ac:chgData name="Joseph, Diara" userId="10037FFE95858044@LIVE.COM" providerId="AD" clId="Web-{54EC4226-74DC-4677-9182-31859FEEA9A4}" dt="2018-01-18T23:30:48.302" v="222"/>
          <ac:graphicFrameMkLst>
            <pc:docMk/>
            <pc:sldMk cId="109810535" sldId="280"/>
            <ac:graphicFrameMk id="5" creationId="{00000000-0000-0000-0000-000000000000}"/>
          </ac:graphicFrameMkLst>
        </pc:graphicFrameChg>
        <pc:cxnChg chg="add del">
          <ac:chgData name="Joseph, Diara" userId="10037FFE95858044@LIVE.COM" providerId="AD" clId="Web-{54EC4226-74DC-4677-9182-31859FEEA9A4}" dt="2018-01-18T23:30:48.302" v="222"/>
          <ac:cxnSpMkLst>
            <pc:docMk/>
            <pc:sldMk cId="109810535" sldId="280"/>
            <ac:cxnSpMk id="7" creationId="{550D2BD1-98F9-412D-905B-3A843EF4078B}"/>
          </ac:cxnSpMkLst>
        </pc:cxnChg>
        <pc:cxnChg chg="add del">
          <ac:chgData name="Joseph, Diara" userId="10037FFE95858044@LIVE.COM" providerId="AD" clId="Web-{54EC4226-74DC-4677-9182-31859FEEA9A4}" dt="2018-01-18T23:30:55.771" v="224"/>
          <ac:cxnSpMkLst>
            <pc:docMk/>
            <pc:sldMk cId="109810535" sldId="280"/>
            <ac:cxnSpMk id="19" creationId="{B874EF51-C858-4BB9-97C3-D17755787127}"/>
          </ac:cxnSpMkLst>
        </pc:cxnChg>
      </pc:sldChg>
      <pc:sldChg chg="modSp new mod setBg">
        <pc:chgData name="Joseph, Diara" userId="10037FFE95858044@LIVE.COM" providerId="AD" clId="Web-{54EC4226-74DC-4677-9182-31859FEEA9A4}" dt="2018-01-18T23:54:33.500" v="390"/>
        <pc:sldMkLst>
          <pc:docMk/>
          <pc:sldMk cId="931940224" sldId="281"/>
        </pc:sldMkLst>
        <pc:spChg chg="mod">
          <ac:chgData name="Joseph, Diara" userId="10037FFE95858044@LIVE.COM" providerId="AD" clId="Web-{54EC4226-74DC-4677-9182-31859FEEA9A4}" dt="2018-01-18T23:25:03.226" v="177"/>
          <ac:spMkLst>
            <pc:docMk/>
            <pc:sldMk cId="931940224" sldId="281"/>
            <ac:spMk id="2" creationId="{327B1F46-D210-4177-9D99-9CA2327A3DB6}"/>
          </ac:spMkLst>
        </pc:spChg>
        <pc:spChg chg="mod">
          <ac:chgData name="Joseph, Diara" userId="10037FFE95858044@LIVE.COM" providerId="AD" clId="Web-{54EC4226-74DC-4677-9182-31859FEEA9A4}" dt="2018-01-18T23:54:33.500" v="390"/>
          <ac:spMkLst>
            <pc:docMk/>
            <pc:sldMk cId="931940224" sldId="281"/>
            <ac:spMk id="3" creationId="{39E24674-1AC2-43C7-88A9-0B0B9DDEB636}"/>
          </ac:spMkLst>
        </pc:spChg>
      </pc:sldChg>
      <pc:sldMasterChg chg="mod setBg modSldLayout">
        <pc:chgData name="Joseph, Diara" userId="10037FFE95858044@LIVE.COM" providerId="AD" clId="Web-{54EC4226-74DC-4677-9182-31859FEEA9A4}" dt="2018-01-18T23:32:16.521" v="244"/>
        <pc:sldMasterMkLst>
          <pc:docMk/>
          <pc:sldMasterMk cId="1320233201" sldId="2147483885"/>
        </pc:sldMasterMkLst>
        <pc:sldLayoutChg chg="mod setBg">
          <pc:chgData name="Joseph, Diara" userId="10037FFE95858044@LIVE.COM" providerId="AD" clId="Web-{54EC4226-74DC-4677-9182-31859FEEA9A4}" dt="2018-01-18T23:32:16.521" v="244"/>
          <pc:sldLayoutMkLst>
            <pc:docMk/>
            <pc:sldMasterMk cId="1320233201" sldId="2147483885"/>
            <pc:sldLayoutMk cId="1359188577" sldId="2147483886"/>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1331353732" sldId="2147483887"/>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2198067865" sldId="2147483888"/>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3407334637" sldId="2147483889"/>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850051836" sldId="2147483890"/>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3831393579" sldId="2147483891"/>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3298986101" sldId="2147483892"/>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101814820" sldId="2147483893"/>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40206294" sldId="2147483894"/>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1624271632" sldId="2147483895"/>
          </pc:sldLayoutMkLst>
        </pc:sldLayoutChg>
        <pc:sldLayoutChg chg="mod setBg">
          <pc:chgData name="Joseph, Diara" userId="10037FFE95858044@LIVE.COM" providerId="AD" clId="Web-{54EC4226-74DC-4677-9182-31859FEEA9A4}" dt="2018-01-18T23:32:16.521" v="244"/>
          <pc:sldLayoutMkLst>
            <pc:docMk/>
            <pc:sldMasterMk cId="1320233201" sldId="2147483885"/>
            <pc:sldLayoutMk cId="3522750849" sldId="2147483896"/>
          </pc:sldLayoutMkLst>
        </pc:sldLayoutChg>
      </pc:sldMasterChg>
      <pc:sldMasterChg chg="mod setBg modSldLayout">
        <pc:chgData name="Joseph, Diara" userId="10037FFE95858044@LIVE.COM" providerId="AD" clId="Web-{54EC4226-74DC-4677-9182-31859FEEA9A4}" dt="2018-01-18T23:30:43.881" v="221"/>
        <pc:sldMasterMkLst>
          <pc:docMk/>
          <pc:sldMasterMk cId="3387302401" sldId="2147483897"/>
        </pc:sldMasterMkLst>
        <pc:sldLayoutChg chg="mod setBg">
          <pc:chgData name="Joseph, Diara" userId="10037FFE95858044@LIVE.COM" providerId="AD" clId="Web-{54EC4226-74DC-4677-9182-31859FEEA9A4}" dt="2018-01-18T23:30:43.881" v="221"/>
          <pc:sldLayoutMkLst>
            <pc:docMk/>
            <pc:sldMasterMk cId="3387302401" sldId="2147483897"/>
            <pc:sldLayoutMk cId="3297842201" sldId="2147483898"/>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3280800999" sldId="2147483899"/>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568913922" sldId="2147483900"/>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3403332271" sldId="2147483901"/>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1660665677" sldId="2147483902"/>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2721288068" sldId="2147483903"/>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2840207369" sldId="2147483904"/>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4272650925" sldId="2147483905"/>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863942056" sldId="2147483906"/>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3131250288" sldId="2147483907"/>
          </pc:sldLayoutMkLst>
        </pc:sldLayoutChg>
        <pc:sldLayoutChg chg="mod setBg">
          <pc:chgData name="Joseph, Diara" userId="10037FFE95858044@LIVE.COM" providerId="AD" clId="Web-{54EC4226-74DC-4677-9182-31859FEEA9A4}" dt="2018-01-18T23:30:43.881" v="221"/>
          <pc:sldLayoutMkLst>
            <pc:docMk/>
            <pc:sldMasterMk cId="3387302401" sldId="2147483897"/>
            <pc:sldLayoutMk cId="3195574020" sldId="2147483908"/>
          </pc:sldLayoutMkLst>
        </pc:sldLayoutChg>
      </pc:sldMasterChg>
    </pc:docChg>
  </pc:docChgLst>
  <pc:docChgLst>
    <pc:chgData name="Cisneros, Maya" userId="100300009360F37D@LIVE.COM" providerId="AD" clId="Web-{681B85ED-C201-4215-A6E1-309B99608844}"/>
    <pc:docChg chg="addSld modSld modSection">
      <pc:chgData name="Cisneros, Maya" userId="100300009360F37D@LIVE.COM" providerId="AD" clId="Web-{681B85ED-C201-4215-A6E1-309B99608844}" dt="2018-01-11T00:15:24.405" v="165"/>
      <pc:docMkLst>
        <pc:docMk/>
      </pc:docMkLst>
      <pc:sldChg chg="modSp">
        <pc:chgData name="Cisneros, Maya" userId="100300009360F37D@LIVE.COM" providerId="AD" clId="Web-{681B85ED-C201-4215-A6E1-309B99608844}" dt="2018-01-11T00:14:48.093" v="162"/>
        <pc:sldMkLst>
          <pc:docMk/>
          <pc:sldMk cId="353572317" sldId="262"/>
        </pc:sldMkLst>
        <pc:spChg chg="mod">
          <ac:chgData name="Cisneros, Maya" userId="100300009360F37D@LIVE.COM" providerId="AD" clId="Web-{681B85ED-C201-4215-A6E1-309B99608844}" dt="2018-01-11T00:14:48.093" v="162"/>
          <ac:spMkLst>
            <pc:docMk/>
            <pc:sldMk cId="353572317" sldId="262"/>
            <ac:spMk id="18" creationId="{CDE06567-7FCA-461C-B57E-E600A0B87B9F}"/>
          </ac:spMkLst>
        </pc:spChg>
      </pc:sldChg>
      <pc:sldChg chg="new">
        <pc:chgData name="Cisneros, Maya" userId="100300009360F37D@LIVE.COM" providerId="AD" clId="Web-{681B85ED-C201-4215-A6E1-309B99608844}" dt="2018-01-11T00:15:24.405" v="165"/>
        <pc:sldMkLst>
          <pc:docMk/>
          <pc:sldMk cId="3235524082" sldId="264"/>
        </pc:sldMkLst>
      </pc:sldChg>
    </pc:docChg>
  </pc:docChgLst>
  <pc:docChgLst>
    <pc:chgData name="Thigpen, Amber" userId="10037FFE9358652E@LIVE.COM" providerId="AD" clId="Web-{A8272600-52AC-4C9E-8976-B9D78BF29B40}"/>
    <pc:docChg chg="addSld delSld modSld modSection">
      <pc:chgData name="Thigpen, Amber" userId="10037FFE9358652E@LIVE.COM" providerId="AD" clId="Web-{A8272600-52AC-4C9E-8976-B9D78BF29B40}" dt="2018-01-18T18:32:56.015" v="55"/>
      <pc:docMkLst>
        <pc:docMk/>
      </pc:docMkLst>
      <pc:sldChg chg="new del">
        <pc:chgData name="Thigpen, Amber" userId="10037FFE9358652E@LIVE.COM" providerId="AD" clId="Web-{A8272600-52AC-4C9E-8976-B9D78BF29B40}" dt="2018-01-18T18:31:57.045" v="1"/>
        <pc:sldMkLst>
          <pc:docMk/>
          <pc:sldMk cId="2528955829" sldId="280"/>
        </pc:sldMkLst>
      </pc:sldChg>
      <pc:sldChg chg="modSp new">
        <pc:chgData name="Thigpen, Amber" userId="10037FFE9358652E@LIVE.COM" providerId="AD" clId="Web-{A8272600-52AC-4C9E-8976-B9D78BF29B40}" dt="2018-01-18T18:32:53.999" v="53"/>
        <pc:sldMkLst>
          <pc:docMk/>
          <pc:sldMk cId="3983939588" sldId="280"/>
        </pc:sldMkLst>
        <pc:spChg chg="mod">
          <ac:chgData name="Thigpen, Amber" userId="10037FFE9358652E@LIVE.COM" providerId="AD" clId="Web-{A8272600-52AC-4C9E-8976-B9D78BF29B40}" dt="2018-01-18T18:32:53.999" v="53"/>
          <ac:spMkLst>
            <pc:docMk/>
            <pc:sldMk cId="3983939588" sldId="280"/>
            <ac:spMk id="2" creationId="{33125311-E600-43CC-AC86-ACBBD24B4EAB}"/>
          </ac:spMkLst>
        </pc:spChg>
      </pc:sldChg>
    </pc:docChg>
  </pc:docChgLst>
  <pc:docChgLst>
    <pc:chgData name="Thigpen, Amber" userId="10037FFE9358652E@LIVE.COM" providerId="AD" clId="Web-{0A6DF6E2-DA90-481C-B048-54AA41F13C0C}"/>
    <pc:docChg chg="addSld modSld modSection">
      <pc:chgData name="Thigpen, Amber" userId="10037FFE9358652E@LIVE.COM" providerId="AD" clId="Web-{0A6DF6E2-DA90-481C-B048-54AA41F13C0C}" dt="2018-01-18T17:34:53.408" v="47"/>
      <pc:docMkLst>
        <pc:docMk/>
      </pc:docMkLst>
      <pc:sldChg chg="modSp">
        <pc:chgData name="Thigpen, Amber" userId="10037FFE9358652E@LIVE.COM" providerId="AD" clId="Web-{0A6DF6E2-DA90-481C-B048-54AA41F13C0C}" dt="2018-01-18T17:33:26.361" v="31"/>
        <pc:sldMkLst>
          <pc:docMk/>
          <pc:sldMk cId="3509931211" sldId="268"/>
        </pc:sldMkLst>
        <pc:spChg chg="mod">
          <ac:chgData name="Thigpen, Amber" userId="10037FFE9358652E@LIVE.COM" providerId="AD" clId="Web-{0A6DF6E2-DA90-481C-B048-54AA41F13C0C}" dt="2018-01-18T17:33:26.361" v="31"/>
          <ac:spMkLst>
            <pc:docMk/>
            <pc:sldMk cId="3509931211" sldId="268"/>
            <ac:spMk id="3" creationId="{F7504F82-4DEE-4A50-AC55-DA2E796DC6C9}"/>
          </ac:spMkLst>
        </pc:spChg>
      </pc:sldChg>
      <pc:sldChg chg="modSp new">
        <pc:chgData name="Thigpen, Amber" userId="10037FFE9358652E@LIVE.COM" providerId="AD" clId="Web-{0A6DF6E2-DA90-481C-B048-54AA41F13C0C}" dt="2018-01-18T17:34:26.158" v="45"/>
        <pc:sldMkLst>
          <pc:docMk/>
          <pc:sldMk cId="1686476766" sldId="280"/>
        </pc:sldMkLst>
        <pc:spChg chg="mod">
          <ac:chgData name="Thigpen, Amber" userId="10037FFE9358652E@LIVE.COM" providerId="AD" clId="Web-{0A6DF6E2-DA90-481C-B048-54AA41F13C0C}" dt="2018-01-18T17:34:26.158" v="45"/>
          <ac:spMkLst>
            <pc:docMk/>
            <pc:sldMk cId="1686476766" sldId="280"/>
            <ac:spMk id="2" creationId="{3162E5F8-E1E1-4034-964C-4D60A238A150}"/>
          </ac:spMkLst>
        </pc:spChg>
      </pc:sldChg>
    </pc:docChg>
  </pc:docChgLst>
  <pc:docChgLst>
    <pc:chgData name="Joseph, Diara" userId="10037FFE95858044@LIVE.COM" providerId="AD" clId="Web-{DE60A677-8B46-4F03-9DC8-D02B6DE33232}"/>
    <pc:docChg chg="addSld modSld modSection">
      <pc:chgData name="Joseph, Diara" userId="10037FFE95858044@LIVE.COM" providerId="AD" clId="Web-{DE60A677-8B46-4F03-9DC8-D02B6DE33232}" dt="2018-01-18T22:50:46.574" v="227"/>
      <pc:docMkLst>
        <pc:docMk/>
      </pc:docMkLst>
      <pc:sldChg chg="modSp">
        <pc:chgData name="Joseph, Diara" userId="10037FFE95858044@LIVE.COM" providerId="AD" clId="Web-{DE60A677-8B46-4F03-9DC8-D02B6DE33232}" dt="2018-01-18T22:48:17.604" v="161"/>
        <pc:sldMkLst>
          <pc:docMk/>
          <pc:sldMk cId="3639193756" sldId="278"/>
        </pc:sldMkLst>
        <pc:spChg chg="mod">
          <ac:chgData name="Joseph, Diara" userId="10037FFE95858044@LIVE.COM" providerId="AD" clId="Web-{DE60A677-8B46-4F03-9DC8-D02B6DE33232}" dt="2018-01-18T22:48:17.604" v="161"/>
          <ac:spMkLst>
            <pc:docMk/>
            <pc:sldMk cId="3639193756" sldId="278"/>
            <ac:spMk id="3" creationId="{E5438B83-E260-43E4-A43E-6ECC606B1616}"/>
          </ac:spMkLst>
        </pc:spChg>
      </pc:sldChg>
      <pc:sldChg chg="modSp new mod setBg">
        <pc:chgData name="Joseph, Diara" userId="10037FFE95858044@LIVE.COM" providerId="AD" clId="Web-{DE60A677-8B46-4F03-9DC8-D02B6DE33232}" dt="2018-01-18T22:50:46.574" v="226"/>
        <pc:sldMkLst>
          <pc:docMk/>
          <pc:sldMk cId="109810535" sldId="280"/>
        </pc:sldMkLst>
        <pc:spChg chg="mod">
          <ac:chgData name="Joseph, Diara" userId="10037FFE95858044@LIVE.COM" providerId="AD" clId="Web-{DE60A677-8B46-4F03-9DC8-D02B6DE33232}" dt="2018-01-18T22:48:35.714" v="184"/>
          <ac:spMkLst>
            <pc:docMk/>
            <pc:sldMk cId="109810535" sldId="280"/>
            <ac:spMk id="2" creationId="{4B645F61-DB80-4D11-BE7D-35BEC7372270}"/>
          </ac:spMkLst>
        </pc:spChg>
        <pc:spChg chg="mod">
          <ac:chgData name="Joseph, Diara" userId="10037FFE95858044@LIVE.COM" providerId="AD" clId="Web-{DE60A677-8B46-4F03-9DC8-D02B6DE33232}" dt="2018-01-18T22:50:46.574" v="226"/>
          <ac:spMkLst>
            <pc:docMk/>
            <pc:sldMk cId="109810535" sldId="280"/>
            <ac:spMk id="3" creationId="{1D917D16-CE1B-420D-8E76-0B8E957907B9}"/>
          </ac:spMkLst>
        </pc:spChg>
      </pc:sldChg>
    </pc:docChg>
  </pc:docChgLst>
  <pc:docChgLst>
    <pc:chgData name="Joseph, Diara" userId="10037FFE95858044@LIVE.COM" providerId="AD" clId="Web-{7B8FE09F-EE2C-4D98-8A73-EA8F73F39C0E}"/>
    <pc:docChg chg="modSld">
      <pc:chgData name="Joseph, Diara" userId="10037FFE95858044@LIVE.COM" providerId="AD" clId="Web-{7B8FE09F-EE2C-4D98-8A73-EA8F73F39C0E}" dt="2018-01-10T17:21:14.340" v="12"/>
      <pc:docMkLst>
        <pc:docMk/>
      </pc:docMkLst>
      <pc:sldChg chg="modSp">
        <pc:chgData name="Joseph, Diara" userId="10037FFE95858044@LIVE.COM" providerId="AD" clId="Web-{7B8FE09F-EE2C-4D98-8A73-EA8F73F39C0E}" dt="2018-01-10T17:21:14.325" v="11"/>
        <pc:sldMkLst>
          <pc:docMk/>
          <pc:sldMk cId="2622186954" sldId="256"/>
        </pc:sldMkLst>
        <pc:spChg chg="mod">
          <ac:chgData name="Joseph, Diara" userId="10037FFE95858044@LIVE.COM" providerId="AD" clId="Web-{7B8FE09F-EE2C-4D98-8A73-EA8F73F39C0E}" dt="2018-01-10T17:20:39.323" v="6"/>
          <ac:spMkLst>
            <pc:docMk/>
            <pc:sldMk cId="2622186954" sldId="256"/>
            <ac:spMk id="2" creationId="{00000000-0000-0000-0000-000000000000}"/>
          </ac:spMkLst>
        </pc:spChg>
        <pc:spChg chg="mod">
          <ac:chgData name="Joseph, Diara" userId="10037FFE95858044@LIVE.COM" providerId="AD" clId="Web-{7B8FE09F-EE2C-4D98-8A73-EA8F73F39C0E}" dt="2018-01-10T17:21:14.325" v="11"/>
          <ac:spMkLst>
            <pc:docMk/>
            <pc:sldMk cId="2622186954" sldId="256"/>
            <ac:spMk id="3" creationId="{00000000-0000-0000-0000-000000000000}"/>
          </ac:spMkLst>
        </pc:spChg>
      </pc:sldChg>
    </pc:docChg>
  </pc:docChgLst>
  <pc:docChgLst>
    <pc:chgData name="Joseph, Diara" userId="10037FFE95858044@LIVE.COM" providerId="AD" clId="Web-{FBA6A62D-405F-4506-908C-DBCE102D28B4}"/>
    <pc:docChg chg="addSld delSld modSld modSection">
      <pc:chgData name="Joseph, Diara" userId="10037FFE95858044@LIVE.COM" providerId="AD" clId="Web-{FBA6A62D-405F-4506-908C-DBCE102D28B4}" dt="2018-01-17T23:45:25.551" v="64"/>
      <pc:docMkLst>
        <pc:docMk/>
      </pc:docMkLst>
      <pc:sldChg chg="modSp">
        <pc:chgData name="Joseph, Diara" userId="10037FFE95858044@LIVE.COM" providerId="AD" clId="Web-{FBA6A62D-405F-4506-908C-DBCE102D28B4}" dt="2018-01-17T23:45:25.551" v="63"/>
        <pc:sldMkLst>
          <pc:docMk/>
          <pc:sldMk cId="2055761585" sldId="271"/>
        </pc:sldMkLst>
        <pc:spChg chg="mod">
          <ac:chgData name="Joseph, Diara" userId="10037FFE95858044@LIVE.COM" providerId="AD" clId="Web-{FBA6A62D-405F-4506-908C-DBCE102D28B4}" dt="2018-01-17T23:45:25.551" v="63"/>
          <ac:spMkLst>
            <pc:docMk/>
            <pc:sldMk cId="2055761585" sldId="271"/>
            <ac:spMk id="3" creationId="{53D6008F-276C-4BD7-B31C-08F34ABDC2FA}"/>
          </ac:spMkLst>
        </pc:spChg>
      </pc:sldChg>
      <pc:sldChg chg="del">
        <pc:chgData name="Joseph, Diara" userId="10037FFE95858044@LIVE.COM" providerId="AD" clId="Web-{FBA6A62D-405F-4506-908C-DBCE102D28B4}" dt="2018-01-17T23:39:13.975" v="22"/>
        <pc:sldMkLst>
          <pc:docMk/>
          <pc:sldMk cId="1524091664" sldId="275"/>
        </pc:sldMkLst>
      </pc:sldChg>
      <pc:sldChg chg="modSp new mod setBg">
        <pc:chgData name="Joseph, Diara" userId="10037FFE95858044@LIVE.COM" providerId="AD" clId="Web-{FBA6A62D-405F-4506-908C-DBCE102D28B4}" dt="2018-01-17T23:39:09.491" v="21"/>
        <pc:sldMkLst>
          <pc:docMk/>
          <pc:sldMk cId="3639193756" sldId="278"/>
        </pc:sldMkLst>
        <pc:spChg chg="mod">
          <ac:chgData name="Joseph, Diara" userId="10037FFE95858044@LIVE.COM" providerId="AD" clId="Web-{FBA6A62D-405F-4506-908C-DBCE102D28B4}" dt="2018-01-17T23:39:09.256" v="19"/>
          <ac:spMkLst>
            <pc:docMk/>
            <pc:sldMk cId="3639193756" sldId="278"/>
            <ac:spMk id="2" creationId="{8AA4AA78-A482-4CE1-B12E-5D679BDF5CFE}"/>
          </ac:spMkLst>
        </pc:spChg>
      </pc:sldChg>
    </pc:docChg>
  </pc:docChgLst>
  <pc:docChgLst>
    <pc:chgData name="Joseph, Diara" userId="10037FFE95858044@LIVE.COM" providerId="AD" clId="Web-{03FB6730-FF9D-4133-A5FC-D65DDE91A33B}"/>
    <pc:docChg chg="addSld modSld modSection">
      <pc:chgData name="Joseph, Diara" userId="10037FFE95858044@LIVE.COM" providerId="AD" clId="Web-{03FB6730-FF9D-4133-A5FC-D65DDE91A33B}" dt="2018-01-12T03:55:48.303" v="1357"/>
      <pc:docMkLst>
        <pc:docMk/>
      </pc:docMkLst>
      <pc:sldChg chg="modSp mod setBg">
        <pc:chgData name="Joseph, Diara" userId="10037FFE95858044@LIVE.COM" providerId="AD" clId="Web-{03FB6730-FF9D-4133-A5FC-D65DDE91A33B}" dt="2018-01-12T03:42:02.532" v="1326"/>
        <pc:sldMkLst>
          <pc:docMk/>
          <pc:sldMk cId="2881373474" sldId="257"/>
        </pc:sldMkLst>
        <pc:spChg chg="mod">
          <ac:chgData name="Joseph, Diara" userId="10037FFE95858044@LIVE.COM" providerId="AD" clId="Web-{03FB6730-FF9D-4133-A5FC-D65DDE91A33B}" dt="2018-01-12T03:17:50.328" v="769"/>
          <ac:spMkLst>
            <pc:docMk/>
            <pc:sldMk cId="2881373474" sldId="257"/>
            <ac:spMk id="3" creationId="{F3FB7839-4D0F-4D2F-8A22-CE61F6DE3CD3}"/>
          </ac:spMkLst>
        </pc:spChg>
      </pc:sldChg>
      <pc:sldChg chg="modSp mod setBg">
        <pc:chgData name="Joseph, Diara" userId="10037FFE95858044@LIVE.COM" providerId="AD" clId="Web-{03FB6730-FF9D-4133-A5FC-D65DDE91A33B}" dt="2018-01-12T03:47:55.720" v="1346"/>
        <pc:sldMkLst>
          <pc:docMk/>
          <pc:sldMk cId="1532202508" sldId="260"/>
        </pc:sldMkLst>
        <pc:spChg chg="mod">
          <ac:chgData name="Joseph, Diara" userId="10037FFE95858044@LIVE.COM" providerId="AD" clId="Web-{03FB6730-FF9D-4133-A5FC-D65DDE91A33B}" dt="2018-01-12T03:47:55.720" v="1346"/>
          <ac:spMkLst>
            <pc:docMk/>
            <pc:sldMk cId="1532202508" sldId="260"/>
            <ac:spMk id="3" creationId="{445A343F-B5A3-487F-B10F-A7B8EE483892}"/>
          </ac:spMkLst>
        </pc:spChg>
      </pc:sldChg>
      <pc:sldChg chg="modSp mod setBg">
        <pc:chgData name="Joseph, Diara" userId="10037FFE95858044@LIVE.COM" providerId="AD" clId="Web-{03FB6730-FF9D-4133-A5FC-D65DDE91A33B}" dt="2018-01-12T03:50:24.209" v="1352"/>
        <pc:sldMkLst>
          <pc:docMk/>
          <pc:sldMk cId="1370132496" sldId="261"/>
        </pc:sldMkLst>
        <pc:spChg chg="mod">
          <ac:chgData name="Joseph, Diara" userId="10037FFE95858044@LIVE.COM" providerId="AD" clId="Web-{03FB6730-FF9D-4133-A5FC-D65DDE91A33B}" dt="2018-01-12T03:50:24.209" v="1352"/>
          <ac:spMkLst>
            <pc:docMk/>
            <pc:sldMk cId="1370132496" sldId="261"/>
            <ac:spMk id="3" creationId="{9FEAEA8A-E864-4E1E-83BE-128F8116F851}"/>
          </ac:spMkLst>
        </pc:spChg>
      </pc:sldChg>
      <pc:sldChg chg="addSp delSp modSp mod setBg setClrOvrMap">
        <pc:chgData name="Joseph, Diara" userId="10037FFE95858044@LIVE.COM" providerId="AD" clId="Web-{03FB6730-FF9D-4133-A5FC-D65DDE91A33B}" dt="2018-01-12T03:53:26.928" v="1354"/>
        <pc:sldMkLst>
          <pc:docMk/>
          <pc:sldMk cId="353572317" sldId="262"/>
        </pc:sldMkLst>
        <pc:spChg chg="mod">
          <ac:chgData name="Joseph, Diara" userId="10037FFE95858044@LIVE.COM" providerId="AD" clId="Web-{03FB6730-FF9D-4133-A5FC-D65DDE91A33B}" dt="2018-01-12T03:53:26.928" v="1354"/>
          <ac:spMkLst>
            <pc:docMk/>
            <pc:sldMk cId="353572317" sldId="262"/>
            <ac:spMk id="2" creationId="{3BD2B19F-1E40-44EB-9E78-165ECE9A4C1A}"/>
          </ac:spMkLst>
        </pc:spChg>
        <pc:spChg chg="add">
          <ac:chgData name="Joseph, Diara" userId="10037FFE95858044@LIVE.COM" providerId="AD" clId="Web-{03FB6730-FF9D-4133-A5FC-D65DDE91A33B}" dt="2018-01-12T03:53:26.928" v="1354"/>
          <ac:spMkLst>
            <pc:docMk/>
            <pc:sldMk cId="353572317" sldId="262"/>
            <ac:spMk id="19" creationId="{CFF5BED3-4EE4-425F-A016-C272586B88E5}"/>
          </ac:spMkLst>
        </pc:spChg>
        <pc:spChg chg="add">
          <ac:chgData name="Joseph, Diara" userId="10037FFE95858044@LIVE.COM" providerId="AD" clId="Web-{03FB6730-FF9D-4133-A5FC-D65DDE91A33B}" dt="2018-01-12T03:53:26.928" v="1354"/>
          <ac:spMkLst>
            <pc:docMk/>
            <pc:sldMk cId="353572317" sldId="262"/>
            <ac:spMk id="20" creationId="{D856B4CA-4519-432C-ABFD-F2AE5D70E09C}"/>
          </ac:spMkLst>
        </pc:spChg>
        <pc:spChg chg="add">
          <ac:chgData name="Joseph, Diara" userId="10037FFE95858044@LIVE.COM" providerId="AD" clId="Web-{03FB6730-FF9D-4133-A5FC-D65DDE91A33B}" dt="2018-01-12T03:53:26.928" v="1354"/>
          <ac:spMkLst>
            <pc:docMk/>
            <pc:sldMk cId="353572317" sldId="262"/>
            <ac:spMk id="21" creationId="{61D03B64-A2F8-4473-8457-9A6A36B67B89}"/>
          </ac:spMkLst>
        </pc:spChg>
        <pc:spChg chg="add del">
          <ac:chgData name="Joseph, Diara" userId="10037FFE95858044@LIVE.COM" providerId="AD" clId="Web-{03FB6730-FF9D-4133-A5FC-D65DDE91A33B}" dt="2018-01-12T02:54:25.976" v="296"/>
          <ac:spMkLst>
            <pc:docMk/>
            <pc:sldMk cId="353572317" sldId="262"/>
            <ac:spMk id="22" creationId="{3A9C15D4-2EE7-4D05-B87C-91D1F3B9604B}"/>
          </ac:spMkLst>
        </pc:spChg>
        <pc:spChg chg="add del">
          <ac:chgData name="Joseph, Diara" userId="10037FFE95858044@LIVE.COM" providerId="AD" clId="Web-{03FB6730-FF9D-4133-A5FC-D65DDE91A33B}" dt="2018-01-12T02:54:25.976" v="296"/>
          <ac:spMkLst>
            <pc:docMk/>
            <pc:sldMk cId="353572317" sldId="262"/>
            <ac:spMk id="24" creationId="{4ED7B0FB-9654-4441-9545-02D458B68620}"/>
          </ac:spMkLst>
        </pc:spChg>
        <pc:spChg chg="add del">
          <ac:chgData name="Joseph, Diara" userId="10037FFE95858044@LIVE.COM" providerId="AD" clId="Web-{03FB6730-FF9D-4133-A5FC-D65DDE91A33B}" dt="2018-01-12T02:54:18.021" v="293"/>
          <ac:spMkLst>
            <pc:docMk/>
            <pc:sldMk cId="353572317" sldId="262"/>
            <ac:spMk id="30" creationId="{3A9C15D4-2EE7-4D05-B87C-91D1F3B9604B}"/>
          </ac:spMkLst>
        </pc:spChg>
        <pc:spChg chg="add del">
          <ac:chgData name="Joseph, Diara" userId="10037FFE95858044@LIVE.COM" providerId="AD" clId="Web-{03FB6730-FF9D-4133-A5FC-D65DDE91A33B}" dt="2018-01-12T02:54:18.021" v="293"/>
          <ac:spMkLst>
            <pc:docMk/>
            <pc:sldMk cId="353572317" sldId="262"/>
            <ac:spMk id="31" creationId="{4ED7B0FB-9654-4441-9545-02D458B68620}"/>
          </ac:spMkLst>
        </pc:spChg>
        <pc:spChg chg="add del">
          <ac:chgData name="Joseph, Diara" userId="10037FFE95858044@LIVE.COM" providerId="AD" clId="Web-{03FB6730-FF9D-4133-A5FC-D65DDE91A33B}" dt="2018-01-12T02:54:14.660" v="291"/>
          <ac:spMkLst>
            <pc:docMk/>
            <pc:sldMk cId="353572317" sldId="262"/>
            <ac:spMk id="33" creationId="{3A9C15D4-2EE7-4D05-B87C-91D1F3B9604B}"/>
          </ac:spMkLst>
        </pc:spChg>
        <pc:spChg chg="add del">
          <ac:chgData name="Joseph, Diara" userId="10037FFE95858044@LIVE.COM" providerId="AD" clId="Web-{03FB6730-FF9D-4133-A5FC-D65DDE91A33B}" dt="2018-01-12T02:54:14.660" v="291"/>
          <ac:spMkLst>
            <pc:docMk/>
            <pc:sldMk cId="353572317" sldId="262"/>
            <ac:spMk id="35" creationId="{4ED7B0FB-9654-4441-9545-02D458B68620}"/>
          </ac:spMkLst>
        </pc:spChg>
        <pc:spChg chg="add del">
          <ac:chgData name="Joseph, Diara" userId="10037FFE95858044@LIVE.COM" providerId="AD" clId="Web-{03FB6730-FF9D-4133-A5FC-D65DDE91A33B}" dt="2018-01-12T02:54:25.382" v="295"/>
          <ac:spMkLst>
            <pc:docMk/>
            <pc:sldMk cId="353572317" sldId="262"/>
            <ac:spMk id="36" creationId="{3A9C15D4-2EE7-4D05-B87C-91D1F3B9604B}"/>
          </ac:spMkLst>
        </pc:spChg>
        <pc:spChg chg="add del">
          <ac:chgData name="Joseph, Diara" userId="10037FFE95858044@LIVE.COM" providerId="AD" clId="Web-{03FB6730-FF9D-4133-A5FC-D65DDE91A33B}" dt="2018-01-12T02:54:25.382" v="295"/>
          <ac:spMkLst>
            <pc:docMk/>
            <pc:sldMk cId="353572317" sldId="262"/>
            <ac:spMk id="38" creationId="{4ED7B0FB-9654-4441-9545-02D458B68620}"/>
          </ac:spMkLst>
        </pc:spChg>
        <pc:graphicFrameChg chg="mod modGraphic">
          <ac:chgData name="Joseph, Diara" userId="10037FFE95858044@LIVE.COM" providerId="AD" clId="Web-{03FB6730-FF9D-4133-A5FC-D65DDE91A33B}" dt="2018-01-12T03:53:26.928" v="1354"/>
          <ac:graphicFrameMkLst>
            <pc:docMk/>
            <pc:sldMk cId="353572317" sldId="262"/>
            <ac:graphicFrameMk id="17" creationId="{00000000-0000-0000-0000-000000000000}"/>
          </ac:graphicFrameMkLst>
        </pc:graphicFrameChg>
        <pc:picChg chg="add">
          <ac:chgData name="Joseph, Diara" userId="10037FFE95858044@LIVE.COM" providerId="AD" clId="Web-{03FB6730-FF9D-4133-A5FC-D65DDE91A33B}" dt="2018-01-12T03:53:26.928" v="1354"/>
          <ac:picMkLst>
            <pc:docMk/>
            <pc:sldMk cId="353572317" sldId="262"/>
            <ac:picMk id="23" creationId="{01C3CE7E-C09F-4DAB-A9B8-00CB40334B33}"/>
          </ac:picMkLst>
        </pc:picChg>
        <pc:picChg chg="add del">
          <ac:chgData name="Joseph, Diara" userId="10037FFE95858044@LIVE.COM" providerId="AD" clId="Web-{03FB6730-FF9D-4133-A5FC-D65DDE91A33B}" dt="2018-01-12T02:54:25.976" v="296"/>
          <ac:picMkLst>
            <pc:docMk/>
            <pc:sldMk cId="353572317" sldId="262"/>
            <ac:picMk id="26" creationId="{7BB94C57-FDF3-45A3-9D1F-904523D795D4}"/>
          </ac:picMkLst>
        </pc:picChg>
        <pc:picChg chg="add del">
          <ac:chgData name="Joseph, Diara" userId="10037FFE95858044@LIVE.COM" providerId="AD" clId="Web-{03FB6730-FF9D-4133-A5FC-D65DDE91A33B}" dt="2018-01-12T02:54:25.976" v="296"/>
          <ac:picMkLst>
            <pc:docMk/>
            <pc:sldMk cId="353572317" sldId="262"/>
            <ac:picMk id="28" creationId="{6AEBDF1A-221A-4497-BBA9-57A70D161510}"/>
          </ac:picMkLst>
        </pc:picChg>
        <pc:picChg chg="add del">
          <ac:chgData name="Joseph, Diara" userId="10037FFE95858044@LIVE.COM" providerId="AD" clId="Web-{03FB6730-FF9D-4133-A5FC-D65DDE91A33B}" dt="2018-01-12T02:54:18.021" v="293"/>
          <ac:picMkLst>
            <pc:docMk/>
            <pc:sldMk cId="353572317" sldId="262"/>
            <ac:picMk id="32" creationId="{7BB94C57-FDF3-45A3-9D1F-904523D795D4}"/>
          </ac:picMkLst>
        </pc:picChg>
        <pc:picChg chg="add del">
          <ac:chgData name="Joseph, Diara" userId="10037FFE95858044@LIVE.COM" providerId="AD" clId="Web-{03FB6730-FF9D-4133-A5FC-D65DDE91A33B}" dt="2018-01-12T02:54:18.021" v="293"/>
          <ac:picMkLst>
            <pc:docMk/>
            <pc:sldMk cId="353572317" sldId="262"/>
            <ac:picMk id="34" creationId="{6AEBDF1A-221A-4497-BBA9-57A70D161510}"/>
          </ac:picMkLst>
        </pc:picChg>
        <pc:picChg chg="add del">
          <ac:chgData name="Joseph, Diara" userId="10037FFE95858044@LIVE.COM" providerId="AD" clId="Web-{03FB6730-FF9D-4133-A5FC-D65DDE91A33B}" dt="2018-01-12T02:54:14.660" v="291"/>
          <ac:picMkLst>
            <pc:docMk/>
            <pc:sldMk cId="353572317" sldId="262"/>
            <ac:picMk id="37" creationId="{7BB94C57-FDF3-45A3-9D1F-904523D795D4}"/>
          </ac:picMkLst>
        </pc:picChg>
        <pc:picChg chg="add del">
          <ac:chgData name="Joseph, Diara" userId="10037FFE95858044@LIVE.COM" providerId="AD" clId="Web-{03FB6730-FF9D-4133-A5FC-D65DDE91A33B}" dt="2018-01-12T02:54:14.660" v="291"/>
          <ac:picMkLst>
            <pc:docMk/>
            <pc:sldMk cId="353572317" sldId="262"/>
            <ac:picMk id="39" creationId="{6AEBDF1A-221A-4497-BBA9-57A70D161510}"/>
          </ac:picMkLst>
        </pc:picChg>
        <pc:picChg chg="add del">
          <ac:chgData name="Joseph, Diara" userId="10037FFE95858044@LIVE.COM" providerId="AD" clId="Web-{03FB6730-FF9D-4133-A5FC-D65DDE91A33B}" dt="2018-01-12T02:54:25.382" v="295"/>
          <ac:picMkLst>
            <pc:docMk/>
            <pc:sldMk cId="353572317" sldId="262"/>
            <ac:picMk id="40" creationId="{7BB94C57-FDF3-45A3-9D1F-904523D795D4}"/>
          </ac:picMkLst>
        </pc:picChg>
        <pc:picChg chg="add del">
          <ac:chgData name="Joseph, Diara" userId="10037FFE95858044@LIVE.COM" providerId="AD" clId="Web-{03FB6730-FF9D-4133-A5FC-D65DDE91A33B}" dt="2018-01-12T02:54:25.382" v="295"/>
          <ac:picMkLst>
            <pc:docMk/>
            <pc:sldMk cId="353572317" sldId="262"/>
            <ac:picMk id="41" creationId="{6AEBDF1A-221A-4497-BBA9-57A70D161510}"/>
          </ac:picMkLst>
        </pc:picChg>
      </pc:sldChg>
      <pc:sldChg chg="modSp mod setBg">
        <pc:chgData name="Joseph, Diara" userId="10037FFE95858044@LIVE.COM" providerId="AD" clId="Web-{03FB6730-FF9D-4133-A5FC-D65DDE91A33B}" dt="2018-01-12T03:55:48.303" v="1357"/>
        <pc:sldMkLst>
          <pc:docMk/>
          <pc:sldMk cId="2681646879" sldId="263"/>
        </pc:sldMkLst>
        <pc:graphicFrameChg chg="mod modGraphic">
          <ac:chgData name="Joseph, Diara" userId="10037FFE95858044@LIVE.COM" providerId="AD" clId="Web-{03FB6730-FF9D-4133-A5FC-D65DDE91A33B}" dt="2018-01-12T03:55:48.303" v="1357"/>
          <ac:graphicFrameMkLst>
            <pc:docMk/>
            <pc:sldMk cId="2681646879" sldId="263"/>
            <ac:graphicFrameMk id="8" creationId="{895DB123-F8DD-449D-B055-C574BC9F4314}"/>
          </ac:graphicFrameMkLst>
        </pc:graphicFrameChg>
        <pc:graphicFrameChg chg="mod modGraphic">
          <ac:chgData name="Joseph, Diara" userId="10037FFE95858044@LIVE.COM" providerId="AD" clId="Web-{03FB6730-FF9D-4133-A5FC-D65DDE91A33B}" dt="2018-01-12T03:04:16.158" v="501"/>
          <ac:graphicFrameMkLst>
            <pc:docMk/>
            <pc:sldMk cId="2681646879" sldId="263"/>
            <ac:graphicFrameMk id="10" creationId="{B3EF6609-E893-4321-BF72-D0FF2223D94D}"/>
          </ac:graphicFrameMkLst>
        </pc:graphicFrameChg>
      </pc:sldChg>
      <pc:sldChg chg="addSp modSp mod setBg">
        <pc:chgData name="Joseph, Diara" userId="10037FFE95858044@LIVE.COM" providerId="AD" clId="Web-{03FB6730-FF9D-4133-A5FC-D65DDE91A33B}" dt="2018-01-12T02:53:25.279" v="286"/>
        <pc:sldMkLst>
          <pc:docMk/>
          <pc:sldMk cId="2665400849" sldId="265"/>
        </pc:sldMkLst>
        <pc:spChg chg="mod">
          <ac:chgData name="Joseph, Diara" userId="10037FFE95858044@LIVE.COM" providerId="AD" clId="Web-{03FB6730-FF9D-4133-A5FC-D65DDE91A33B}" dt="2018-01-12T02:53:25.279" v="286"/>
          <ac:spMkLst>
            <pc:docMk/>
            <pc:sldMk cId="2665400849" sldId="265"/>
            <ac:spMk id="4" creationId="{82157F31-F923-4727-ADAF-DF51AF6A5762}"/>
          </ac:spMkLst>
        </pc:spChg>
        <pc:spChg chg="add">
          <ac:chgData name="Joseph, Diara" userId="10037FFE95858044@LIVE.COM" providerId="AD" clId="Web-{03FB6730-FF9D-4133-A5FC-D65DDE91A33B}" dt="2018-01-12T02:53:25.279" v="286"/>
          <ac:spMkLst>
            <pc:docMk/>
            <pc:sldMk cId="2665400849" sldId="265"/>
            <ac:spMk id="14" creationId="{8C35C972-32F5-4997-A58E-4602336B179E}"/>
          </ac:spMkLst>
        </pc:spChg>
        <pc:spChg chg="add">
          <ac:chgData name="Joseph, Diara" userId="10037FFE95858044@LIVE.COM" providerId="AD" clId="Web-{03FB6730-FF9D-4133-A5FC-D65DDE91A33B}" dt="2018-01-12T02:53:25.279" v="286"/>
          <ac:spMkLst>
            <pc:docMk/>
            <pc:sldMk cId="2665400849" sldId="265"/>
            <ac:spMk id="18" creationId="{7DBA7D21-D854-408A-BB51-05AA3AB42B7F}"/>
          </ac:spMkLst>
        </pc:spChg>
        <pc:picChg chg="mod">
          <ac:chgData name="Joseph, Diara" userId="10037FFE95858044@LIVE.COM" providerId="AD" clId="Web-{03FB6730-FF9D-4133-A5FC-D65DDE91A33B}" dt="2018-01-12T02:53:25.279" v="286"/>
          <ac:picMkLst>
            <pc:docMk/>
            <pc:sldMk cId="2665400849" sldId="265"/>
            <ac:picMk id="2" creationId="{4D1FA5BD-40D0-4676-96B9-7AF891794A19}"/>
          </ac:picMkLst>
        </pc:picChg>
        <pc:picChg chg="mod">
          <ac:chgData name="Joseph, Diara" userId="10037FFE95858044@LIVE.COM" providerId="AD" clId="Web-{03FB6730-FF9D-4133-A5FC-D65DDE91A33B}" dt="2018-01-12T02:53:25.279" v="286"/>
          <ac:picMkLst>
            <pc:docMk/>
            <pc:sldMk cId="2665400849" sldId="265"/>
            <ac:picMk id="5" creationId="{EB20A05D-31B6-4662-A0EA-1F1950098DF0}"/>
          </ac:picMkLst>
        </pc:picChg>
        <pc:picChg chg="add">
          <ac:chgData name="Joseph, Diara" userId="10037FFE95858044@LIVE.COM" providerId="AD" clId="Web-{03FB6730-FF9D-4133-A5FC-D65DDE91A33B}" dt="2018-01-12T02:53:25.279" v="286"/>
          <ac:picMkLst>
            <pc:docMk/>
            <pc:sldMk cId="2665400849" sldId="265"/>
            <ac:picMk id="10" creationId="{55185833-50A1-4075-9C90-F6E7B153AEE3}"/>
          </ac:picMkLst>
        </pc:picChg>
        <pc:picChg chg="add">
          <ac:chgData name="Joseph, Diara" userId="10037FFE95858044@LIVE.COM" providerId="AD" clId="Web-{03FB6730-FF9D-4133-A5FC-D65DDE91A33B}" dt="2018-01-12T02:53:25.279" v="286"/>
          <ac:picMkLst>
            <pc:docMk/>
            <pc:sldMk cId="2665400849" sldId="265"/>
            <ac:picMk id="12" creationId="{D48F57D9-4797-4D7F-B4C3-17628994F26F}"/>
          </ac:picMkLst>
        </pc:picChg>
        <pc:picChg chg="add">
          <ac:chgData name="Joseph, Diara" userId="10037FFE95858044@LIVE.COM" providerId="AD" clId="Web-{03FB6730-FF9D-4133-A5FC-D65DDE91A33B}" dt="2018-01-12T02:53:25.279" v="286"/>
          <ac:picMkLst>
            <pc:docMk/>
            <pc:sldMk cId="2665400849" sldId="265"/>
            <ac:picMk id="16" creationId="{BD3B4A96-4B85-43E7-B816-CBDF9F0F197B}"/>
          </ac:picMkLst>
        </pc:picChg>
        <pc:picChg chg="add">
          <ac:chgData name="Joseph, Diara" userId="10037FFE95858044@LIVE.COM" providerId="AD" clId="Web-{03FB6730-FF9D-4133-A5FC-D65DDE91A33B}" dt="2018-01-12T02:53:25.279" v="286"/>
          <ac:picMkLst>
            <pc:docMk/>
            <pc:sldMk cId="2665400849" sldId="265"/>
            <ac:picMk id="22" creationId="{2BBC4CE5-238C-480B-9A2E-518E221787EA}"/>
          </ac:picMkLst>
        </pc:picChg>
        <pc:cxnChg chg="add">
          <ac:chgData name="Joseph, Diara" userId="10037FFE95858044@LIVE.COM" providerId="AD" clId="Web-{03FB6730-FF9D-4133-A5FC-D65DDE91A33B}" dt="2018-01-12T02:53:25.279" v="286"/>
          <ac:cxnSpMkLst>
            <pc:docMk/>
            <pc:sldMk cId="2665400849" sldId="265"/>
            <ac:cxnSpMk id="20" creationId="{F980C2B5-DCB5-414E-ADCF-E81E6BE5833D}"/>
          </ac:cxnSpMkLst>
        </pc:cxnChg>
      </pc:sldChg>
      <pc:sldChg chg="addSp modSp mod setBg">
        <pc:chgData name="Joseph, Diara" userId="10037FFE95858044@LIVE.COM" providerId="AD" clId="Web-{03FB6730-FF9D-4133-A5FC-D65DDE91A33B}" dt="2018-01-12T02:53:34.567" v="287"/>
        <pc:sldMkLst>
          <pc:docMk/>
          <pc:sldMk cId="4225757926" sldId="266"/>
        </pc:sldMkLst>
        <pc:spChg chg="mod">
          <ac:chgData name="Joseph, Diara" userId="10037FFE95858044@LIVE.COM" providerId="AD" clId="Web-{03FB6730-FF9D-4133-A5FC-D65DDE91A33B}" dt="2018-01-12T02:53:34.567" v="287"/>
          <ac:spMkLst>
            <pc:docMk/>
            <pc:sldMk cId="4225757926" sldId="266"/>
            <ac:spMk id="6" creationId="{AF8E23B8-D4FE-4DE0-88DD-2075A504918A}"/>
          </ac:spMkLst>
        </pc:spChg>
        <pc:spChg chg="add">
          <ac:chgData name="Joseph, Diara" userId="10037FFE95858044@LIVE.COM" providerId="AD" clId="Web-{03FB6730-FF9D-4133-A5FC-D65DDE91A33B}" dt="2018-01-12T02:53:34.567" v="287"/>
          <ac:spMkLst>
            <pc:docMk/>
            <pc:sldMk cId="4225757926" sldId="266"/>
            <ac:spMk id="15" creationId="{8C35C972-32F5-4997-A58E-4602336B179E}"/>
          </ac:spMkLst>
        </pc:spChg>
        <pc:spChg chg="add">
          <ac:chgData name="Joseph, Diara" userId="10037FFE95858044@LIVE.COM" providerId="AD" clId="Web-{03FB6730-FF9D-4133-A5FC-D65DDE91A33B}" dt="2018-01-12T02:53:34.567" v="287"/>
          <ac:spMkLst>
            <pc:docMk/>
            <pc:sldMk cId="4225757926" sldId="266"/>
            <ac:spMk id="19" creationId="{7DBA7D21-D854-408A-BB51-05AA3AB42B7F}"/>
          </ac:spMkLst>
        </pc:spChg>
        <pc:picChg chg="mod">
          <ac:chgData name="Joseph, Diara" userId="10037FFE95858044@LIVE.COM" providerId="AD" clId="Web-{03FB6730-FF9D-4133-A5FC-D65DDE91A33B}" dt="2018-01-12T02:53:34.567" v="287"/>
          <ac:picMkLst>
            <pc:docMk/>
            <pc:sldMk cId="4225757926" sldId="266"/>
            <ac:picMk id="2" creationId="{35B61C10-DD2B-463E-9F43-8D631AD519EE}"/>
          </ac:picMkLst>
        </pc:picChg>
        <pc:picChg chg="mod">
          <ac:chgData name="Joseph, Diara" userId="10037FFE95858044@LIVE.COM" providerId="AD" clId="Web-{03FB6730-FF9D-4133-A5FC-D65DDE91A33B}" dt="2018-01-12T02:53:34.567" v="287"/>
          <ac:picMkLst>
            <pc:docMk/>
            <pc:sldMk cId="4225757926" sldId="266"/>
            <ac:picMk id="4" creationId="{2878DFE2-1CA0-46EC-A3E2-E53DBFDA2F1A}"/>
          </ac:picMkLst>
        </pc:picChg>
        <pc:picChg chg="add">
          <ac:chgData name="Joseph, Diara" userId="10037FFE95858044@LIVE.COM" providerId="AD" clId="Web-{03FB6730-FF9D-4133-A5FC-D65DDE91A33B}" dt="2018-01-12T02:53:34.567" v="287"/>
          <ac:picMkLst>
            <pc:docMk/>
            <pc:sldMk cId="4225757926" sldId="266"/>
            <ac:picMk id="11" creationId="{55185833-50A1-4075-9C90-F6E7B153AEE3}"/>
          </ac:picMkLst>
        </pc:picChg>
        <pc:picChg chg="add">
          <ac:chgData name="Joseph, Diara" userId="10037FFE95858044@LIVE.COM" providerId="AD" clId="Web-{03FB6730-FF9D-4133-A5FC-D65DDE91A33B}" dt="2018-01-12T02:53:34.567" v="287"/>
          <ac:picMkLst>
            <pc:docMk/>
            <pc:sldMk cId="4225757926" sldId="266"/>
            <ac:picMk id="13" creationId="{D48F57D9-4797-4D7F-B4C3-17628994F26F}"/>
          </ac:picMkLst>
        </pc:picChg>
        <pc:picChg chg="add">
          <ac:chgData name="Joseph, Diara" userId="10037FFE95858044@LIVE.COM" providerId="AD" clId="Web-{03FB6730-FF9D-4133-A5FC-D65DDE91A33B}" dt="2018-01-12T02:53:34.567" v="287"/>
          <ac:picMkLst>
            <pc:docMk/>
            <pc:sldMk cId="4225757926" sldId="266"/>
            <ac:picMk id="17" creationId="{BD3B4A96-4B85-43E7-B816-CBDF9F0F197B}"/>
          </ac:picMkLst>
        </pc:picChg>
        <pc:picChg chg="add">
          <ac:chgData name="Joseph, Diara" userId="10037FFE95858044@LIVE.COM" providerId="AD" clId="Web-{03FB6730-FF9D-4133-A5FC-D65DDE91A33B}" dt="2018-01-12T02:53:34.567" v="287"/>
          <ac:picMkLst>
            <pc:docMk/>
            <pc:sldMk cId="4225757926" sldId="266"/>
            <ac:picMk id="23" creationId="{2BBC4CE5-238C-480B-9A2E-518E221787EA}"/>
          </ac:picMkLst>
        </pc:picChg>
        <pc:cxnChg chg="add">
          <ac:chgData name="Joseph, Diara" userId="10037FFE95858044@LIVE.COM" providerId="AD" clId="Web-{03FB6730-FF9D-4133-A5FC-D65DDE91A33B}" dt="2018-01-12T02:53:34.567" v="287"/>
          <ac:cxnSpMkLst>
            <pc:docMk/>
            <pc:sldMk cId="4225757926" sldId="266"/>
            <ac:cxnSpMk id="21" creationId="{F980C2B5-DCB5-414E-ADCF-E81E6BE5833D}"/>
          </ac:cxnSpMkLst>
        </pc:cxnChg>
      </pc:sldChg>
      <pc:sldChg chg="delSp modSp">
        <pc:chgData name="Joseph, Diara" userId="10037FFE95858044@LIVE.COM" providerId="AD" clId="Web-{03FB6730-FF9D-4133-A5FC-D65DDE91A33B}" dt="2018-01-12T03:00:39.405" v="425"/>
        <pc:sldMkLst>
          <pc:docMk/>
          <pc:sldMk cId="4271046506" sldId="267"/>
        </pc:sldMkLst>
        <pc:graphicFrameChg chg="mod modGraphic">
          <ac:chgData name="Joseph, Diara" userId="10037FFE95858044@LIVE.COM" providerId="AD" clId="Web-{03FB6730-FF9D-4133-A5FC-D65DDE91A33B}" dt="2018-01-12T03:00:39.405" v="425"/>
          <ac:graphicFrameMkLst>
            <pc:docMk/>
            <pc:sldMk cId="4271046506" sldId="267"/>
            <ac:graphicFrameMk id="8" creationId="{895DB123-F8DD-449D-B055-C574BC9F4314}"/>
          </ac:graphicFrameMkLst>
        </pc:graphicFrameChg>
        <pc:graphicFrameChg chg="del">
          <ac:chgData name="Joseph, Diara" userId="10037FFE95858044@LIVE.COM" providerId="AD" clId="Web-{03FB6730-FF9D-4133-A5FC-D65DDE91A33B}" dt="2018-01-12T02:43:15.228" v="0"/>
          <ac:graphicFrameMkLst>
            <pc:docMk/>
            <pc:sldMk cId="4271046506" sldId="267"/>
            <ac:graphicFrameMk id="10" creationId="{B3EF6609-E893-4321-BF72-D0FF2223D94D}"/>
          </ac:graphicFrameMkLst>
        </pc:graphicFrameChg>
      </pc:sldChg>
      <pc:sldChg chg="addSp modSp new mod setBg setClrOvrMap">
        <pc:chgData name="Joseph, Diara" userId="10037FFE95858044@LIVE.COM" providerId="AD" clId="Web-{03FB6730-FF9D-4133-A5FC-D65DDE91A33B}" dt="2018-01-12T03:39:21.688" v="1319"/>
        <pc:sldMkLst>
          <pc:docMk/>
          <pc:sldMk cId="3509931211" sldId="268"/>
        </pc:sldMkLst>
        <pc:spChg chg="mod">
          <ac:chgData name="Joseph, Diara" userId="10037FFE95858044@LIVE.COM" providerId="AD" clId="Web-{03FB6730-FF9D-4133-A5FC-D65DDE91A33B}" dt="2018-01-12T03:32:18.438" v="1306"/>
          <ac:spMkLst>
            <pc:docMk/>
            <pc:sldMk cId="3509931211" sldId="268"/>
            <ac:spMk id="2" creationId="{3758281F-0BB4-431C-9D59-FC50C33010A0}"/>
          </ac:spMkLst>
        </pc:spChg>
        <pc:spChg chg="mod">
          <ac:chgData name="Joseph, Diara" userId="10037FFE95858044@LIVE.COM" providerId="AD" clId="Web-{03FB6730-FF9D-4133-A5FC-D65DDE91A33B}" dt="2018-01-12T03:32:31.251" v="1309"/>
          <ac:spMkLst>
            <pc:docMk/>
            <pc:sldMk cId="3509931211" sldId="268"/>
            <ac:spMk id="3" creationId="{F7504F82-4DEE-4A50-AC55-DA2E796DC6C9}"/>
          </ac:spMkLst>
        </pc:spChg>
        <pc:spChg chg="add">
          <ac:chgData name="Joseph, Diara" userId="10037FFE95858044@LIVE.COM" providerId="AD" clId="Web-{03FB6730-FF9D-4133-A5FC-D65DDE91A33B}" dt="2018-01-12T03:32:18.438" v="1306"/>
          <ac:spMkLst>
            <pc:docMk/>
            <pc:sldMk cId="3509931211" sldId="268"/>
            <ac:spMk id="8" creationId="{F3FEA489-1EA0-424C-97B8-08CD755AF037}"/>
          </ac:spMkLst>
        </pc:spChg>
        <pc:spChg chg="add">
          <ac:chgData name="Joseph, Diara" userId="10037FFE95858044@LIVE.COM" providerId="AD" clId="Web-{03FB6730-FF9D-4133-A5FC-D65DDE91A33B}" dt="2018-01-12T03:32:18.438" v="1306"/>
          <ac:spMkLst>
            <pc:docMk/>
            <pc:sldMk cId="3509931211" sldId="268"/>
            <ac:spMk id="10" creationId="{A2874DF7-8796-4B48-9F01-D080C2E7B81A}"/>
          </ac:spMkLst>
        </pc:spChg>
        <pc:spChg chg="add">
          <ac:chgData name="Joseph, Diara" userId="10037FFE95858044@LIVE.COM" providerId="AD" clId="Web-{03FB6730-FF9D-4133-A5FC-D65DDE91A33B}" dt="2018-01-12T03:32:18.438" v="1306"/>
          <ac:spMkLst>
            <pc:docMk/>
            <pc:sldMk cId="3509931211" sldId="268"/>
            <ac:spMk id="12" creationId="{8F7FCF0A-437A-4E03-80EC-4F0D39919498}"/>
          </ac:spMkLst>
        </pc:spChg>
        <pc:picChg chg="add">
          <ac:chgData name="Joseph, Diara" userId="10037FFE95858044@LIVE.COM" providerId="AD" clId="Web-{03FB6730-FF9D-4133-A5FC-D65DDE91A33B}" dt="2018-01-12T03:32:18.438" v="1306"/>
          <ac:picMkLst>
            <pc:docMk/>
            <pc:sldMk cId="3509931211" sldId="268"/>
            <ac:picMk id="14" creationId="{A57EAC40-E194-4BA7-A0FC-83528638F6F5}"/>
          </ac:picMkLst>
        </pc:picChg>
      </pc:sldChg>
      <pc:sldChg chg="modSp mod setBg">
        <pc:chgData name="Joseph, Diara" userId="10037FFE95858044@LIVE.COM" providerId="AD" clId="Web-{03FB6730-FF9D-4133-A5FC-D65DDE91A33B}" dt="2018-01-12T03:52:23.709" v="1353"/>
        <pc:sldMkLst>
          <pc:docMk/>
          <pc:sldMk cId="3330545187" sldId="269"/>
        </pc:sldMkLst>
        <pc:spChg chg="mod">
          <ac:chgData name="Joseph, Diara" userId="10037FFE95858044@LIVE.COM" providerId="AD" clId="Web-{03FB6730-FF9D-4133-A5FC-D65DDE91A33B}" dt="2018-01-12T03:49:21.834" v="1348"/>
          <ac:spMkLst>
            <pc:docMk/>
            <pc:sldMk cId="3330545187" sldId="269"/>
            <ac:spMk id="2" creationId="{376DDB3E-F91B-4E45-B145-3A91AC66E28E}"/>
          </ac:spMkLst>
        </pc:spChg>
      </pc:sldChg>
    </pc:docChg>
  </pc:docChgLst>
  <pc:docChgLst>
    <pc:chgData name="Thigpen, Amber" userId="10037FFE9358652E@LIVE.COM" providerId="AD" clId="Web-{E646B61D-DDD0-4370-8C4F-8AB3A43180AD}"/>
    <pc:docChg chg="modSld">
      <pc:chgData name="Thigpen, Amber" userId="10037FFE9358652E@LIVE.COM" providerId="AD" clId="Web-{E646B61D-DDD0-4370-8C4F-8AB3A43180AD}" dt="2018-01-18T18:47:00.599" v="44"/>
      <pc:docMkLst>
        <pc:docMk/>
      </pc:docMkLst>
      <pc:sldChg chg="modSp">
        <pc:chgData name="Thigpen, Amber" userId="10037FFE9358652E@LIVE.COM" providerId="AD" clId="Web-{E646B61D-DDD0-4370-8C4F-8AB3A43180AD}" dt="2018-01-18T18:46:45.021" v="42"/>
        <pc:sldMkLst>
          <pc:docMk/>
          <pc:sldMk cId="2881373474" sldId="257"/>
        </pc:sldMkLst>
        <pc:spChg chg="mod">
          <ac:chgData name="Thigpen, Amber" userId="10037FFE9358652E@LIVE.COM" providerId="AD" clId="Web-{E646B61D-DDD0-4370-8C4F-8AB3A43180AD}" dt="2018-01-18T18:46:45.021" v="42"/>
          <ac:spMkLst>
            <pc:docMk/>
            <pc:sldMk cId="2881373474" sldId="257"/>
            <ac:spMk id="3" creationId="{F3FB7839-4D0F-4D2F-8A22-CE61F6DE3CD3}"/>
          </ac:spMkLst>
        </pc:spChg>
      </pc:sldChg>
      <pc:sldChg chg="modSp">
        <pc:chgData name="Thigpen, Amber" userId="10037FFE9358652E@LIVE.COM" providerId="AD" clId="Web-{E646B61D-DDD0-4370-8C4F-8AB3A43180AD}" dt="2018-01-18T18:45:48.845" v="10"/>
        <pc:sldMkLst>
          <pc:docMk/>
          <pc:sldMk cId="1285156553" sldId="258"/>
        </pc:sldMkLst>
        <pc:spChg chg="mod">
          <ac:chgData name="Thigpen, Amber" userId="10037FFE9358652E@LIVE.COM" providerId="AD" clId="Web-{E646B61D-DDD0-4370-8C4F-8AB3A43180AD}" dt="2018-01-18T18:45:48.845" v="10"/>
          <ac:spMkLst>
            <pc:docMk/>
            <pc:sldMk cId="1285156553" sldId="258"/>
            <ac:spMk id="3" creationId="{7135594B-94FA-43C3-B346-1079E2A4B89F}"/>
          </ac:spMkLst>
        </pc:spChg>
      </pc:sldChg>
    </pc:docChg>
  </pc:docChgLst>
  <pc:docChgLst>
    <pc:chgData name="Joseph, Diara" userId="10037FFE95858044@LIVE.COM" providerId="AD" clId="Web-{33757468-67EC-4FC4-99CA-DE5E8E839D9A}"/>
    <pc:docChg chg="modSld">
      <pc:chgData name="Joseph, Diara" userId="10037FFE95858044@LIVE.COM" providerId="AD" clId="Web-{33757468-67EC-4FC4-99CA-DE5E8E839D9A}" dt="2018-01-16T17:46:17.909" v="566"/>
      <pc:docMkLst>
        <pc:docMk/>
      </pc:docMkLst>
      <pc:sldChg chg="addSp delSp modSp mod setBg setClrOvrMap">
        <pc:chgData name="Joseph, Diara" userId="10037FFE95858044@LIVE.COM" providerId="AD" clId="Web-{33757468-67EC-4FC4-99CA-DE5E8E839D9A}" dt="2018-01-16T17:23:43.213" v="48"/>
        <pc:sldMkLst>
          <pc:docMk/>
          <pc:sldMk cId="2622186954" sldId="256"/>
        </pc:sldMkLst>
        <pc:spChg chg="mod">
          <ac:chgData name="Joseph, Diara" userId="10037FFE95858044@LIVE.COM" providerId="AD" clId="Web-{33757468-67EC-4FC4-99CA-DE5E8E839D9A}" dt="2018-01-16T17:22:03.556" v="41"/>
          <ac:spMkLst>
            <pc:docMk/>
            <pc:sldMk cId="2622186954" sldId="256"/>
            <ac:spMk id="2" creationId="{00000000-0000-0000-0000-000000000000}"/>
          </ac:spMkLst>
        </pc:spChg>
        <pc:spChg chg="mod">
          <ac:chgData name="Joseph, Diara" userId="10037FFE95858044@LIVE.COM" providerId="AD" clId="Web-{33757468-67EC-4FC4-99CA-DE5E8E839D9A}" dt="2018-01-16T17:22:27.572" v="45"/>
          <ac:spMkLst>
            <pc:docMk/>
            <pc:sldMk cId="2622186954" sldId="256"/>
            <ac:spMk id="3" creationId="{00000000-0000-0000-0000-000000000000}"/>
          </ac:spMkLst>
        </pc:spChg>
        <pc:spChg chg="add del">
          <ac:chgData name="Joseph, Diara" userId="10037FFE95858044@LIVE.COM" providerId="AD" clId="Web-{33757468-67EC-4FC4-99CA-DE5E8E839D9A}" dt="2018-01-16T17:22:03.556" v="41"/>
          <ac:spMkLst>
            <pc:docMk/>
            <pc:sldMk cId="2622186954" sldId="256"/>
            <ac:spMk id="13" creationId="{053FB2EE-284F-4C87-AB3D-BBF87A9FAB97}"/>
          </ac:spMkLst>
        </pc:spChg>
        <pc:spChg chg="add">
          <ac:chgData name="Joseph, Diara" userId="10037FFE95858044@LIVE.COM" providerId="AD" clId="Web-{33757468-67EC-4FC4-99CA-DE5E8E839D9A}" dt="2018-01-16T17:22:03.556" v="41"/>
          <ac:spMkLst>
            <pc:docMk/>
            <pc:sldMk cId="2622186954" sldId="256"/>
            <ac:spMk id="18" creationId="{6F9EB9F2-07E2-4D64-BBD8-BB5B217F1218}"/>
          </ac:spMkLst>
        </pc:spChg>
        <pc:grpChg chg="add del">
          <ac:chgData name="Joseph, Diara" userId="10037FFE95858044@LIVE.COM" providerId="AD" clId="Web-{33757468-67EC-4FC4-99CA-DE5E8E839D9A}" dt="2018-01-16T17:22:03.556" v="41"/>
          <ac:grpSpMkLst>
            <pc:docMk/>
            <pc:sldMk cId="2622186954" sldId="256"/>
            <ac:grpSpMk id="8" creationId="{D2C4BFA1-2075-4901-9E24-E41D1FDD51FD}"/>
          </ac:grpSpMkLst>
        </pc:grpChg>
        <pc:cxnChg chg="add">
          <ac:chgData name="Joseph, Diara" userId="10037FFE95858044@LIVE.COM" providerId="AD" clId="Web-{33757468-67EC-4FC4-99CA-DE5E8E839D9A}" dt="2018-01-16T17:22:03.556" v="41"/>
          <ac:cxnSpMkLst>
            <pc:docMk/>
            <pc:sldMk cId="2622186954" sldId="256"/>
            <ac:cxnSpMk id="20" creationId="{F0C57C7C-DFE9-4A1E-B7A9-DF40E63366BB}"/>
          </ac:cxnSpMkLst>
        </pc:cxnChg>
      </pc:sldChg>
      <pc:sldChg chg="mod setBg">
        <pc:chgData name="Joseph, Diara" userId="10037FFE95858044@LIVE.COM" providerId="AD" clId="Web-{33757468-67EC-4FC4-99CA-DE5E8E839D9A}" dt="2018-01-16T17:23:32.135" v="47"/>
        <pc:sldMkLst>
          <pc:docMk/>
          <pc:sldMk cId="1285156553" sldId="258"/>
        </pc:sldMkLst>
      </pc:sldChg>
      <pc:sldChg chg="mod setBg">
        <pc:chgData name="Joseph, Diara" userId="10037FFE95858044@LIVE.COM" providerId="AD" clId="Web-{33757468-67EC-4FC4-99CA-DE5E8E839D9A}" dt="2018-01-16T17:23:55.963" v="49"/>
        <pc:sldMkLst>
          <pc:docMk/>
          <pc:sldMk cId="3763682949" sldId="259"/>
        </pc:sldMkLst>
      </pc:sldChg>
      <pc:sldChg chg="addSp modSp mod setBg setClrOvrMap">
        <pc:chgData name="Joseph, Diara" userId="10037FFE95858044@LIVE.COM" providerId="AD" clId="Web-{33757468-67EC-4FC4-99CA-DE5E8E839D9A}" dt="2018-01-16T17:33:29.045" v="131"/>
        <pc:sldMkLst>
          <pc:docMk/>
          <pc:sldMk cId="353572317" sldId="262"/>
        </pc:sldMkLst>
        <pc:spChg chg="mod">
          <ac:chgData name="Joseph, Diara" userId="10037FFE95858044@LIVE.COM" providerId="AD" clId="Web-{33757468-67EC-4FC4-99CA-DE5E8E839D9A}" dt="2018-01-16T17:26:52.964" v="50"/>
          <ac:spMkLst>
            <pc:docMk/>
            <pc:sldMk cId="353572317" sldId="262"/>
            <ac:spMk id="2" creationId="{3BD2B19F-1E40-44EB-9E78-165ECE9A4C1A}"/>
          </ac:spMkLst>
        </pc:spChg>
        <pc:spChg chg="add">
          <ac:chgData name="Joseph, Diara" userId="10037FFE95858044@LIVE.COM" providerId="AD" clId="Web-{33757468-67EC-4FC4-99CA-DE5E8E839D9A}" dt="2018-01-16T17:26:52.964" v="50"/>
          <ac:spMkLst>
            <pc:docMk/>
            <pc:sldMk cId="353572317" sldId="262"/>
            <ac:spMk id="42" creationId="{08E89D5E-1885-4160-AC77-CC471DD1D0DB}"/>
          </ac:spMkLst>
        </pc:spChg>
        <pc:graphicFrameChg chg="mod modGraphic">
          <ac:chgData name="Joseph, Diara" userId="10037FFE95858044@LIVE.COM" providerId="AD" clId="Web-{33757468-67EC-4FC4-99CA-DE5E8E839D9A}" dt="2018-01-16T17:33:29.045" v="131"/>
          <ac:graphicFrameMkLst>
            <pc:docMk/>
            <pc:sldMk cId="353572317" sldId="262"/>
            <ac:graphicFrameMk id="17" creationId="{00000000-0000-0000-0000-000000000000}"/>
          </ac:graphicFrameMkLst>
        </pc:graphicFrameChg>
        <pc:cxnChg chg="add">
          <ac:chgData name="Joseph, Diara" userId="10037FFE95858044@LIVE.COM" providerId="AD" clId="Web-{33757468-67EC-4FC4-99CA-DE5E8E839D9A}" dt="2018-01-16T17:26:52.964" v="50"/>
          <ac:cxnSpMkLst>
            <pc:docMk/>
            <pc:sldMk cId="353572317" sldId="262"/>
            <ac:cxnSpMk id="43" creationId="{550D2BD1-98F9-412D-905B-3A843EF4078B}"/>
          </ac:cxnSpMkLst>
        </pc:cxnChg>
      </pc:sldChg>
      <pc:sldChg chg="addSp delSp modSp">
        <pc:chgData name="Joseph, Diara" userId="10037FFE95858044@LIVE.COM" providerId="AD" clId="Web-{33757468-67EC-4FC4-99CA-DE5E8E839D9A}" dt="2018-01-16T17:41:19.345" v="263"/>
        <pc:sldMkLst>
          <pc:docMk/>
          <pc:sldMk cId="4271046506" sldId="267"/>
        </pc:sldMkLst>
        <pc:graphicFrameChg chg="add del mod modGraphic">
          <ac:chgData name="Joseph, Diara" userId="10037FFE95858044@LIVE.COM" providerId="AD" clId="Web-{33757468-67EC-4FC4-99CA-DE5E8E839D9A}" dt="2018-01-16T17:40:05.641" v="207"/>
          <ac:graphicFrameMkLst>
            <pc:docMk/>
            <pc:sldMk cId="4271046506" sldId="267"/>
            <ac:graphicFrameMk id="2" creationId="{96034B40-4800-4E28-8D12-C905CFE8DE20}"/>
          </ac:graphicFrameMkLst>
        </pc:graphicFrameChg>
        <pc:graphicFrameChg chg="add mod modGraphic">
          <ac:chgData name="Joseph, Diara" userId="10037FFE95858044@LIVE.COM" providerId="AD" clId="Web-{33757468-67EC-4FC4-99CA-DE5E8E839D9A}" dt="2018-01-16T17:41:19.345" v="263"/>
          <ac:graphicFrameMkLst>
            <pc:docMk/>
            <pc:sldMk cId="4271046506" sldId="267"/>
            <ac:graphicFrameMk id="4" creationId="{0000983D-E52D-44D7-A9F5-8D1829EB47EE}"/>
          </ac:graphicFrameMkLst>
        </pc:graphicFrameChg>
        <pc:graphicFrameChg chg="del mod modGraphic">
          <ac:chgData name="Joseph, Diara" userId="10037FFE95858044@LIVE.COM" providerId="AD" clId="Web-{33757468-67EC-4FC4-99CA-DE5E8E839D9A}" dt="2018-01-16T17:32:30.482" v="130"/>
          <ac:graphicFrameMkLst>
            <pc:docMk/>
            <pc:sldMk cId="4271046506" sldId="267"/>
            <ac:graphicFrameMk id="8" creationId="{895DB123-F8DD-449D-B055-C574BC9F4314}"/>
          </ac:graphicFrameMkLst>
        </pc:graphicFrameChg>
      </pc:sldChg>
      <pc:sldChg chg="modSp">
        <pc:chgData name="Joseph, Diara" userId="10037FFE95858044@LIVE.COM" providerId="AD" clId="Web-{33757468-67EC-4FC4-99CA-DE5E8E839D9A}" dt="2018-01-16T17:46:17.893" v="565"/>
        <pc:sldMkLst>
          <pc:docMk/>
          <pc:sldMk cId="3509931211" sldId="268"/>
        </pc:sldMkLst>
        <pc:spChg chg="mod">
          <ac:chgData name="Joseph, Diara" userId="10037FFE95858044@LIVE.COM" providerId="AD" clId="Web-{33757468-67EC-4FC4-99CA-DE5E8E839D9A}" dt="2018-01-16T17:46:17.893" v="565"/>
          <ac:spMkLst>
            <pc:docMk/>
            <pc:sldMk cId="3509931211" sldId="268"/>
            <ac:spMk id="3" creationId="{F7504F82-4DEE-4A50-AC55-DA2E796DC6C9}"/>
          </ac:spMkLst>
        </pc:spChg>
      </pc:sldChg>
    </pc:docChg>
  </pc:docChgLst>
  <pc:docChgLst>
    <pc:chgData name="Cisneros, Maya" userId="100300009360F37D@LIVE.COM" providerId="AD" clId="Web-{3C613861-96CD-406C-AF30-7093D75F1841}"/>
    <pc:docChg chg="modSld">
      <pc:chgData name="Cisneros, Maya" userId="100300009360F37D@LIVE.COM" providerId="AD" clId="Web-{3C613861-96CD-406C-AF30-7093D75F1841}" dt="2018-01-16T18:20:41.669" v="281"/>
      <pc:docMkLst>
        <pc:docMk/>
      </pc:docMkLst>
      <pc:sldChg chg="modSp">
        <pc:chgData name="Cisneros, Maya" userId="100300009360F37D@LIVE.COM" providerId="AD" clId="Web-{3C613861-96CD-406C-AF30-7093D75F1841}" dt="2018-01-16T18:18:30.403" v="200"/>
        <pc:sldMkLst>
          <pc:docMk/>
          <pc:sldMk cId="2681646879" sldId="263"/>
        </pc:sldMkLst>
        <pc:graphicFrameChg chg="mod modGraphic">
          <ac:chgData name="Cisneros, Maya" userId="100300009360F37D@LIVE.COM" providerId="AD" clId="Web-{3C613861-96CD-406C-AF30-7093D75F1841}" dt="2018-01-16T18:18:30.403" v="200"/>
          <ac:graphicFrameMkLst>
            <pc:docMk/>
            <pc:sldMk cId="2681646879" sldId="263"/>
            <ac:graphicFrameMk id="8" creationId="{895DB123-F8DD-449D-B055-C574BC9F4314}"/>
          </ac:graphicFrameMkLst>
        </pc:graphicFrameChg>
      </pc:sldChg>
      <pc:sldChg chg="modSp">
        <pc:chgData name="Cisneros, Maya" userId="100300009360F37D@LIVE.COM" providerId="AD" clId="Web-{3C613861-96CD-406C-AF30-7093D75F1841}" dt="2018-01-16T18:17:36.825" v="152"/>
        <pc:sldMkLst>
          <pc:docMk/>
          <pc:sldMk cId="4271046506" sldId="267"/>
        </pc:sldMkLst>
        <pc:graphicFrameChg chg="mod modGraphic">
          <ac:chgData name="Cisneros, Maya" userId="100300009360F37D@LIVE.COM" providerId="AD" clId="Web-{3C613861-96CD-406C-AF30-7093D75F1841}" dt="2018-01-16T18:17:36.825" v="152"/>
          <ac:graphicFrameMkLst>
            <pc:docMk/>
            <pc:sldMk cId="4271046506" sldId="267"/>
            <ac:graphicFrameMk id="4" creationId="{0000983D-E52D-44D7-A9F5-8D1829EB47EE}"/>
          </ac:graphicFrameMkLst>
        </pc:graphicFrameChg>
      </pc:sldChg>
      <pc:sldChg chg="modSp">
        <pc:chgData name="Cisneros, Maya" userId="100300009360F37D@LIVE.COM" providerId="AD" clId="Web-{3C613861-96CD-406C-AF30-7093D75F1841}" dt="2018-01-16T18:20:15.903" v="279"/>
        <pc:sldMkLst>
          <pc:docMk/>
          <pc:sldMk cId="3509931211" sldId="268"/>
        </pc:sldMkLst>
        <pc:spChg chg="mod">
          <ac:chgData name="Cisneros, Maya" userId="100300009360F37D@LIVE.COM" providerId="AD" clId="Web-{3C613861-96CD-406C-AF30-7093D75F1841}" dt="2018-01-16T18:20:15.903" v="279"/>
          <ac:spMkLst>
            <pc:docMk/>
            <pc:sldMk cId="3509931211" sldId="268"/>
            <ac:spMk id="2" creationId="{3758281F-0BB4-431C-9D59-FC50C33010A0}"/>
          </ac:spMkLst>
        </pc:spChg>
      </pc:sldChg>
    </pc:docChg>
  </pc:docChgLst>
  <pc:docChgLst>
    <pc:chgData name="Joseph, Diara" userId="10037FFE95858044@LIVE.COM" providerId="AD" clId="Web-{2AF7A748-AEA5-46D5-BDC7-43A99F510673}"/>
    <pc:docChg chg="modSld">
      <pc:chgData name="Joseph, Diara" userId="10037FFE95858044@LIVE.COM" providerId="AD" clId="Web-{2AF7A748-AEA5-46D5-BDC7-43A99F510673}" dt="2018-01-17T17:38:57.415" v="272"/>
      <pc:docMkLst>
        <pc:docMk/>
      </pc:docMkLst>
      <pc:sldChg chg="addSp modSp mod setBg setClrOvrMap">
        <pc:chgData name="Joseph, Diara" userId="10037FFE95858044@LIVE.COM" providerId="AD" clId="Web-{2AF7A748-AEA5-46D5-BDC7-43A99F510673}" dt="2018-01-17T17:38:57.415" v="272"/>
        <pc:sldMkLst>
          <pc:docMk/>
          <pc:sldMk cId="1532202508" sldId="260"/>
        </pc:sldMkLst>
        <pc:spChg chg="mod">
          <ac:chgData name="Joseph, Diara" userId="10037FFE95858044@LIVE.COM" providerId="AD" clId="Web-{2AF7A748-AEA5-46D5-BDC7-43A99F510673}" dt="2018-01-17T17:37:33.353" v="271"/>
          <ac:spMkLst>
            <pc:docMk/>
            <pc:sldMk cId="1532202508" sldId="260"/>
            <ac:spMk id="2" creationId="{91FCB122-9C12-4B26-BDF5-B875F4139AF9}"/>
          </ac:spMkLst>
        </pc:spChg>
        <pc:spChg chg="mod">
          <ac:chgData name="Joseph, Diara" userId="10037FFE95858044@LIVE.COM" providerId="AD" clId="Web-{2AF7A748-AEA5-46D5-BDC7-43A99F510673}" dt="2018-01-17T17:37:33.353" v="271"/>
          <ac:spMkLst>
            <pc:docMk/>
            <pc:sldMk cId="1532202508" sldId="260"/>
            <ac:spMk id="3" creationId="{445A343F-B5A3-487F-B10F-A7B8EE483892}"/>
          </ac:spMkLst>
        </pc:spChg>
        <pc:picChg chg="add">
          <ac:chgData name="Joseph, Diara" userId="10037FFE95858044@LIVE.COM" providerId="AD" clId="Web-{2AF7A748-AEA5-46D5-BDC7-43A99F510673}" dt="2018-01-17T17:37:33.353" v="271"/>
          <ac:picMkLst>
            <pc:docMk/>
            <pc:sldMk cId="1532202508" sldId="260"/>
            <ac:picMk id="7" creationId="{73AD89F0-646A-46F2-95F0-89ECDF84FDFD}"/>
          </ac:picMkLst>
        </pc:picChg>
      </pc:sldChg>
      <pc:sldChg chg="modSp">
        <pc:chgData name="Joseph, Diara" userId="10037FFE95858044@LIVE.COM" providerId="AD" clId="Web-{2AF7A748-AEA5-46D5-BDC7-43A99F510673}" dt="2018-01-17T17:30:35.231" v="213"/>
        <pc:sldMkLst>
          <pc:docMk/>
          <pc:sldMk cId="3509931211" sldId="268"/>
        </pc:sldMkLst>
        <pc:spChg chg="mod">
          <ac:chgData name="Joseph, Diara" userId="10037FFE95858044@LIVE.COM" providerId="AD" clId="Web-{2AF7A748-AEA5-46D5-BDC7-43A99F510673}" dt="2018-01-17T17:30:35.231" v="213"/>
          <ac:spMkLst>
            <pc:docMk/>
            <pc:sldMk cId="3509931211" sldId="268"/>
            <ac:spMk id="3" creationId="{F7504F82-4DEE-4A50-AC55-DA2E796DC6C9}"/>
          </ac:spMkLst>
        </pc:spChg>
      </pc:sldChg>
      <pc:sldChg chg="modSp mod setBg">
        <pc:chgData name="Joseph, Diara" userId="10037FFE95858044@LIVE.COM" providerId="AD" clId="Web-{2AF7A748-AEA5-46D5-BDC7-43A99F510673}" dt="2018-01-17T17:33:13.636" v="219"/>
        <pc:sldMkLst>
          <pc:docMk/>
          <pc:sldMk cId="3367172215" sldId="270"/>
        </pc:sldMkLst>
        <pc:spChg chg="mod">
          <ac:chgData name="Joseph, Diara" userId="10037FFE95858044@LIVE.COM" providerId="AD" clId="Web-{2AF7A748-AEA5-46D5-BDC7-43A99F510673}" dt="2018-01-17T17:33:13.636" v="219"/>
          <ac:spMkLst>
            <pc:docMk/>
            <pc:sldMk cId="3367172215" sldId="270"/>
            <ac:spMk id="3" creationId="{5F0BD188-452C-46CE-9A48-DD39273088A9}"/>
          </ac:spMkLst>
        </pc:spChg>
      </pc:sldChg>
      <pc:sldChg chg="modSp mod setBg">
        <pc:chgData name="Joseph, Diara" userId="10037FFE95858044@LIVE.COM" providerId="AD" clId="Web-{2AF7A748-AEA5-46D5-BDC7-43A99F510673}" dt="2018-01-17T17:32:41.636" v="218"/>
        <pc:sldMkLst>
          <pc:docMk/>
          <pc:sldMk cId="2055761585" sldId="271"/>
        </pc:sldMkLst>
        <pc:spChg chg="mod">
          <ac:chgData name="Joseph, Diara" userId="10037FFE95858044@LIVE.COM" providerId="AD" clId="Web-{2AF7A748-AEA5-46D5-BDC7-43A99F510673}" dt="2018-01-17T17:32:41.636" v="218"/>
          <ac:spMkLst>
            <pc:docMk/>
            <pc:sldMk cId="2055761585" sldId="271"/>
            <ac:spMk id="3" creationId="{53D6008F-276C-4BD7-B31C-08F34ABDC2FA}"/>
          </ac:spMkLst>
        </pc:spChg>
      </pc:sldChg>
      <pc:sldChg chg="modSp mod setBg">
        <pc:chgData name="Joseph, Diara" userId="10037FFE95858044@LIVE.COM" providerId="AD" clId="Web-{2AF7A748-AEA5-46D5-BDC7-43A99F510673}" dt="2018-01-17T17:35:40.291" v="261"/>
        <pc:sldMkLst>
          <pc:docMk/>
          <pc:sldMk cId="122224829" sldId="272"/>
        </pc:sldMkLst>
        <pc:spChg chg="mod">
          <ac:chgData name="Joseph, Diara" userId="10037FFE95858044@LIVE.COM" providerId="AD" clId="Web-{2AF7A748-AEA5-46D5-BDC7-43A99F510673}" dt="2018-01-17T17:35:40.291" v="261"/>
          <ac:spMkLst>
            <pc:docMk/>
            <pc:sldMk cId="122224829" sldId="272"/>
            <ac:spMk id="2" creationId="{5CF58157-E176-46F6-AB08-03F38B7BF00C}"/>
          </ac:spMkLst>
        </pc:spChg>
        <pc:spChg chg="mod">
          <ac:chgData name="Joseph, Diara" userId="10037FFE95858044@LIVE.COM" providerId="AD" clId="Web-{2AF7A748-AEA5-46D5-BDC7-43A99F510673}" dt="2018-01-17T17:33:39.136" v="221"/>
          <ac:spMkLst>
            <pc:docMk/>
            <pc:sldMk cId="122224829" sldId="272"/>
            <ac:spMk id="3" creationId="{8F426A90-39D8-43DF-9990-56A5DC05DEA0}"/>
          </ac:spMkLst>
        </pc:spChg>
      </pc:sldChg>
      <pc:sldChg chg="modSp mod setBg">
        <pc:chgData name="Joseph, Diara" userId="10037FFE95858044@LIVE.COM" providerId="AD" clId="Web-{2AF7A748-AEA5-46D5-BDC7-43A99F510673}" dt="2018-01-17T17:35:32.448" v="256"/>
        <pc:sldMkLst>
          <pc:docMk/>
          <pc:sldMk cId="206053329" sldId="273"/>
        </pc:sldMkLst>
        <pc:spChg chg="mod">
          <ac:chgData name="Joseph, Diara" userId="10037FFE95858044@LIVE.COM" providerId="AD" clId="Web-{2AF7A748-AEA5-46D5-BDC7-43A99F510673}" dt="2018-01-17T17:35:32.448" v="256"/>
          <ac:spMkLst>
            <pc:docMk/>
            <pc:sldMk cId="206053329" sldId="273"/>
            <ac:spMk id="2" creationId="{D023A7A9-EA69-47A5-AB79-58A70580076F}"/>
          </ac:spMkLst>
        </pc:spChg>
        <pc:spChg chg="mod">
          <ac:chgData name="Joseph, Diara" userId="10037FFE95858044@LIVE.COM" providerId="AD" clId="Web-{2AF7A748-AEA5-46D5-BDC7-43A99F510673}" dt="2018-01-17T17:34:32.401" v="223"/>
          <ac:spMkLst>
            <pc:docMk/>
            <pc:sldMk cId="206053329" sldId="273"/>
            <ac:spMk id="3" creationId="{3FD3CBF7-6E4B-4C51-976F-30227C1A8EA7}"/>
          </ac:spMkLst>
        </pc:spChg>
      </pc:sldChg>
      <pc:sldChg chg="modSp mod setBg">
        <pc:chgData name="Joseph, Diara" userId="10037FFE95858044@LIVE.COM" providerId="AD" clId="Web-{2AF7A748-AEA5-46D5-BDC7-43A99F510673}" dt="2018-01-17T17:35:59.682" v="264"/>
        <pc:sldMkLst>
          <pc:docMk/>
          <pc:sldMk cId="2036194855" sldId="274"/>
        </pc:sldMkLst>
        <pc:spChg chg="mod">
          <ac:chgData name="Joseph, Diara" userId="10037FFE95858044@LIVE.COM" providerId="AD" clId="Web-{2AF7A748-AEA5-46D5-BDC7-43A99F510673}" dt="2018-01-17T17:35:23.916" v="241"/>
          <ac:spMkLst>
            <pc:docMk/>
            <pc:sldMk cId="2036194855" sldId="274"/>
            <ac:spMk id="2" creationId="{E729C1DC-FDFD-4010-8603-653E40864969}"/>
          </ac:spMkLst>
        </pc:spChg>
        <pc:spChg chg="mod">
          <ac:chgData name="Joseph, Diara" userId="10037FFE95858044@LIVE.COM" providerId="AD" clId="Web-{2AF7A748-AEA5-46D5-BDC7-43A99F510673}" dt="2018-01-17T17:35:59.682" v="264"/>
          <ac:spMkLst>
            <pc:docMk/>
            <pc:sldMk cId="2036194855" sldId="274"/>
            <ac:spMk id="3" creationId="{F963B333-4175-48C2-B811-20158FEAF931}"/>
          </ac:spMkLst>
        </pc:spChg>
      </pc:sldChg>
      <pc:sldChg chg="modSp mod setBg">
        <pc:chgData name="Joseph, Diara" userId="10037FFE95858044@LIVE.COM" providerId="AD" clId="Web-{2AF7A748-AEA5-46D5-BDC7-43A99F510673}" dt="2018-01-17T17:37:07.510" v="270"/>
        <pc:sldMkLst>
          <pc:docMk/>
          <pc:sldMk cId="1524091664" sldId="275"/>
        </pc:sldMkLst>
        <pc:spChg chg="mod">
          <ac:chgData name="Joseph, Diara" userId="10037FFE95858044@LIVE.COM" providerId="AD" clId="Web-{2AF7A748-AEA5-46D5-BDC7-43A99F510673}" dt="2018-01-17T17:36:45.885" v="267"/>
          <ac:spMkLst>
            <pc:docMk/>
            <pc:sldMk cId="1524091664" sldId="275"/>
            <ac:spMk id="2" creationId="{52771C03-7D7E-4079-896F-65B397CA4235}"/>
          </ac:spMkLst>
        </pc:spChg>
      </pc:sldChg>
    </pc:docChg>
  </pc:docChgLst>
  <pc:docChgLst>
    <pc:chgData name="Thigpen, Amber" userId="10037FFE9358652E@LIVE.COM" providerId="AD" clId="Web-{CED8CB0C-8F8B-4C20-BA56-0232CBB8B3DB}"/>
    <pc:docChg chg="addSld modSld modSection">
      <pc:chgData name="Thigpen, Amber" userId="10037FFE9358652E@LIVE.COM" providerId="AD" clId="Web-{CED8CB0C-8F8B-4C20-BA56-0232CBB8B3DB}" dt="2018-01-17T17:35:08.901" v="38"/>
      <pc:docMkLst>
        <pc:docMk/>
      </pc:docMkLst>
      <pc:sldChg chg="modSp">
        <pc:chgData name="Thigpen, Amber" userId="10037FFE9358652E@LIVE.COM" providerId="AD" clId="Web-{CED8CB0C-8F8B-4C20-BA56-0232CBB8B3DB}" dt="2018-01-17T17:29:02.314" v="22"/>
        <pc:sldMkLst>
          <pc:docMk/>
          <pc:sldMk cId="2055761585" sldId="271"/>
        </pc:sldMkLst>
        <pc:spChg chg="mod">
          <ac:chgData name="Thigpen, Amber" userId="10037FFE9358652E@LIVE.COM" providerId="AD" clId="Web-{CED8CB0C-8F8B-4C20-BA56-0232CBB8B3DB}" dt="2018-01-17T17:29:02.314" v="22"/>
          <ac:spMkLst>
            <pc:docMk/>
            <pc:sldMk cId="2055761585" sldId="271"/>
            <ac:spMk id="2" creationId="{51870CA6-7758-4092-B564-C2A24698AA73}"/>
          </ac:spMkLst>
        </pc:spChg>
      </pc:sldChg>
      <pc:sldChg chg="modSp">
        <pc:chgData name="Thigpen, Amber" userId="10037FFE9358652E@LIVE.COM" providerId="AD" clId="Web-{CED8CB0C-8F8B-4C20-BA56-0232CBB8B3DB}" dt="2018-01-17T17:34:53.463" v="36"/>
        <pc:sldMkLst>
          <pc:docMk/>
          <pc:sldMk cId="122224829" sldId="272"/>
        </pc:sldMkLst>
        <pc:spChg chg="mod">
          <ac:chgData name="Thigpen, Amber" userId="10037FFE9358652E@LIVE.COM" providerId="AD" clId="Web-{CED8CB0C-8F8B-4C20-BA56-0232CBB8B3DB}" dt="2018-01-17T17:34:53.463" v="36"/>
          <ac:spMkLst>
            <pc:docMk/>
            <pc:sldMk cId="122224829" sldId="272"/>
            <ac:spMk id="2" creationId="{5CF58157-E176-46F6-AB08-03F38B7BF00C}"/>
          </ac:spMkLst>
        </pc:spChg>
      </pc:sldChg>
      <pc:sldChg chg="new">
        <pc:chgData name="Thigpen, Amber" userId="10037FFE9358652E@LIVE.COM" providerId="AD" clId="Web-{CED8CB0C-8F8B-4C20-BA56-0232CBB8B3DB}" dt="2018-01-17T17:35:08.901" v="38"/>
        <pc:sldMkLst>
          <pc:docMk/>
          <pc:sldMk cId="1524091664" sldId="275"/>
        </pc:sldMkLst>
      </pc:sldChg>
    </pc:docChg>
  </pc:docChgLst>
  <pc:docChgLst>
    <pc:chgData name="Joseph, Diara" userId="10037FFE95858044@LIVE.COM" providerId="AD" clId="Web-{6D596128-8179-48F4-B348-546BBC343517}"/>
    <pc:docChg chg="addSld modSld modSection">
      <pc:chgData name="Joseph, Diara" userId="10037FFE95858044@LIVE.COM" providerId="AD" clId="Web-{6D596128-8179-48F4-B348-546BBC343517}" dt="2018-01-10T17:52:29.906" v="117"/>
      <pc:docMkLst>
        <pc:docMk/>
      </pc:docMkLst>
      <pc:sldChg chg="addSp delSp modSp new mod setBg setClrOvrMap">
        <pc:chgData name="Joseph, Diara" userId="10037FFE95858044@LIVE.COM" providerId="AD" clId="Web-{6D596128-8179-48F4-B348-546BBC343517}" dt="2018-01-10T17:29:24.785" v="22"/>
        <pc:sldMkLst>
          <pc:docMk/>
          <pc:sldMk cId="2881373474" sldId="257"/>
        </pc:sldMkLst>
        <pc:spChg chg="mod">
          <ac:chgData name="Joseph, Diara" userId="10037FFE95858044@LIVE.COM" providerId="AD" clId="Web-{6D596128-8179-48F4-B348-546BBC343517}" dt="2018-01-10T17:27:57.518" v="4"/>
          <ac:spMkLst>
            <pc:docMk/>
            <pc:sldMk cId="2881373474" sldId="257"/>
            <ac:spMk id="2" creationId="{75C46533-DACA-4E44-9C87-C6DAED5EED2D}"/>
          </ac:spMkLst>
        </pc:spChg>
        <pc:spChg chg="mod">
          <ac:chgData name="Joseph, Diara" userId="10037FFE95858044@LIVE.COM" providerId="AD" clId="Web-{6D596128-8179-48F4-B348-546BBC343517}" dt="2018-01-10T17:29:24.785" v="22"/>
          <ac:spMkLst>
            <pc:docMk/>
            <pc:sldMk cId="2881373474" sldId="257"/>
            <ac:spMk id="3" creationId="{F3FB7839-4D0F-4D2F-8A22-CE61F6DE3CD3}"/>
          </ac:spMkLst>
        </pc:spChg>
        <pc:spChg chg="add">
          <ac:chgData name="Joseph, Diara" userId="10037FFE95858044@LIVE.COM" providerId="AD" clId="Web-{6D596128-8179-48F4-B348-546BBC343517}" dt="2018-01-10T17:27:11.728" v="3"/>
          <ac:spMkLst>
            <pc:docMk/>
            <pc:sldMk cId="2881373474" sldId="257"/>
            <ac:spMk id="5" creationId="{A6F4DB63-A191-45D9-8A53-9B18F8FE26C9}"/>
          </ac:spMkLst>
        </pc:spChg>
        <pc:spChg chg="add">
          <ac:chgData name="Joseph, Diara" userId="10037FFE95858044@LIVE.COM" providerId="AD" clId="Web-{6D596128-8179-48F4-B348-546BBC343517}" dt="2018-01-10T17:27:11.728" v="3"/>
          <ac:spMkLst>
            <pc:docMk/>
            <pc:sldMk cId="2881373474" sldId="257"/>
            <ac:spMk id="6" creationId="{C0BB8E50-9569-495A-A548-A5AD50553F58}"/>
          </ac:spMkLst>
        </pc:spChg>
        <pc:spChg chg="add">
          <ac:chgData name="Joseph, Diara" userId="10037FFE95858044@LIVE.COM" providerId="AD" clId="Web-{6D596128-8179-48F4-B348-546BBC343517}" dt="2018-01-10T17:27:11.728" v="3"/>
          <ac:spMkLst>
            <pc:docMk/>
            <pc:sldMk cId="2881373474" sldId="257"/>
            <ac:spMk id="7" creationId="{D6F26545-4582-4DBE-973B-ED1BC9CBD2E3}"/>
          </ac:spMkLst>
        </pc:spChg>
        <pc:spChg chg="add del">
          <ac:chgData name="Joseph, Diara" userId="10037FFE95858044@LIVE.COM" providerId="AD" clId="Web-{6D596128-8179-48F4-B348-546BBC343517}" dt="2018-01-10T17:27:11.338" v="2"/>
          <ac:spMkLst>
            <pc:docMk/>
            <pc:sldMk cId="2881373474" sldId="257"/>
            <ac:spMk id="8" creationId="{5D1C0F6D-5AB0-457D-A2E5-4B8E77E3905D}"/>
          </ac:spMkLst>
        </pc:spChg>
        <pc:spChg chg="add del">
          <ac:chgData name="Joseph, Diara" userId="10037FFE95858044@LIVE.COM" providerId="AD" clId="Web-{6D596128-8179-48F4-B348-546BBC343517}" dt="2018-01-10T17:27:11.338" v="2"/>
          <ac:spMkLst>
            <pc:docMk/>
            <pc:sldMk cId="2881373474" sldId="257"/>
            <ac:spMk id="10" creationId="{FD56A97F-536A-4D70-BE3C-46ED7477A145}"/>
          </ac:spMkLst>
        </pc:spChg>
        <pc:spChg chg="add del">
          <ac:chgData name="Joseph, Diara" userId="10037FFE95858044@LIVE.COM" providerId="AD" clId="Web-{6D596128-8179-48F4-B348-546BBC343517}" dt="2018-01-10T17:27:11.338" v="2"/>
          <ac:spMkLst>
            <pc:docMk/>
            <pc:sldMk cId="2881373474" sldId="257"/>
            <ac:spMk id="12" creationId="{C8F27DD5-AB09-4348-AEAE-38DD5BF3BA34}"/>
          </ac:spMkLst>
        </pc:spChg>
        <pc:picChg chg="add">
          <ac:chgData name="Joseph, Diara" userId="10037FFE95858044@LIVE.COM" providerId="AD" clId="Web-{6D596128-8179-48F4-B348-546BBC343517}" dt="2018-01-10T17:27:11.728" v="3"/>
          <ac:picMkLst>
            <pc:docMk/>
            <pc:sldMk cId="2881373474" sldId="257"/>
            <ac:picMk id="9" creationId="{DA9BD01A-0D38-48EA-98E5-BB66386F39BC}"/>
          </ac:picMkLst>
        </pc:picChg>
        <pc:picChg chg="add del">
          <ac:chgData name="Joseph, Diara" userId="10037FFE95858044@LIVE.COM" providerId="AD" clId="Web-{6D596128-8179-48F4-B348-546BBC343517}" dt="2018-01-10T17:27:11.338" v="2"/>
          <ac:picMkLst>
            <pc:docMk/>
            <pc:sldMk cId="2881373474" sldId="257"/>
            <ac:picMk id="14" creationId="{522BA091-022A-4EB4-BBA0-0309BF5F9190}"/>
          </ac:picMkLst>
        </pc:picChg>
        <pc:picChg chg="add">
          <ac:chgData name="Joseph, Diara" userId="10037FFE95858044@LIVE.COM" providerId="AD" clId="Web-{6D596128-8179-48F4-B348-546BBC343517}" dt="2018-01-10T17:27:11.728" v="3"/>
          <ac:picMkLst>
            <pc:docMk/>
            <pc:sldMk cId="2881373474" sldId="257"/>
            <ac:picMk id="16" creationId="{E47A6981-7EBF-4F2B-BD20-3124170BF88E}"/>
          </ac:picMkLst>
        </pc:picChg>
        <pc:picChg chg="add">
          <ac:chgData name="Joseph, Diara" userId="10037FFE95858044@LIVE.COM" providerId="AD" clId="Web-{6D596128-8179-48F4-B348-546BBC343517}" dt="2018-01-10T17:27:11.728" v="3"/>
          <ac:picMkLst>
            <pc:docMk/>
            <pc:sldMk cId="2881373474" sldId="257"/>
            <ac:picMk id="18" creationId="{6497DCFF-C2AA-4065-BFCF-1E7535B0D81A}"/>
          </ac:picMkLst>
        </pc:picChg>
        <pc:picChg chg="add">
          <ac:chgData name="Joseph, Diara" userId="10037FFE95858044@LIVE.COM" providerId="AD" clId="Web-{6D596128-8179-48F4-B348-546BBC343517}" dt="2018-01-10T17:27:11.728" v="3"/>
          <ac:picMkLst>
            <pc:docMk/>
            <pc:sldMk cId="2881373474" sldId="257"/>
            <ac:picMk id="20" creationId="{15E1159C-5B31-49A8-A933-C1179723C535}"/>
          </ac:picMkLst>
        </pc:picChg>
      </pc:sldChg>
      <pc:sldChg chg="addSp modSp new mod setBg">
        <pc:chgData name="Joseph, Diara" userId="10037FFE95858044@LIVE.COM" providerId="AD" clId="Web-{6D596128-8179-48F4-B348-546BBC343517}" dt="2018-01-10T17:30:53.030" v="34"/>
        <pc:sldMkLst>
          <pc:docMk/>
          <pc:sldMk cId="1285156553" sldId="258"/>
        </pc:sldMkLst>
        <pc:spChg chg="mod">
          <ac:chgData name="Joseph, Diara" userId="10037FFE95858044@LIVE.COM" providerId="AD" clId="Web-{6D596128-8179-48F4-B348-546BBC343517}" dt="2018-01-10T17:30:53.030" v="34"/>
          <ac:spMkLst>
            <pc:docMk/>
            <pc:sldMk cId="1285156553" sldId="258"/>
            <ac:spMk id="2" creationId="{39696C47-C7D1-42F3-B0A1-CB11B421508C}"/>
          </ac:spMkLst>
        </pc:spChg>
        <pc:spChg chg="mod">
          <ac:chgData name="Joseph, Diara" userId="10037FFE95858044@LIVE.COM" providerId="AD" clId="Web-{6D596128-8179-48F4-B348-546BBC343517}" dt="2018-01-10T17:30:53.030" v="34"/>
          <ac:spMkLst>
            <pc:docMk/>
            <pc:sldMk cId="1285156553" sldId="258"/>
            <ac:spMk id="3" creationId="{7135594B-94FA-43C3-B346-1079E2A4B89F}"/>
          </ac:spMkLst>
        </pc:spChg>
        <pc:spChg chg="add">
          <ac:chgData name="Joseph, Diara" userId="10037FFE95858044@LIVE.COM" providerId="AD" clId="Web-{6D596128-8179-48F4-B348-546BBC343517}" dt="2018-01-10T17:30:53.030" v="34"/>
          <ac:spMkLst>
            <pc:docMk/>
            <pc:sldMk cId="1285156553" sldId="258"/>
            <ac:spMk id="8" creationId="{E3F012C5-2940-4F3E-BB5E-B8B2C9E82914}"/>
          </ac:spMkLst>
        </pc:spChg>
        <pc:spChg chg="add">
          <ac:chgData name="Joseph, Diara" userId="10037FFE95858044@LIVE.COM" providerId="AD" clId="Web-{6D596128-8179-48F4-B348-546BBC343517}" dt="2018-01-10T17:30:53.030" v="34"/>
          <ac:spMkLst>
            <pc:docMk/>
            <pc:sldMk cId="1285156553" sldId="258"/>
            <ac:spMk id="10" creationId="{EB37C977-E7E3-44AC-AEC8-2E276419094B}"/>
          </ac:spMkLst>
        </pc:spChg>
        <pc:picChg chg="add">
          <ac:chgData name="Joseph, Diara" userId="10037FFE95858044@LIVE.COM" providerId="AD" clId="Web-{6D596128-8179-48F4-B348-546BBC343517}" dt="2018-01-10T17:30:53.030" v="34"/>
          <ac:picMkLst>
            <pc:docMk/>
            <pc:sldMk cId="1285156553" sldId="258"/>
            <ac:picMk id="12" creationId="{A70DF37D-86A3-45DB-B1C1-580462D4BB6D}"/>
          </ac:picMkLst>
        </pc:picChg>
      </pc:sldChg>
      <pc:sldChg chg="addSp delSp modSp new mod setBg">
        <pc:chgData name="Joseph, Diara" userId="10037FFE95858044@LIVE.COM" providerId="AD" clId="Web-{6D596128-8179-48F4-B348-546BBC343517}" dt="2018-01-10T17:47:49.542" v="78"/>
        <pc:sldMkLst>
          <pc:docMk/>
          <pc:sldMk cId="3763682949" sldId="259"/>
        </pc:sldMkLst>
        <pc:spChg chg="mod">
          <ac:chgData name="Joseph, Diara" userId="10037FFE95858044@LIVE.COM" providerId="AD" clId="Web-{6D596128-8179-48F4-B348-546BBC343517}" dt="2018-01-10T17:47:49.542" v="78"/>
          <ac:spMkLst>
            <pc:docMk/>
            <pc:sldMk cId="3763682949" sldId="259"/>
            <ac:spMk id="2" creationId="{9151C6DA-FECC-42DE-8253-A34707564A4F}"/>
          </ac:spMkLst>
        </pc:spChg>
        <pc:spChg chg="add del">
          <ac:chgData name="Joseph, Diara" userId="10037FFE95858044@LIVE.COM" providerId="AD" clId="Web-{6D596128-8179-48F4-B348-546BBC343517}" dt="2018-01-10T17:47:49.167" v="77"/>
          <ac:spMkLst>
            <pc:docMk/>
            <pc:sldMk cId="3763682949" sldId="259"/>
            <ac:spMk id="7" creationId="{37045EDB-9848-48E1-AF93-51B94A6B4482}"/>
          </ac:spMkLst>
        </pc:spChg>
        <pc:spChg chg="add del">
          <ac:chgData name="Joseph, Diara" userId="10037FFE95858044@LIVE.COM" providerId="AD" clId="Web-{6D596128-8179-48F4-B348-546BBC343517}" dt="2018-01-10T17:47:49.167" v="77"/>
          <ac:spMkLst>
            <pc:docMk/>
            <pc:sldMk cId="3763682949" sldId="259"/>
            <ac:spMk id="8" creationId="{099DAEF2-2587-42F9-A6E0-D0002FD4D987}"/>
          </ac:spMkLst>
        </pc:spChg>
        <pc:spChg chg="add del">
          <ac:chgData name="Joseph, Diara" userId="10037FFE95858044@LIVE.COM" providerId="AD" clId="Web-{6D596128-8179-48F4-B348-546BBC343517}" dt="2018-01-10T17:47:25.260" v="73"/>
          <ac:spMkLst>
            <pc:docMk/>
            <pc:sldMk cId="3763682949" sldId="259"/>
            <ac:spMk id="10" creationId="{3A9C15D4-2EE7-4D05-B87C-91D1F3B9604B}"/>
          </ac:spMkLst>
        </pc:spChg>
        <pc:spChg chg="add del">
          <ac:chgData name="Joseph, Diara" userId="10037FFE95858044@LIVE.COM" providerId="AD" clId="Web-{6D596128-8179-48F4-B348-546BBC343517}" dt="2018-01-10T17:47:25.260" v="73"/>
          <ac:spMkLst>
            <pc:docMk/>
            <pc:sldMk cId="3763682949" sldId="259"/>
            <ac:spMk id="12" creationId="{4ED7B0FB-9654-4441-9545-02D458B68620}"/>
          </ac:spMkLst>
        </pc:spChg>
        <pc:spChg chg="add">
          <ac:chgData name="Joseph, Diara" userId="10037FFE95858044@LIVE.COM" providerId="AD" clId="Web-{6D596128-8179-48F4-B348-546BBC343517}" dt="2018-01-10T17:47:49.542" v="78"/>
          <ac:spMkLst>
            <pc:docMk/>
            <pc:sldMk cId="3763682949" sldId="259"/>
            <ac:spMk id="13" creationId="{3A9C15D4-2EE7-4D05-B87C-91D1F3B9604B}"/>
          </ac:spMkLst>
        </pc:spChg>
        <pc:spChg chg="add">
          <ac:chgData name="Joseph, Diara" userId="10037FFE95858044@LIVE.COM" providerId="AD" clId="Web-{6D596128-8179-48F4-B348-546BBC343517}" dt="2018-01-10T17:47:49.542" v="78"/>
          <ac:spMkLst>
            <pc:docMk/>
            <pc:sldMk cId="3763682949" sldId="259"/>
            <ac:spMk id="15" creationId="{4ED7B0FB-9654-4441-9545-02D458B68620}"/>
          </ac:spMkLst>
        </pc:spChg>
        <pc:spChg chg="add del mod">
          <ac:chgData name="Joseph, Diara" userId="10037FFE95858044@LIVE.COM" providerId="AD" clId="Web-{6D596128-8179-48F4-B348-546BBC343517}" dt="2018-01-10T17:47:49.542" v="78"/>
          <ac:spMkLst>
            <pc:docMk/>
            <pc:sldMk cId="3763682949" sldId="259"/>
            <ac:spMk id="20" creationId="{68AFD08A-F9C0-44BF-BF65-65B355A1BE6B}"/>
          </ac:spMkLst>
        </pc:spChg>
        <pc:graphicFrameChg chg="add del">
          <ac:chgData name="Joseph, Diara" userId="10037FFE95858044@LIVE.COM" providerId="AD" clId="Web-{6D596128-8179-48F4-B348-546BBC343517}" dt="2018-01-10T17:47:25.260" v="73"/>
          <ac:graphicFrameMkLst>
            <pc:docMk/>
            <pc:sldMk cId="3763682949" sldId="259"/>
            <ac:graphicFrameMk id="5" creationId="{00000000-0000-0000-0000-000000000000}"/>
          </ac:graphicFrameMkLst>
        </pc:graphicFrameChg>
        <pc:graphicFrameChg chg="add del">
          <ac:chgData name="Joseph, Diara" userId="10037FFE95858044@LIVE.COM" providerId="AD" clId="Web-{6D596128-8179-48F4-B348-546BBC343517}" dt="2018-01-10T17:47:39.714" v="75"/>
          <ac:graphicFrameMkLst>
            <pc:docMk/>
            <pc:sldMk cId="3763682949" sldId="259"/>
            <ac:graphicFrameMk id="6" creationId="{00000000-0000-0000-0000-000000000000}"/>
          </ac:graphicFrameMkLst>
        </pc:graphicFrameChg>
        <pc:graphicFrameChg chg="add del">
          <ac:chgData name="Joseph, Diara" userId="10037FFE95858044@LIVE.COM" providerId="AD" clId="Web-{6D596128-8179-48F4-B348-546BBC343517}" dt="2018-01-10T17:47:49.167" v="77"/>
          <ac:graphicFrameMkLst>
            <pc:docMk/>
            <pc:sldMk cId="3763682949" sldId="259"/>
            <ac:graphicFrameMk id="11" creationId="{00000000-0000-0000-0000-000000000000}"/>
          </ac:graphicFrameMkLst>
        </pc:graphicFrameChg>
        <pc:graphicFrameChg chg="add">
          <ac:chgData name="Joseph, Diara" userId="10037FFE95858044@LIVE.COM" providerId="AD" clId="Web-{6D596128-8179-48F4-B348-546BBC343517}" dt="2018-01-10T17:47:49.542" v="78"/>
          <ac:graphicFrameMkLst>
            <pc:docMk/>
            <pc:sldMk cId="3763682949" sldId="259"/>
            <ac:graphicFrameMk id="19" creationId="{00000000-0000-0000-0000-000000000000}"/>
          </ac:graphicFrameMkLst>
        </pc:graphicFrameChg>
        <pc:picChg chg="add del">
          <ac:chgData name="Joseph, Diara" userId="10037FFE95858044@LIVE.COM" providerId="AD" clId="Web-{6D596128-8179-48F4-B348-546BBC343517}" dt="2018-01-10T17:47:49.167" v="77"/>
          <ac:picMkLst>
            <pc:docMk/>
            <pc:sldMk cId="3763682949" sldId="259"/>
            <ac:picMk id="9" creationId="{F96B48BD-04DD-4A15-B184-476ECCC40E5A}"/>
          </ac:picMkLst>
        </pc:picChg>
        <pc:picChg chg="add del">
          <ac:chgData name="Joseph, Diara" userId="10037FFE95858044@LIVE.COM" providerId="AD" clId="Web-{6D596128-8179-48F4-B348-546BBC343517}" dt="2018-01-10T17:47:25.260" v="73"/>
          <ac:picMkLst>
            <pc:docMk/>
            <pc:sldMk cId="3763682949" sldId="259"/>
            <ac:picMk id="14" creationId="{7BB94C57-FDF3-45A3-9D1F-904523D795D4}"/>
          </ac:picMkLst>
        </pc:picChg>
        <pc:picChg chg="add del">
          <ac:chgData name="Joseph, Diara" userId="10037FFE95858044@LIVE.COM" providerId="AD" clId="Web-{6D596128-8179-48F4-B348-546BBC343517}" dt="2018-01-10T17:47:25.260" v="73"/>
          <ac:picMkLst>
            <pc:docMk/>
            <pc:sldMk cId="3763682949" sldId="259"/>
            <ac:picMk id="16" creationId="{6AEBDF1A-221A-4497-BBA9-57A70D161510}"/>
          </ac:picMkLst>
        </pc:picChg>
        <pc:picChg chg="add">
          <ac:chgData name="Joseph, Diara" userId="10037FFE95858044@LIVE.COM" providerId="AD" clId="Web-{6D596128-8179-48F4-B348-546BBC343517}" dt="2018-01-10T17:47:49.542" v="78"/>
          <ac:picMkLst>
            <pc:docMk/>
            <pc:sldMk cId="3763682949" sldId="259"/>
            <ac:picMk id="17" creationId="{7BB94C57-FDF3-45A3-9D1F-904523D795D4}"/>
          </ac:picMkLst>
        </pc:picChg>
        <pc:picChg chg="add">
          <ac:chgData name="Joseph, Diara" userId="10037FFE95858044@LIVE.COM" providerId="AD" clId="Web-{6D596128-8179-48F4-B348-546BBC343517}" dt="2018-01-10T17:47:49.542" v="78"/>
          <ac:picMkLst>
            <pc:docMk/>
            <pc:sldMk cId="3763682949" sldId="259"/>
            <ac:picMk id="18" creationId="{6AEBDF1A-221A-4497-BBA9-57A70D161510}"/>
          </ac:picMkLst>
        </pc:picChg>
      </pc:sldChg>
      <pc:sldChg chg="addSp modSp new mod setBg setClrOvrMap">
        <pc:chgData name="Joseph, Diara" userId="10037FFE95858044@LIVE.COM" providerId="AD" clId="Web-{6D596128-8179-48F4-B348-546BBC343517}" dt="2018-01-10T17:50:30.044" v="90"/>
        <pc:sldMkLst>
          <pc:docMk/>
          <pc:sldMk cId="1532202508" sldId="260"/>
        </pc:sldMkLst>
        <pc:spChg chg="mod">
          <ac:chgData name="Joseph, Diara" userId="10037FFE95858044@LIVE.COM" providerId="AD" clId="Web-{6D596128-8179-48F4-B348-546BBC343517}" dt="2018-01-10T17:50:30.044" v="90"/>
          <ac:spMkLst>
            <pc:docMk/>
            <pc:sldMk cId="1532202508" sldId="260"/>
            <ac:spMk id="2" creationId="{91FCB122-9C12-4B26-BDF5-B875F4139AF9}"/>
          </ac:spMkLst>
        </pc:spChg>
        <pc:spChg chg="mod">
          <ac:chgData name="Joseph, Diara" userId="10037FFE95858044@LIVE.COM" providerId="AD" clId="Web-{6D596128-8179-48F4-B348-546BBC343517}" dt="2018-01-10T17:50:30.044" v="90"/>
          <ac:spMkLst>
            <pc:docMk/>
            <pc:sldMk cId="1532202508" sldId="260"/>
            <ac:spMk id="3" creationId="{445A343F-B5A3-487F-B10F-A7B8EE483892}"/>
          </ac:spMkLst>
        </pc:spChg>
        <pc:spChg chg="add">
          <ac:chgData name="Joseph, Diara" userId="10037FFE95858044@LIVE.COM" providerId="AD" clId="Web-{6D596128-8179-48F4-B348-546BBC343517}" dt="2018-01-10T17:50:30.044" v="90"/>
          <ac:spMkLst>
            <pc:docMk/>
            <pc:sldMk cId="1532202508" sldId="260"/>
            <ac:spMk id="8" creationId="{5D1C0F6D-5AB0-457D-A2E5-4B8E77E3905D}"/>
          </ac:spMkLst>
        </pc:spChg>
        <pc:spChg chg="add">
          <ac:chgData name="Joseph, Diara" userId="10037FFE95858044@LIVE.COM" providerId="AD" clId="Web-{6D596128-8179-48F4-B348-546BBC343517}" dt="2018-01-10T17:50:30.044" v="90"/>
          <ac:spMkLst>
            <pc:docMk/>
            <pc:sldMk cId="1532202508" sldId="260"/>
            <ac:spMk id="10" creationId="{FD56A97F-536A-4D70-BE3C-46ED7477A145}"/>
          </ac:spMkLst>
        </pc:spChg>
        <pc:spChg chg="add">
          <ac:chgData name="Joseph, Diara" userId="10037FFE95858044@LIVE.COM" providerId="AD" clId="Web-{6D596128-8179-48F4-B348-546BBC343517}" dt="2018-01-10T17:50:30.044" v="90"/>
          <ac:spMkLst>
            <pc:docMk/>
            <pc:sldMk cId="1532202508" sldId="260"/>
            <ac:spMk id="12" creationId="{C8F27DD5-AB09-4348-AEAE-38DD5BF3BA34}"/>
          </ac:spMkLst>
        </pc:spChg>
        <pc:picChg chg="add">
          <ac:chgData name="Joseph, Diara" userId="10037FFE95858044@LIVE.COM" providerId="AD" clId="Web-{6D596128-8179-48F4-B348-546BBC343517}" dt="2018-01-10T17:50:30.044" v="90"/>
          <ac:picMkLst>
            <pc:docMk/>
            <pc:sldMk cId="1532202508" sldId="260"/>
            <ac:picMk id="14" creationId="{522BA091-022A-4EB4-BBA0-0309BF5F9190}"/>
          </ac:picMkLst>
        </pc:picChg>
      </pc:sldChg>
      <pc:sldChg chg="modSp new">
        <pc:chgData name="Joseph, Diara" userId="10037FFE95858044@LIVE.COM" providerId="AD" clId="Web-{6D596128-8179-48F4-B348-546BBC343517}" dt="2018-01-10T17:52:29.890" v="116"/>
        <pc:sldMkLst>
          <pc:docMk/>
          <pc:sldMk cId="1370132496" sldId="261"/>
        </pc:sldMkLst>
        <pc:spChg chg="mod">
          <ac:chgData name="Joseph, Diara" userId="10037FFE95858044@LIVE.COM" providerId="AD" clId="Web-{6D596128-8179-48F4-B348-546BBC343517}" dt="2018-01-10T17:52:00.671" v="94"/>
          <ac:spMkLst>
            <pc:docMk/>
            <pc:sldMk cId="1370132496" sldId="261"/>
            <ac:spMk id="2" creationId="{72611856-922E-4D7C-B425-2A3F073A55BC}"/>
          </ac:spMkLst>
        </pc:spChg>
        <pc:spChg chg="mod">
          <ac:chgData name="Joseph, Diara" userId="10037FFE95858044@LIVE.COM" providerId="AD" clId="Web-{6D596128-8179-48F4-B348-546BBC343517}" dt="2018-01-10T17:52:29.890" v="116"/>
          <ac:spMkLst>
            <pc:docMk/>
            <pc:sldMk cId="1370132496" sldId="261"/>
            <ac:spMk id="3" creationId="{9FEAEA8A-E864-4E1E-83BE-128F8116F851}"/>
          </ac:spMkLst>
        </pc:spChg>
      </pc:sldChg>
    </pc:docChg>
  </pc:docChgLst>
  <pc:docChgLst>
    <pc:chgData name="Cisneros, Maya" userId="100300009360F37D@LIVE.COM" providerId="AD" clId="Web-{18ADC759-0774-4CDC-8442-D88FF1FF09C9}"/>
    <pc:docChg chg="addSld delSld modSld sldOrd modSection">
      <pc:chgData name="Cisneros, Maya" userId="100300009360F37D@LIVE.COM" providerId="AD" clId="Web-{18ADC759-0774-4CDC-8442-D88FF1FF09C9}" dt="2018-01-18T18:01:25.102" v="813"/>
      <pc:docMkLst>
        <pc:docMk/>
      </pc:docMkLst>
      <pc:sldChg chg="ord">
        <pc:chgData name="Cisneros, Maya" userId="100300009360F37D@LIVE.COM" providerId="AD" clId="Web-{18ADC759-0774-4CDC-8442-D88FF1FF09C9}" dt="2018-01-18T17:26:58.227" v="5"/>
        <pc:sldMkLst>
          <pc:docMk/>
          <pc:sldMk cId="1532202508" sldId="260"/>
        </pc:sldMkLst>
      </pc:sldChg>
      <pc:sldChg chg="ord">
        <pc:chgData name="Cisneros, Maya" userId="100300009360F37D@LIVE.COM" providerId="AD" clId="Web-{18ADC759-0774-4CDC-8442-D88FF1FF09C9}" dt="2018-01-18T17:27:06.634" v="7"/>
        <pc:sldMkLst>
          <pc:docMk/>
          <pc:sldMk cId="1370132496" sldId="261"/>
        </pc:sldMkLst>
      </pc:sldChg>
      <pc:sldChg chg="ord">
        <pc:chgData name="Cisneros, Maya" userId="100300009360F37D@LIVE.COM" providerId="AD" clId="Web-{18ADC759-0774-4CDC-8442-D88FF1FF09C9}" dt="2018-01-18T17:28:32.259" v="10"/>
        <pc:sldMkLst>
          <pc:docMk/>
          <pc:sldMk cId="2681646879" sldId="263"/>
        </pc:sldMkLst>
      </pc:sldChg>
      <pc:sldChg chg="ord">
        <pc:chgData name="Cisneros, Maya" userId="100300009360F37D@LIVE.COM" providerId="AD" clId="Web-{18ADC759-0774-4CDC-8442-D88FF1FF09C9}" dt="2018-01-18T17:28:35.806" v="11"/>
        <pc:sldMkLst>
          <pc:docMk/>
          <pc:sldMk cId="4271046506" sldId="267"/>
        </pc:sldMkLst>
      </pc:sldChg>
      <pc:sldChg chg="ord">
        <pc:chgData name="Cisneros, Maya" userId="100300009360F37D@LIVE.COM" providerId="AD" clId="Web-{18ADC759-0774-4CDC-8442-D88FF1FF09C9}" dt="2018-01-18T17:28:52.509" v="12"/>
        <pc:sldMkLst>
          <pc:docMk/>
          <pc:sldMk cId="3509931211" sldId="268"/>
        </pc:sldMkLst>
      </pc:sldChg>
      <pc:sldChg chg="ord">
        <pc:chgData name="Cisneros, Maya" userId="100300009360F37D@LIVE.COM" providerId="AD" clId="Web-{18ADC759-0774-4CDC-8442-D88FF1FF09C9}" dt="2018-01-18T17:29:12.946" v="13"/>
        <pc:sldMkLst>
          <pc:docMk/>
          <pc:sldMk cId="3330545187" sldId="269"/>
        </pc:sldMkLst>
      </pc:sldChg>
      <pc:sldChg chg="del">
        <pc:chgData name="Cisneros, Maya" userId="100300009360F37D@LIVE.COM" providerId="AD" clId="Web-{18ADC759-0774-4CDC-8442-D88FF1FF09C9}" dt="2018-01-18T17:21:31.196" v="0"/>
        <pc:sldMkLst>
          <pc:docMk/>
          <pc:sldMk cId="3367172215" sldId="270"/>
        </pc:sldMkLst>
      </pc:sldChg>
      <pc:sldChg chg="del">
        <pc:chgData name="Cisneros, Maya" userId="100300009360F37D@LIVE.COM" providerId="AD" clId="Web-{18ADC759-0774-4CDC-8442-D88FF1FF09C9}" dt="2018-01-18T17:21:33.087" v="1"/>
        <pc:sldMkLst>
          <pc:docMk/>
          <pc:sldMk cId="2055761585" sldId="271"/>
        </pc:sldMkLst>
      </pc:sldChg>
      <pc:sldChg chg="del">
        <pc:chgData name="Cisneros, Maya" userId="100300009360F37D@LIVE.COM" providerId="AD" clId="Web-{18ADC759-0774-4CDC-8442-D88FF1FF09C9}" dt="2018-01-18T17:21:34.274" v="2"/>
        <pc:sldMkLst>
          <pc:docMk/>
          <pc:sldMk cId="122224829" sldId="272"/>
        </pc:sldMkLst>
      </pc:sldChg>
      <pc:sldChg chg="del">
        <pc:chgData name="Cisneros, Maya" userId="100300009360F37D@LIVE.COM" providerId="AD" clId="Web-{18ADC759-0774-4CDC-8442-D88FF1FF09C9}" dt="2018-01-18T17:21:35.712" v="3"/>
        <pc:sldMkLst>
          <pc:docMk/>
          <pc:sldMk cId="206053329" sldId="273"/>
        </pc:sldMkLst>
      </pc:sldChg>
      <pc:sldChg chg="del">
        <pc:chgData name="Cisneros, Maya" userId="100300009360F37D@LIVE.COM" providerId="AD" clId="Web-{18ADC759-0774-4CDC-8442-D88FF1FF09C9}" dt="2018-01-18T17:21:36.915" v="4"/>
        <pc:sldMkLst>
          <pc:docMk/>
          <pc:sldMk cId="2036194855" sldId="274"/>
        </pc:sldMkLst>
      </pc:sldChg>
      <pc:sldChg chg="ord">
        <pc:chgData name="Cisneros, Maya" userId="100300009360F37D@LIVE.COM" providerId="AD" clId="Web-{18ADC759-0774-4CDC-8442-D88FF1FF09C9}" dt="2018-01-18T17:27:20.743" v="8"/>
        <pc:sldMkLst>
          <pc:docMk/>
          <pc:sldMk cId="2384873560" sldId="276"/>
        </pc:sldMkLst>
      </pc:sldChg>
      <pc:sldChg chg="ord">
        <pc:chgData name="Cisneros, Maya" userId="100300009360F37D@LIVE.COM" providerId="AD" clId="Web-{18ADC759-0774-4CDC-8442-D88FF1FF09C9}" dt="2018-01-18T17:29:31.931" v="14"/>
        <pc:sldMkLst>
          <pc:docMk/>
          <pc:sldMk cId="3724049075" sldId="277"/>
        </pc:sldMkLst>
      </pc:sldChg>
      <pc:sldChg chg="ord">
        <pc:chgData name="Cisneros, Maya" userId="100300009360F37D@LIVE.COM" providerId="AD" clId="Web-{18ADC759-0774-4CDC-8442-D88FF1FF09C9}" dt="2018-01-18T17:28:12.462" v="9"/>
        <pc:sldMkLst>
          <pc:docMk/>
          <pc:sldMk cId="3639193756" sldId="278"/>
        </pc:sldMkLst>
      </pc:sldChg>
      <pc:sldChg chg="new del">
        <pc:chgData name="Cisneros, Maya" userId="100300009360F37D@LIVE.COM" providerId="AD" clId="Web-{18ADC759-0774-4CDC-8442-D88FF1FF09C9}" dt="2018-01-18T17:29:55.040" v="16"/>
        <pc:sldMkLst>
          <pc:docMk/>
          <pc:sldMk cId="2268250313" sldId="279"/>
        </pc:sldMkLst>
      </pc:sldChg>
      <pc:sldChg chg="modSp new mod setBg">
        <pc:chgData name="Cisneros, Maya" userId="100300009360F37D@LIVE.COM" providerId="AD" clId="Web-{18ADC759-0774-4CDC-8442-D88FF1FF09C9}" dt="2018-01-18T18:01:25.102" v="812"/>
        <pc:sldMkLst>
          <pc:docMk/>
          <pc:sldMk cId="3981411823" sldId="279"/>
        </pc:sldMkLst>
        <pc:spChg chg="mod">
          <ac:chgData name="Cisneros, Maya" userId="100300009360F37D@LIVE.COM" providerId="AD" clId="Web-{18ADC759-0774-4CDC-8442-D88FF1FF09C9}" dt="2018-01-18T17:33:03.477" v="44"/>
          <ac:spMkLst>
            <pc:docMk/>
            <pc:sldMk cId="3981411823" sldId="279"/>
            <ac:spMk id="2" creationId="{34E6DBE0-EBF3-4A30-BEFE-8C72E0D3832F}"/>
          </ac:spMkLst>
        </pc:spChg>
        <pc:spChg chg="mod">
          <ac:chgData name="Cisneros, Maya" userId="100300009360F37D@LIVE.COM" providerId="AD" clId="Web-{18ADC759-0774-4CDC-8442-D88FF1FF09C9}" dt="2018-01-18T18:01:25.102" v="812"/>
          <ac:spMkLst>
            <pc:docMk/>
            <pc:sldMk cId="3981411823" sldId="279"/>
            <ac:spMk id="3" creationId="{EEC21207-EA7C-4FBC-B041-75A5E982757E}"/>
          </ac:spMkLst>
        </pc:spChg>
      </pc:sldChg>
    </pc:docChg>
  </pc:docChgLst>
  <pc:docChgLst>
    <pc:chgData name="Joseph, Diara" userId="10037FFE95858044@LIVE.COM" providerId="AD" clId="Web-{AD5ADA63-8D4B-43A6-9E07-F7E6580AF26A}"/>
    <pc:docChg chg="modSld">
      <pc:chgData name="Joseph, Diara" userId="10037FFE95858044@LIVE.COM" providerId="AD" clId="Web-{AD5ADA63-8D4B-43A6-9E07-F7E6580AF26A}" dt="2018-01-17T18:56:37.669" v="92"/>
      <pc:docMkLst>
        <pc:docMk/>
      </pc:docMkLst>
      <pc:sldChg chg="modSp">
        <pc:chgData name="Joseph, Diara" userId="10037FFE95858044@LIVE.COM" providerId="AD" clId="Web-{AD5ADA63-8D4B-43A6-9E07-F7E6580AF26A}" dt="2018-01-17T18:52:40.657" v="19"/>
        <pc:sldMkLst>
          <pc:docMk/>
          <pc:sldMk cId="2036194855" sldId="274"/>
        </pc:sldMkLst>
        <pc:spChg chg="mod">
          <ac:chgData name="Joseph, Diara" userId="10037FFE95858044@LIVE.COM" providerId="AD" clId="Web-{AD5ADA63-8D4B-43A6-9E07-F7E6580AF26A}" dt="2018-01-17T18:52:40.657" v="19"/>
          <ac:spMkLst>
            <pc:docMk/>
            <pc:sldMk cId="2036194855" sldId="274"/>
            <ac:spMk id="3" creationId="{F963B333-4175-48C2-B811-20158FEAF931}"/>
          </ac:spMkLst>
        </pc:spChg>
      </pc:sldChg>
      <pc:sldChg chg="modSp">
        <pc:chgData name="Joseph, Diara" userId="10037FFE95858044@LIVE.COM" providerId="AD" clId="Web-{AD5ADA63-8D4B-43A6-9E07-F7E6580AF26A}" dt="2018-01-17T18:56:37.669" v="91"/>
        <pc:sldMkLst>
          <pc:docMk/>
          <pc:sldMk cId="1524091664" sldId="275"/>
        </pc:sldMkLst>
        <pc:spChg chg="mod">
          <ac:chgData name="Joseph, Diara" userId="10037FFE95858044@LIVE.COM" providerId="AD" clId="Web-{AD5ADA63-8D4B-43A6-9E07-F7E6580AF26A}" dt="2018-01-17T18:56:37.669" v="91"/>
          <ac:spMkLst>
            <pc:docMk/>
            <pc:sldMk cId="1524091664" sldId="275"/>
            <ac:spMk id="3" creationId="{717AACC8-0367-4B26-9275-22E505F8A389}"/>
          </ac:spMkLst>
        </pc:spChg>
      </pc:sldChg>
    </pc:docChg>
  </pc:docChgLst>
  <pc:docChgLst>
    <pc:chgData name="Cisneros, Maya" userId="100300009360F37D@LIVE.COM" providerId="AD" clId="Web-{80C65313-7E86-46EC-B75B-A45706A34B7D}"/>
    <pc:docChg chg="modSld">
      <pc:chgData name="Cisneros, Maya" userId="100300009360F37D@LIVE.COM" providerId="AD" clId="Web-{80C65313-7E86-46EC-B75B-A45706A34B7D}" dt="2018-01-12T04:23:24.425" v="149"/>
      <pc:docMkLst>
        <pc:docMk/>
      </pc:docMkLst>
      <pc:sldChg chg="modSp">
        <pc:chgData name="Cisneros, Maya" userId="100300009360F37D@LIVE.COM" providerId="AD" clId="Web-{80C65313-7E86-46EC-B75B-A45706A34B7D}" dt="2018-01-12T04:21:52.364" v="141"/>
        <pc:sldMkLst>
          <pc:docMk/>
          <pc:sldMk cId="1285156553" sldId="258"/>
        </pc:sldMkLst>
        <pc:spChg chg="mod">
          <ac:chgData name="Cisneros, Maya" userId="100300009360F37D@LIVE.COM" providerId="AD" clId="Web-{80C65313-7E86-46EC-B75B-A45706A34B7D}" dt="2018-01-12T04:21:52.364" v="141"/>
          <ac:spMkLst>
            <pc:docMk/>
            <pc:sldMk cId="1285156553" sldId="258"/>
            <ac:spMk id="2" creationId="{39696C47-C7D1-42F3-B0A1-CB11B421508C}"/>
          </ac:spMkLst>
        </pc:spChg>
      </pc:sldChg>
      <pc:sldChg chg="modSp">
        <pc:chgData name="Cisneros, Maya" userId="100300009360F37D@LIVE.COM" providerId="AD" clId="Web-{80C65313-7E86-46EC-B75B-A45706A34B7D}" dt="2018-01-12T04:08:06.842" v="22"/>
        <pc:sldMkLst>
          <pc:docMk/>
          <pc:sldMk cId="3763682949" sldId="259"/>
        </pc:sldMkLst>
        <pc:spChg chg="mod">
          <ac:chgData name="Cisneros, Maya" userId="100300009360F37D@LIVE.COM" providerId="AD" clId="Web-{80C65313-7E86-46EC-B75B-A45706A34B7D}" dt="2018-01-12T04:08:06.842" v="22"/>
          <ac:spMkLst>
            <pc:docMk/>
            <pc:sldMk cId="3763682949" sldId="259"/>
            <ac:spMk id="2" creationId="{9151C6DA-FECC-42DE-8253-A34707564A4F}"/>
          </ac:spMkLst>
        </pc:spChg>
      </pc:sldChg>
      <pc:sldChg chg="modSp">
        <pc:chgData name="Cisneros, Maya" userId="100300009360F37D@LIVE.COM" providerId="AD" clId="Web-{80C65313-7E86-46EC-B75B-A45706A34B7D}" dt="2018-01-12T04:22:52.035" v="144"/>
        <pc:sldMkLst>
          <pc:docMk/>
          <pc:sldMk cId="353572317" sldId="262"/>
        </pc:sldMkLst>
        <pc:spChg chg="mod">
          <ac:chgData name="Cisneros, Maya" userId="100300009360F37D@LIVE.COM" providerId="AD" clId="Web-{80C65313-7E86-46EC-B75B-A45706A34B7D}" dt="2018-01-12T04:22:52.035" v="144"/>
          <ac:spMkLst>
            <pc:docMk/>
            <pc:sldMk cId="353572317" sldId="262"/>
            <ac:spMk id="2" creationId="{3BD2B19F-1E40-44EB-9E78-165ECE9A4C1A}"/>
          </ac:spMkLst>
        </pc:spChg>
      </pc:sldChg>
      <pc:sldChg chg="modSp">
        <pc:chgData name="Cisneros, Maya" userId="100300009360F37D@LIVE.COM" providerId="AD" clId="Web-{80C65313-7E86-46EC-B75B-A45706A34B7D}" dt="2018-01-12T04:23:24.425" v="149"/>
        <pc:sldMkLst>
          <pc:docMk/>
          <pc:sldMk cId="4225757926" sldId="266"/>
        </pc:sldMkLst>
        <pc:spChg chg="mod">
          <ac:chgData name="Cisneros, Maya" userId="100300009360F37D@LIVE.COM" providerId="AD" clId="Web-{80C65313-7E86-46EC-B75B-A45706A34B7D}" dt="2018-01-12T04:23:24.425" v="149"/>
          <ac:spMkLst>
            <pc:docMk/>
            <pc:sldMk cId="4225757926" sldId="266"/>
            <ac:spMk id="6" creationId="{AF8E23B8-D4FE-4DE0-88DD-2075A504918A}"/>
          </ac:spMkLst>
        </pc:spChg>
        <pc:picChg chg="mod">
          <ac:chgData name="Cisneros, Maya" userId="100300009360F37D@LIVE.COM" providerId="AD" clId="Web-{80C65313-7E86-46EC-B75B-A45706A34B7D}" dt="2018-01-12T04:23:16.737" v="148"/>
          <ac:picMkLst>
            <pc:docMk/>
            <pc:sldMk cId="4225757926" sldId="266"/>
            <ac:picMk id="2" creationId="{35B61C10-DD2B-463E-9F43-8D631AD519EE}"/>
          </ac:picMkLst>
        </pc:picChg>
      </pc:sldChg>
      <pc:sldChg chg="modSp mod setBg">
        <pc:chgData name="Cisneros, Maya" userId="100300009360F37D@LIVE.COM" providerId="AD" clId="Web-{80C65313-7E86-46EC-B75B-A45706A34B7D}" dt="2018-01-12T04:21:19.146" v="137"/>
        <pc:sldMkLst>
          <pc:docMk/>
          <pc:sldMk cId="3330545187" sldId="269"/>
        </pc:sldMkLst>
        <pc:spChg chg="mod">
          <ac:chgData name="Cisneros, Maya" userId="100300009360F37D@LIVE.COM" providerId="AD" clId="Web-{80C65313-7E86-46EC-B75B-A45706A34B7D}" dt="2018-01-12T04:21:19.146" v="137"/>
          <ac:spMkLst>
            <pc:docMk/>
            <pc:sldMk cId="3330545187" sldId="269"/>
            <ac:spMk id="2" creationId="{376DDB3E-F91B-4E45-B145-3A91AC66E28E}"/>
          </ac:spMkLst>
        </pc:spChg>
        <pc:spChg chg="mod">
          <ac:chgData name="Cisneros, Maya" userId="100300009360F37D@LIVE.COM" providerId="AD" clId="Web-{80C65313-7E86-46EC-B75B-A45706A34B7D}" dt="2018-01-12T04:15:29.506" v="121"/>
          <ac:spMkLst>
            <pc:docMk/>
            <pc:sldMk cId="3330545187" sldId="269"/>
            <ac:spMk id="3" creationId="{FF5CCF61-556E-4FE8-BA89-9C78DBE4E4A3}"/>
          </ac:spMkLst>
        </pc:spChg>
      </pc:sldChg>
    </pc:docChg>
  </pc:docChgLst>
  <pc:docChgLst>
    <pc:chgData name="Joseph, Diara" userId="10037FFE95858044@LIVE.COM" providerId="AD" clId="Web-{ACBBF359-2907-471A-A9EA-D784D123C233}"/>
    <pc:docChg chg="addSld delSld modSld">
      <pc:chgData name="Joseph, Diara" userId="10037FFE95858044@LIVE.COM" providerId="AD" clId="Web-{ACBBF359-2907-471A-A9EA-D784D123C233}" dt="2018-01-18T18:02:20.103" v="143"/>
      <pc:docMkLst>
        <pc:docMk/>
      </pc:docMkLst>
      <pc:sldChg chg="modSp add del">
        <pc:chgData name="Joseph, Diara" userId="10037FFE95858044@LIVE.COM" providerId="AD" clId="Web-{ACBBF359-2907-471A-A9EA-D784D123C233}" dt="2018-01-18T17:40:15.486" v="105"/>
        <pc:sldMkLst>
          <pc:docMk/>
          <pc:sldMk cId="3509931211" sldId="268"/>
        </pc:sldMkLst>
        <pc:spChg chg="mod">
          <ac:chgData name="Joseph, Diara" userId="10037FFE95858044@LIVE.COM" providerId="AD" clId="Web-{ACBBF359-2907-471A-A9EA-D784D123C233}" dt="2018-01-18T17:40:15.486" v="105"/>
          <ac:spMkLst>
            <pc:docMk/>
            <pc:sldMk cId="3509931211" sldId="268"/>
            <ac:spMk id="3" creationId="{F7504F82-4DEE-4A50-AC55-DA2E796DC6C9}"/>
          </ac:spMkLst>
        </pc:spChg>
      </pc:sldChg>
      <pc:sldChg chg="mod setBg">
        <pc:chgData name="Joseph, Diara" userId="10037FFE95858044@LIVE.COM" providerId="AD" clId="Web-{ACBBF359-2907-471A-A9EA-D784D123C233}" dt="2018-01-18T17:31:02.785" v="7"/>
        <pc:sldMkLst>
          <pc:docMk/>
          <pc:sldMk cId="3724049075" sldId="277"/>
        </pc:sldMkLst>
      </pc:sldChg>
      <pc:sldChg chg="modSp">
        <pc:chgData name="Joseph, Diara" userId="10037FFE95858044@LIVE.COM" providerId="AD" clId="Web-{ACBBF359-2907-471A-A9EA-D784D123C233}" dt="2018-01-18T17:47:14.748" v="141"/>
        <pc:sldMkLst>
          <pc:docMk/>
          <pc:sldMk cId="3639193756" sldId="278"/>
        </pc:sldMkLst>
        <pc:spChg chg="mod">
          <ac:chgData name="Joseph, Diara" userId="10037FFE95858044@LIVE.COM" providerId="AD" clId="Web-{ACBBF359-2907-471A-A9EA-D784D123C233}" dt="2018-01-18T17:47:14.748" v="141"/>
          <ac:spMkLst>
            <pc:docMk/>
            <pc:sldMk cId="3639193756" sldId="278"/>
            <ac:spMk id="3" creationId="{E5438B83-E260-43E4-A43E-6ECC606B1616}"/>
          </ac:spMkLst>
        </pc:spChg>
      </pc:sldChg>
      <pc:sldChg chg="add del">
        <pc:chgData name="Joseph, Diara" userId="10037FFE95858044@LIVE.COM" providerId="AD" clId="Web-{ACBBF359-2907-471A-A9EA-D784D123C233}" dt="2018-01-18T17:37:18.685" v="40"/>
        <pc:sldMkLst>
          <pc:docMk/>
          <pc:sldMk cId="1686476766" sldId="280"/>
        </pc:sldMkLst>
      </pc:sldChg>
    </pc:docChg>
  </pc:docChgLst>
  <pc:docChgLst>
    <pc:chgData name="Cisneros, Maya" userId="100300009360F37D@LIVE.COM" providerId="AD" clId="Web-{613FDC42-B500-4CFF-BAF3-7690424FF01D}"/>
    <pc:docChg chg="addSld modSld modSection">
      <pc:chgData name="Cisneros, Maya" userId="100300009360F37D@LIVE.COM" providerId="AD" clId="Web-{613FDC42-B500-4CFF-BAF3-7690424FF01D}" dt="2018-01-17T18:55:46.376" v="79"/>
      <pc:docMkLst>
        <pc:docMk/>
      </pc:docMkLst>
      <pc:sldChg chg="modSp mod setBg">
        <pc:chgData name="Cisneros, Maya" userId="100300009360F37D@LIVE.COM" providerId="AD" clId="Web-{613FDC42-B500-4CFF-BAF3-7690424FF01D}" dt="2018-01-17T18:33:38.996" v="13"/>
        <pc:sldMkLst>
          <pc:docMk/>
          <pc:sldMk cId="1532202508" sldId="260"/>
        </pc:sldMkLst>
        <pc:spChg chg="mod">
          <ac:chgData name="Cisneros, Maya" userId="100300009360F37D@LIVE.COM" providerId="AD" clId="Web-{613FDC42-B500-4CFF-BAF3-7690424FF01D}" dt="2018-01-17T18:33:38.996" v="13"/>
          <ac:spMkLst>
            <pc:docMk/>
            <pc:sldMk cId="1532202508" sldId="260"/>
            <ac:spMk id="2" creationId="{91FCB122-9C12-4B26-BDF5-B875F4139AF9}"/>
          </ac:spMkLst>
        </pc:spChg>
      </pc:sldChg>
      <pc:sldChg chg="modSp">
        <pc:chgData name="Cisneros, Maya" userId="100300009360F37D@LIVE.COM" providerId="AD" clId="Web-{613FDC42-B500-4CFF-BAF3-7690424FF01D}" dt="2018-01-17T18:42:30.581" v="18"/>
        <pc:sldMkLst>
          <pc:docMk/>
          <pc:sldMk cId="1370132496" sldId="261"/>
        </pc:sldMkLst>
        <pc:spChg chg="mod">
          <ac:chgData name="Cisneros, Maya" userId="100300009360F37D@LIVE.COM" providerId="AD" clId="Web-{613FDC42-B500-4CFF-BAF3-7690424FF01D}" dt="2018-01-17T18:42:30.581" v="18"/>
          <ac:spMkLst>
            <pc:docMk/>
            <pc:sldMk cId="1370132496" sldId="261"/>
            <ac:spMk id="3" creationId="{9FEAEA8A-E864-4E1E-83BE-128F8116F851}"/>
          </ac:spMkLst>
        </pc:spChg>
      </pc:sldChg>
      <pc:sldChg chg="modSp addCm">
        <pc:chgData name="Cisneros, Maya" userId="100300009360F37D@LIVE.COM" providerId="AD" clId="Web-{613FDC42-B500-4CFF-BAF3-7690424FF01D}" dt="2018-01-17T18:45:55.806" v="27"/>
        <pc:sldMkLst>
          <pc:docMk/>
          <pc:sldMk cId="2681646879" sldId="263"/>
        </pc:sldMkLst>
        <pc:graphicFrameChg chg="mod modGraphic">
          <ac:chgData name="Cisneros, Maya" userId="100300009360F37D@LIVE.COM" providerId="AD" clId="Web-{613FDC42-B500-4CFF-BAF3-7690424FF01D}" dt="2018-01-17T18:44:54.086" v="25"/>
          <ac:graphicFrameMkLst>
            <pc:docMk/>
            <pc:sldMk cId="2681646879" sldId="263"/>
            <ac:graphicFrameMk id="8" creationId="{895DB123-F8DD-449D-B055-C574BC9F4314}"/>
          </ac:graphicFrameMkLst>
        </pc:graphicFrameChg>
      </pc:sldChg>
      <pc:sldChg chg="modSp">
        <pc:chgData name="Cisneros, Maya" userId="100300009360F37D@LIVE.COM" providerId="AD" clId="Web-{613FDC42-B500-4CFF-BAF3-7690424FF01D}" dt="2018-01-17T18:27:34.835" v="2"/>
        <pc:sldMkLst>
          <pc:docMk/>
          <pc:sldMk cId="3367172215" sldId="270"/>
        </pc:sldMkLst>
        <pc:spChg chg="mod">
          <ac:chgData name="Cisneros, Maya" userId="100300009360F37D@LIVE.COM" providerId="AD" clId="Web-{613FDC42-B500-4CFF-BAF3-7690424FF01D}" dt="2018-01-17T18:27:34.835" v="2"/>
          <ac:spMkLst>
            <pc:docMk/>
            <pc:sldMk cId="3367172215" sldId="270"/>
            <ac:spMk id="3" creationId="{5F0BD188-452C-46CE-9A48-DD39273088A9}"/>
          </ac:spMkLst>
        </pc:spChg>
      </pc:sldChg>
      <pc:sldChg chg="modSp add replId">
        <pc:chgData name="Cisneros, Maya" userId="100300009360F37D@LIVE.COM" providerId="AD" clId="Web-{613FDC42-B500-4CFF-BAF3-7690424FF01D}" dt="2018-01-17T18:43:06.019" v="19"/>
        <pc:sldMkLst>
          <pc:docMk/>
          <pc:sldMk cId="2384873560" sldId="276"/>
        </pc:sldMkLst>
        <pc:spChg chg="mod">
          <ac:chgData name="Cisneros, Maya" userId="100300009360F37D@LIVE.COM" providerId="AD" clId="Web-{613FDC42-B500-4CFF-BAF3-7690424FF01D}" dt="2018-01-17T18:43:06.019" v="19"/>
          <ac:spMkLst>
            <pc:docMk/>
            <pc:sldMk cId="2384873560" sldId="276"/>
            <ac:spMk id="3" creationId="{9FEAEA8A-E864-4E1E-83BE-128F8116F851}"/>
          </ac:spMkLst>
        </pc:spChg>
      </pc:sldChg>
      <pc:sldChg chg="modSp new">
        <pc:chgData name="Cisneros, Maya" userId="100300009360F37D@LIVE.COM" providerId="AD" clId="Web-{613FDC42-B500-4CFF-BAF3-7690424FF01D}" dt="2018-01-17T18:52:31.920" v="77"/>
        <pc:sldMkLst>
          <pc:docMk/>
          <pc:sldMk cId="3724049075" sldId="277"/>
        </pc:sldMkLst>
        <pc:spChg chg="mod">
          <ac:chgData name="Cisneros, Maya" userId="100300009360F37D@LIVE.COM" providerId="AD" clId="Web-{613FDC42-B500-4CFF-BAF3-7690424FF01D}" dt="2018-01-17T18:50:44.544" v="64"/>
          <ac:spMkLst>
            <pc:docMk/>
            <pc:sldMk cId="3724049075" sldId="277"/>
            <ac:spMk id="2" creationId="{DDC065CB-CB03-4853-9F01-B43799B6295F}"/>
          </ac:spMkLst>
        </pc:spChg>
        <pc:spChg chg="mod">
          <ac:chgData name="Cisneros, Maya" userId="100300009360F37D@LIVE.COM" providerId="AD" clId="Web-{613FDC42-B500-4CFF-BAF3-7690424FF01D}" dt="2018-01-17T18:52:31.920" v="77"/>
          <ac:spMkLst>
            <pc:docMk/>
            <pc:sldMk cId="3724049075" sldId="277"/>
            <ac:spMk id="3" creationId="{58A13D59-6FCB-4D2A-AA02-25DE44ADEB1A}"/>
          </ac:spMkLst>
        </pc:spChg>
      </pc:sldChg>
    </pc:docChg>
  </pc:docChgLst>
  <pc:docChgLst>
    <pc:chgData name="Joseph, Diara" userId="10037FFE95858044@LIVE.COM" providerId="AD" clId="Web-{8FCE8376-1EBE-44B7-AB94-F2394F4D0F52}"/>
    <pc:docChg chg="modSld">
      <pc:chgData name="Joseph, Diara" userId="10037FFE95858044@LIVE.COM" providerId="AD" clId="Web-{8FCE8376-1EBE-44B7-AB94-F2394F4D0F52}" dt="2018-01-18T22:31:56.727" v="29"/>
      <pc:docMkLst>
        <pc:docMk/>
      </pc:docMkLst>
      <pc:sldChg chg="modSp">
        <pc:chgData name="Joseph, Diara" userId="10037FFE95858044@LIVE.COM" providerId="AD" clId="Web-{8FCE8376-1EBE-44B7-AB94-F2394F4D0F52}" dt="2018-01-18T22:31:56.727" v="28"/>
        <pc:sldMkLst>
          <pc:docMk/>
          <pc:sldMk cId="3639193756" sldId="278"/>
        </pc:sldMkLst>
        <pc:spChg chg="mod">
          <ac:chgData name="Joseph, Diara" userId="10037FFE95858044@LIVE.COM" providerId="AD" clId="Web-{8FCE8376-1EBE-44B7-AB94-F2394F4D0F52}" dt="2018-01-18T22:31:56.727" v="28"/>
          <ac:spMkLst>
            <pc:docMk/>
            <pc:sldMk cId="3639193756" sldId="278"/>
            <ac:spMk id="3" creationId="{E5438B83-E260-43E4-A43E-6ECC606B1616}"/>
          </ac:spMkLst>
        </pc:spChg>
      </pc:sldChg>
    </pc:docChg>
  </pc:docChgLst>
  <pc:docChgLst>
    <pc:chgData name="Joseph, Diara" userId="10037FFE95858044@LIVE.COM" providerId="AD" clId="Web-{C618D9BC-3D3A-4C60-8B63-5C50996B5101}"/>
    <pc:docChg chg="modSld modMainMaster">
      <pc:chgData name="Joseph, Diara" userId="10037FFE95858044@LIVE.COM" providerId="AD" clId="Web-{C618D9BC-3D3A-4C60-8B63-5C50996B5101}" dt="2018-01-11T00:38:09.037" v="4"/>
      <pc:docMkLst>
        <pc:docMk/>
      </pc:docMkLst>
      <pc:sldChg chg="modTransition">
        <pc:chgData name="Joseph, Diara" userId="10037FFE95858044@LIVE.COM" providerId="AD" clId="Web-{C618D9BC-3D3A-4C60-8B63-5C50996B5101}" dt="2018-01-11T00:38:09.037" v="4"/>
        <pc:sldMkLst>
          <pc:docMk/>
          <pc:sldMk cId="2622186954" sldId="256"/>
        </pc:sldMkLst>
      </pc:sldChg>
      <pc:sldChg chg="modTransition">
        <pc:chgData name="Joseph, Diara" userId="10037FFE95858044@LIVE.COM" providerId="AD" clId="Web-{C618D9BC-3D3A-4C60-8B63-5C50996B5101}" dt="2018-01-11T00:38:09.037" v="4"/>
        <pc:sldMkLst>
          <pc:docMk/>
          <pc:sldMk cId="2881373474" sldId="257"/>
        </pc:sldMkLst>
      </pc:sldChg>
      <pc:sldChg chg="modTransition">
        <pc:chgData name="Joseph, Diara" userId="10037FFE95858044@LIVE.COM" providerId="AD" clId="Web-{C618D9BC-3D3A-4C60-8B63-5C50996B5101}" dt="2018-01-11T00:38:09.037" v="4"/>
        <pc:sldMkLst>
          <pc:docMk/>
          <pc:sldMk cId="1285156553" sldId="258"/>
        </pc:sldMkLst>
      </pc:sldChg>
      <pc:sldChg chg="modTransition">
        <pc:chgData name="Joseph, Diara" userId="10037FFE95858044@LIVE.COM" providerId="AD" clId="Web-{C618D9BC-3D3A-4C60-8B63-5C50996B5101}" dt="2018-01-11T00:38:09.037" v="4"/>
        <pc:sldMkLst>
          <pc:docMk/>
          <pc:sldMk cId="3763682949" sldId="259"/>
        </pc:sldMkLst>
      </pc:sldChg>
      <pc:sldChg chg="modTransition">
        <pc:chgData name="Joseph, Diara" userId="10037FFE95858044@LIVE.COM" providerId="AD" clId="Web-{C618D9BC-3D3A-4C60-8B63-5C50996B5101}" dt="2018-01-11T00:38:09.037" v="4"/>
        <pc:sldMkLst>
          <pc:docMk/>
          <pc:sldMk cId="1532202508" sldId="260"/>
        </pc:sldMkLst>
      </pc:sldChg>
      <pc:sldChg chg="modTransition">
        <pc:chgData name="Joseph, Diara" userId="10037FFE95858044@LIVE.COM" providerId="AD" clId="Web-{C618D9BC-3D3A-4C60-8B63-5C50996B5101}" dt="2018-01-11T00:38:09.037" v="4"/>
        <pc:sldMkLst>
          <pc:docMk/>
          <pc:sldMk cId="1370132496" sldId="261"/>
        </pc:sldMkLst>
      </pc:sldChg>
      <pc:sldChg chg="modTransition">
        <pc:chgData name="Joseph, Diara" userId="10037FFE95858044@LIVE.COM" providerId="AD" clId="Web-{C618D9BC-3D3A-4C60-8B63-5C50996B5101}" dt="2018-01-11T00:38:09.037" v="4"/>
        <pc:sldMkLst>
          <pc:docMk/>
          <pc:sldMk cId="353572317" sldId="262"/>
        </pc:sldMkLst>
      </pc:sldChg>
      <pc:sldChg chg="modTransition">
        <pc:chgData name="Joseph, Diara" userId="10037FFE95858044@LIVE.COM" providerId="AD" clId="Web-{C618D9BC-3D3A-4C60-8B63-5C50996B5101}" dt="2018-01-11T00:38:09.037" v="4"/>
        <pc:sldMkLst>
          <pc:docMk/>
          <pc:sldMk cId="2681646879" sldId="263"/>
        </pc:sldMkLst>
      </pc:sldChg>
      <pc:sldChg chg="modTransition">
        <pc:chgData name="Joseph, Diara" userId="10037FFE95858044@LIVE.COM" providerId="AD" clId="Web-{C618D9BC-3D3A-4C60-8B63-5C50996B5101}" dt="2018-01-11T00:38:09.037" v="4"/>
        <pc:sldMkLst>
          <pc:docMk/>
          <pc:sldMk cId="2665400849" sldId="265"/>
        </pc:sldMkLst>
      </pc:sldChg>
      <pc:sldChg chg="modTransition">
        <pc:chgData name="Joseph, Diara" userId="10037FFE95858044@LIVE.COM" providerId="AD" clId="Web-{C618D9BC-3D3A-4C60-8B63-5C50996B5101}" dt="2018-01-11T00:38:09.037" v="4"/>
        <pc:sldMkLst>
          <pc:docMk/>
          <pc:sldMk cId="4225757926" sldId="266"/>
        </pc:sldMkLst>
      </pc:sldChg>
      <pc:sldChg chg="modTransition">
        <pc:chgData name="Joseph, Diara" userId="10037FFE95858044@LIVE.COM" providerId="AD" clId="Web-{C618D9BC-3D3A-4C60-8B63-5C50996B5101}" dt="2018-01-11T00:38:09.037" v="4"/>
        <pc:sldMkLst>
          <pc:docMk/>
          <pc:sldMk cId="4271046506" sldId="267"/>
        </pc:sldMkLst>
      </pc:sldChg>
      <pc:sldMasterChg chg="modTransition modSldLayout">
        <pc:chgData name="Joseph, Diara" userId="10037FFE95858044@LIVE.COM" providerId="AD" clId="Web-{C618D9BC-3D3A-4C60-8B63-5C50996B5101}" dt="2018-01-11T00:38:09.037" v="4"/>
        <pc:sldMasterMkLst>
          <pc:docMk/>
          <pc:sldMasterMk cId="0" sldId="2147483648"/>
        </pc:sldMasterMkLst>
        <pc:sldLayoutChg chg="modTransition">
          <pc:chgData name="Joseph, Diara" userId="10037FFE95858044@LIVE.COM" providerId="AD" clId="Web-{C618D9BC-3D3A-4C60-8B63-5C50996B5101}" dt="2018-01-11T00:38:09.037" v="4"/>
          <pc:sldLayoutMkLst>
            <pc:docMk/>
            <pc:sldMasterMk cId="0" sldId="2147483648"/>
            <pc:sldLayoutMk cId="0" sldId="2147483649"/>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0"/>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1"/>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2"/>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3"/>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4"/>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5"/>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6"/>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7"/>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8"/>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59"/>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60"/>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61"/>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63"/>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66"/>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67"/>
          </pc:sldLayoutMkLst>
        </pc:sldLayoutChg>
        <pc:sldLayoutChg chg="modTransition">
          <pc:chgData name="Joseph, Diara" userId="10037FFE95858044@LIVE.COM" providerId="AD" clId="Web-{C618D9BC-3D3A-4C60-8B63-5C50996B5101}" dt="2018-01-11T00:38:09.037" v="4"/>
          <pc:sldLayoutMkLst>
            <pc:docMk/>
            <pc:sldMasterMk cId="0" sldId="2147483648"/>
            <pc:sldLayoutMk cId="0" sldId="2147483668"/>
          </pc:sldLayoutMkLst>
        </pc:sldLayoutChg>
      </pc:sldMasterChg>
    </pc:docChg>
  </pc:docChgLst>
  <pc:docChgLst>
    <pc:chgData name="Joseph, Diara" userId="10037FFE95858044@LIVE.COM" providerId="AD" clId="Web-{CECEFB55-3243-41BE-86E0-3E9711C50BE3}"/>
    <pc:docChg chg="modSld">
      <pc:chgData name="Joseph, Diara" userId="10037FFE95858044@LIVE.COM" providerId="AD" clId="Web-{CECEFB55-3243-41BE-86E0-3E9711C50BE3}" dt="2018-01-12T04:25:23.015" v="317"/>
      <pc:docMkLst>
        <pc:docMk/>
      </pc:docMkLst>
      <pc:sldChg chg="modSp">
        <pc:chgData name="Joseph, Diara" userId="10037FFE95858044@LIVE.COM" providerId="AD" clId="Web-{CECEFB55-3243-41BE-86E0-3E9711C50BE3}" dt="2018-01-12T04:01:19.607" v="199"/>
        <pc:sldMkLst>
          <pc:docMk/>
          <pc:sldMk cId="2622186954" sldId="256"/>
        </pc:sldMkLst>
        <pc:spChg chg="mod">
          <ac:chgData name="Joseph, Diara" userId="10037FFE95858044@LIVE.COM" providerId="AD" clId="Web-{CECEFB55-3243-41BE-86E0-3E9711C50BE3}" dt="2018-01-12T04:01:19.607" v="199"/>
          <ac:spMkLst>
            <pc:docMk/>
            <pc:sldMk cId="2622186954" sldId="256"/>
            <ac:spMk id="2" creationId="{00000000-0000-0000-0000-000000000000}"/>
          </ac:spMkLst>
        </pc:spChg>
      </pc:sldChg>
      <pc:sldChg chg="modSp mod setBg">
        <pc:chgData name="Joseph, Diara" userId="10037FFE95858044@LIVE.COM" providerId="AD" clId="Web-{CECEFB55-3243-41BE-86E0-3E9711C50BE3}" dt="2018-01-12T04:25:23.015" v="317"/>
        <pc:sldMkLst>
          <pc:docMk/>
          <pc:sldMk cId="1285156553" sldId="258"/>
        </pc:sldMkLst>
        <pc:spChg chg="mod">
          <ac:chgData name="Joseph, Diara" userId="10037FFE95858044@LIVE.COM" providerId="AD" clId="Web-{CECEFB55-3243-41BE-86E0-3E9711C50BE3}" dt="2018-01-12T04:06:18.734" v="218"/>
          <ac:spMkLst>
            <pc:docMk/>
            <pc:sldMk cId="1285156553" sldId="258"/>
            <ac:spMk id="2" creationId="{39696C47-C7D1-42F3-B0A1-CB11B421508C}"/>
          </ac:spMkLst>
        </pc:spChg>
        <pc:spChg chg="mod">
          <ac:chgData name="Joseph, Diara" userId="10037FFE95858044@LIVE.COM" providerId="AD" clId="Web-{CECEFB55-3243-41BE-86E0-3E9711C50BE3}" dt="2018-01-12T04:25:06.937" v="314"/>
          <ac:spMkLst>
            <pc:docMk/>
            <pc:sldMk cId="1285156553" sldId="258"/>
            <ac:spMk id="3" creationId="{7135594B-94FA-43C3-B346-1079E2A4B89F}"/>
          </ac:spMkLst>
        </pc:spChg>
      </pc:sldChg>
      <pc:sldChg chg="modSp">
        <pc:chgData name="Joseph, Diara" userId="10037FFE95858044@LIVE.COM" providerId="AD" clId="Web-{CECEFB55-3243-41BE-86E0-3E9711C50BE3}" dt="2018-01-12T04:06:57.609" v="220"/>
        <pc:sldMkLst>
          <pc:docMk/>
          <pc:sldMk cId="3763682949" sldId="259"/>
        </pc:sldMkLst>
        <pc:spChg chg="mod">
          <ac:chgData name="Joseph, Diara" userId="10037FFE95858044@LIVE.COM" providerId="AD" clId="Web-{CECEFB55-3243-41BE-86E0-3E9711C50BE3}" dt="2018-01-12T04:06:57.609" v="220"/>
          <ac:spMkLst>
            <pc:docMk/>
            <pc:sldMk cId="3763682949" sldId="259"/>
            <ac:spMk id="2" creationId="{9151C6DA-FECC-42DE-8253-A34707564A4F}"/>
          </ac:spMkLst>
        </pc:spChg>
      </pc:sldChg>
      <pc:sldChg chg="addSp modSp mod setBg setClrOvrMap">
        <pc:chgData name="Joseph, Diara" userId="10037FFE95858044@LIVE.COM" providerId="AD" clId="Web-{CECEFB55-3243-41BE-86E0-3E9711C50BE3}" dt="2018-01-12T04:07:58.406" v="224"/>
        <pc:sldMkLst>
          <pc:docMk/>
          <pc:sldMk cId="353572317" sldId="262"/>
        </pc:sldMkLst>
        <pc:spChg chg="mod">
          <ac:chgData name="Joseph, Diara" userId="10037FFE95858044@LIVE.COM" providerId="AD" clId="Web-{CECEFB55-3243-41BE-86E0-3E9711C50BE3}" dt="2018-01-12T04:07:18.640" v="221"/>
          <ac:spMkLst>
            <pc:docMk/>
            <pc:sldMk cId="353572317" sldId="262"/>
            <ac:spMk id="2" creationId="{3BD2B19F-1E40-44EB-9E78-165ECE9A4C1A}"/>
          </ac:spMkLst>
        </pc:spChg>
        <pc:spChg chg="add">
          <ac:chgData name="Joseph, Diara" userId="10037FFE95858044@LIVE.COM" providerId="AD" clId="Web-{CECEFB55-3243-41BE-86E0-3E9711C50BE3}" dt="2018-01-12T04:07:18.640" v="221"/>
          <ac:spMkLst>
            <pc:docMk/>
            <pc:sldMk cId="353572317" sldId="262"/>
            <ac:spMk id="25" creationId="{3B0DF90E-6BAD-4E82-8FDF-717C9A357378}"/>
          </ac:spMkLst>
        </pc:spChg>
        <pc:spChg chg="add">
          <ac:chgData name="Joseph, Diara" userId="10037FFE95858044@LIVE.COM" providerId="AD" clId="Web-{CECEFB55-3243-41BE-86E0-3E9711C50BE3}" dt="2018-01-12T04:07:18.640" v="221"/>
          <ac:spMkLst>
            <pc:docMk/>
            <pc:sldMk cId="353572317" sldId="262"/>
            <ac:spMk id="27" creationId="{13DCC859-0434-4BB8-B6C5-09C88AE698FB}"/>
          </ac:spMkLst>
        </pc:spChg>
        <pc:spChg chg="add">
          <ac:chgData name="Joseph, Diara" userId="10037FFE95858044@LIVE.COM" providerId="AD" clId="Web-{CECEFB55-3243-41BE-86E0-3E9711C50BE3}" dt="2018-01-12T04:07:18.640" v="221"/>
          <ac:spMkLst>
            <pc:docMk/>
            <pc:sldMk cId="353572317" sldId="262"/>
            <ac:spMk id="29" creationId="{08E7ACFB-B791-4C23-8B17-013FEDC09A89}"/>
          </ac:spMkLst>
        </pc:spChg>
        <pc:graphicFrameChg chg="mod modGraphic">
          <ac:chgData name="Joseph, Diara" userId="10037FFE95858044@LIVE.COM" providerId="AD" clId="Web-{CECEFB55-3243-41BE-86E0-3E9711C50BE3}" dt="2018-01-12T04:07:18.640" v="221"/>
          <ac:graphicFrameMkLst>
            <pc:docMk/>
            <pc:sldMk cId="353572317" sldId="262"/>
            <ac:graphicFrameMk id="17" creationId="{00000000-0000-0000-0000-000000000000}"/>
          </ac:graphicFrameMkLst>
        </pc:graphicFrameChg>
      </pc:sldChg>
      <pc:sldChg chg="mod setBg">
        <pc:chgData name="Joseph, Diara" userId="10037FFE95858044@LIVE.COM" providerId="AD" clId="Web-{CECEFB55-3243-41BE-86E0-3E9711C50BE3}" dt="2018-01-12T04:05:37.937" v="209"/>
        <pc:sldMkLst>
          <pc:docMk/>
          <pc:sldMk cId="2681646879" sldId="263"/>
        </pc:sldMkLst>
      </pc:sldChg>
      <pc:sldChg chg="modSp mod setBg">
        <pc:chgData name="Joseph, Diara" userId="10037FFE95858044@LIVE.COM" providerId="AD" clId="Web-{CECEFB55-3243-41BE-86E0-3E9711C50BE3}" dt="2018-01-12T04:05:23.562" v="208"/>
        <pc:sldMkLst>
          <pc:docMk/>
          <pc:sldMk cId="2665400849" sldId="265"/>
        </pc:sldMkLst>
        <pc:spChg chg="mod">
          <ac:chgData name="Joseph, Diara" userId="10037FFE95858044@LIVE.COM" providerId="AD" clId="Web-{CECEFB55-3243-41BE-86E0-3E9711C50BE3}" dt="2018-01-12T04:05:07.843" v="207"/>
          <ac:spMkLst>
            <pc:docMk/>
            <pc:sldMk cId="2665400849" sldId="265"/>
            <ac:spMk id="4" creationId="{82157F31-F923-4727-ADAF-DF51AF6A5762}"/>
          </ac:spMkLst>
        </pc:spChg>
      </pc:sldChg>
      <pc:sldChg chg="modSp mod setBg">
        <pc:chgData name="Joseph, Diara" userId="10037FFE95858044@LIVE.COM" providerId="AD" clId="Web-{CECEFB55-3243-41BE-86E0-3E9711C50BE3}" dt="2018-01-12T04:04:58.906" v="205"/>
        <pc:sldMkLst>
          <pc:docMk/>
          <pc:sldMk cId="4225757926" sldId="266"/>
        </pc:sldMkLst>
        <pc:spChg chg="mod">
          <ac:chgData name="Joseph, Diara" userId="10037FFE95858044@LIVE.COM" providerId="AD" clId="Web-{CECEFB55-3243-41BE-86E0-3E9711C50BE3}" dt="2018-01-12T04:04:58.906" v="205"/>
          <ac:spMkLst>
            <pc:docMk/>
            <pc:sldMk cId="4225757926" sldId="266"/>
            <ac:spMk id="6" creationId="{AF8E23B8-D4FE-4DE0-88DD-2075A504918A}"/>
          </ac:spMkLst>
        </pc:spChg>
      </pc:sldChg>
      <pc:sldChg chg="modSp mod setBg">
        <pc:chgData name="Joseph, Diara" userId="10037FFE95858044@LIVE.COM" providerId="AD" clId="Web-{CECEFB55-3243-41BE-86E0-3E9711C50BE3}" dt="2018-01-12T04:08:27.828" v="225"/>
        <pc:sldMkLst>
          <pc:docMk/>
          <pc:sldMk cId="4271046506" sldId="267"/>
        </pc:sldMkLst>
        <pc:graphicFrameChg chg="mod">
          <ac:chgData name="Joseph, Diara" userId="10037FFE95858044@LIVE.COM" providerId="AD" clId="Web-{CECEFB55-3243-41BE-86E0-3E9711C50BE3}" dt="2018-01-12T04:05:48.749" v="210"/>
          <ac:graphicFrameMkLst>
            <pc:docMk/>
            <pc:sldMk cId="4271046506" sldId="267"/>
            <ac:graphicFrameMk id="8" creationId="{895DB123-F8DD-449D-B055-C574BC9F4314}"/>
          </ac:graphicFrameMkLst>
        </pc:graphicFrameChg>
      </pc:sldChg>
      <pc:sldChg chg="modSp mod setBg">
        <pc:chgData name="Joseph, Diara" userId="10037FFE95858044@LIVE.COM" providerId="AD" clId="Web-{CECEFB55-3243-41BE-86E0-3E9711C50BE3}" dt="2018-01-12T04:20:46.218" v="299"/>
        <pc:sldMkLst>
          <pc:docMk/>
          <pc:sldMk cId="3330545187" sldId="269"/>
        </pc:sldMkLst>
        <pc:spChg chg="mod">
          <ac:chgData name="Joseph, Diara" userId="10037FFE95858044@LIVE.COM" providerId="AD" clId="Web-{CECEFB55-3243-41BE-86E0-3E9711C50BE3}" dt="2018-01-12T04:09:13.159" v="286"/>
          <ac:spMkLst>
            <pc:docMk/>
            <pc:sldMk cId="3330545187" sldId="269"/>
            <ac:spMk id="2" creationId="{376DDB3E-F91B-4E45-B145-3A91AC66E28E}"/>
          </ac:spMkLst>
        </pc:spChg>
        <pc:spChg chg="mod">
          <ac:chgData name="Joseph, Diara" userId="10037FFE95858044@LIVE.COM" providerId="AD" clId="Web-{CECEFB55-3243-41BE-86E0-3E9711C50BE3}" dt="2018-01-12T04:20:46.218" v="299"/>
          <ac:spMkLst>
            <pc:docMk/>
            <pc:sldMk cId="3330545187" sldId="269"/>
            <ac:spMk id="3" creationId="{FF5CCF61-556E-4FE8-BA89-9C78DBE4E4A3}"/>
          </ac:spMkLst>
        </pc:spChg>
      </pc:sldChg>
    </pc:docChg>
  </pc:docChgLst>
  <pc:docChgLst>
    <pc:chgData name="Cisneros, Maya" userId="100300009360F37D@LIVE.COM" providerId="AD" clId="Web-{C0570D9A-1B5E-4E64-A367-FC8418D7F992}"/>
    <pc:docChg chg="delSld modSld">
      <pc:chgData name="Cisneros, Maya" userId="100300009360F37D@LIVE.COM" providerId="AD" clId="Web-{C0570D9A-1B5E-4E64-A367-FC8418D7F992}" dt="2018-01-18T18:54:48.485" v="1162"/>
      <pc:docMkLst>
        <pc:docMk/>
      </pc:docMkLst>
      <pc:sldChg chg="addSp delSp modSp mod setBg setClrOvrMap">
        <pc:chgData name="Cisneros, Maya" userId="100300009360F37D@LIVE.COM" providerId="AD" clId="Web-{C0570D9A-1B5E-4E64-A367-FC8418D7F992}" dt="2018-01-18T18:47:53.243" v="1149"/>
        <pc:sldMkLst>
          <pc:docMk/>
          <pc:sldMk cId="2622186954" sldId="256"/>
        </pc:sldMkLst>
        <pc:spChg chg="mod">
          <ac:chgData name="Cisneros, Maya" userId="100300009360F37D@LIVE.COM" providerId="AD" clId="Web-{C0570D9A-1B5E-4E64-A367-FC8418D7F992}" dt="2018-01-18T18:47:53.243" v="1149"/>
          <ac:spMkLst>
            <pc:docMk/>
            <pc:sldMk cId="2622186954" sldId="256"/>
            <ac:spMk id="2" creationId="{00000000-0000-0000-0000-000000000000}"/>
          </ac:spMkLst>
        </pc:spChg>
        <pc:spChg chg="mod">
          <ac:chgData name="Cisneros, Maya" userId="100300009360F37D@LIVE.COM" providerId="AD" clId="Web-{C0570D9A-1B5E-4E64-A367-FC8418D7F992}" dt="2018-01-18T18:47:53.243" v="1149"/>
          <ac:spMkLst>
            <pc:docMk/>
            <pc:sldMk cId="2622186954" sldId="256"/>
            <ac:spMk id="3" creationId="{00000000-0000-0000-0000-000000000000}"/>
          </ac:spMkLst>
        </pc:spChg>
        <pc:spChg chg="add del">
          <ac:chgData name="Cisneros, Maya" userId="100300009360F37D@LIVE.COM" providerId="AD" clId="Web-{C0570D9A-1B5E-4E64-A367-FC8418D7F992}" dt="2018-01-18T18:47:53.243" v="1149"/>
          <ac:spMkLst>
            <pc:docMk/>
            <pc:sldMk cId="2622186954" sldId="256"/>
            <ac:spMk id="18" creationId="{6F9EB9F2-07E2-4D64-BBD8-BB5B217F1218}"/>
          </ac:spMkLst>
        </pc:spChg>
        <pc:spChg chg="add del">
          <ac:chgData name="Cisneros, Maya" userId="100300009360F37D@LIVE.COM" providerId="AD" clId="Web-{C0570D9A-1B5E-4E64-A367-FC8418D7F992}" dt="2018-01-18T18:47:53.243" v="1149"/>
          <ac:spMkLst>
            <pc:docMk/>
            <pc:sldMk cId="2622186954" sldId="256"/>
            <ac:spMk id="25" creationId="{6F9EB9F2-07E2-4D64-BBD8-BB5B217F1218}"/>
          </ac:spMkLst>
        </pc:spChg>
        <pc:picChg chg="add del">
          <ac:chgData name="Cisneros, Maya" userId="100300009360F37D@LIVE.COM" providerId="AD" clId="Web-{C0570D9A-1B5E-4E64-A367-FC8418D7F992}" dt="2018-01-18T18:47:42.915" v="1147"/>
          <ac:picMkLst>
            <pc:docMk/>
            <pc:sldMk cId="2622186954" sldId="256"/>
            <ac:picMk id="24" creationId="{9CCAF2FD-60DB-4353-8AB7-F5ACE7280212}"/>
          </ac:picMkLst>
        </pc:picChg>
        <pc:picChg chg="add del">
          <ac:chgData name="Cisneros, Maya" userId="100300009360F37D@LIVE.COM" providerId="AD" clId="Web-{C0570D9A-1B5E-4E64-A367-FC8418D7F992}" dt="2018-01-18T18:47:42.915" v="1147"/>
          <ac:picMkLst>
            <pc:docMk/>
            <pc:sldMk cId="2622186954" sldId="256"/>
            <ac:picMk id="26" creationId="{25F03F97-CF29-4CC6-9007-8AD2D244B344}"/>
          </ac:picMkLst>
        </pc:picChg>
        <pc:cxnChg chg="add del">
          <ac:chgData name="Cisneros, Maya" userId="100300009360F37D@LIVE.COM" providerId="AD" clId="Web-{C0570D9A-1B5E-4E64-A367-FC8418D7F992}" dt="2018-01-18T18:47:53.243" v="1149"/>
          <ac:cxnSpMkLst>
            <pc:docMk/>
            <pc:sldMk cId="2622186954" sldId="256"/>
            <ac:cxnSpMk id="20" creationId="{F0C57C7C-DFE9-4A1E-B7A9-DF40E63366BB}"/>
          </ac:cxnSpMkLst>
        </pc:cxnChg>
        <pc:cxnChg chg="add del">
          <ac:chgData name="Cisneros, Maya" userId="100300009360F37D@LIVE.COM" providerId="AD" clId="Web-{C0570D9A-1B5E-4E64-A367-FC8418D7F992}" dt="2018-01-18T18:47:53.243" v="1149"/>
          <ac:cxnSpMkLst>
            <pc:docMk/>
            <pc:sldMk cId="2622186954" sldId="256"/>
            <ac:cxnSpMk id="27" creationId="{F0C57C7C-DFE9-4A1E-B7A9-DF40E63366BB}"/>
          </ac:cxnSpMkLst>
        </pc:cxnChg>
      </pc:sldChg>
      <pc:sldChg chg="modSp">
        <pc:chgData name="Cisneros, Maya" userId="100300009360F37D@LIVE.COM" providerId="AD" clId="Web-{C0570D9A-1B5E-4E64-A367-FC8418D7F992}" dt="2018-01-18T18:47:01.355" v="1143"/>
        <pc:sldMkLst>
          <pc:docMk/>
          <pc:sldMk cId="2881373474" sldId="257"/>
        </pc:sldMkLst>
        <pc:spChg chg="mod">
          <ac:chgData name="Cisneros, Maya" userId="100300009360F37D@LIVE.COM" providerId="AD" clId="Web-{C0570D9A-1B5E-4E64-A367-FC8418D7F992}" dt="2018-01-18T18:47:01.355" v="1143"/>
          <ac:spMkLst>
            <pc:docMk/>
            <pc:sldMk cId="2881373474" sldId="257"/>
            <ac:spMk id="3" creationId="{F3FB7839-4D0F-4D2F-8A22-CE61F6DE3CD3}"/>
          </ac:spMkLst>
        </pc:spChg>
      </pc:sldChg>
      <pc:sldChg chg="modSp">
        <pc:chgData name="Cisneros, Maya" userId="100300009360F37D@LIVE.COM" providerId="AD" clId="Web-{C0570D9A-1B5E-4E64-A367-FC8418D7F992}" dt="2018-01-18T18:44:55.871" v="1126"/>
        <pc:sldMkLst>
          <pc:docMk/>
          <pc:sldMk cId="3724049075" sldId="277"/>
        </pc:sldMkLst>
        <pc:spChg chg="mod">
          <ac:chgData name="Cisneros, Maya" userId="100300009360F37D@LIVE.COM" providerId="AD" clId="Web-{C0570D9A-1B5E-4E64-A367-FC8418D7F992}" dt="2018-01-18T18:44:55.871" v="1126"/>
          <ac:spMkLst>
            <pc:docMk/>
            <pc:sldMk cId="3724049075" sldId="277"/>
            <ac:spMk id="3" creationId="{58A13D59-6FCB-4D2A-AA02-25DE44ADEB1A}"/>
          </ac:spMkLst>
        </pc:spChg>
      </pc:sldChg>
      <pc:sldChg chg="modSp">
        <pc:chgData name="Cisneros, Maya" userId="100300009360F37D@LIVE.COM" providerId="AD" clId="Web-{C0570D9A-1B5E-4E64-A367-FC8418D7F992}" dt="2018-01-18T18:54:48.485" v="1161"/>
        <pc:sldMkLst>
          <pc:docMk/>
          <pc:sldMk cId="3639193756" sldId="278"/>
        </pc:sldMkLst>
        <pc:spChg chg="mod">
          <ac:chgData name="Cisneros, Maya" userId="100300009360F37D@LIVE.COM" providerId="AD" clId="Web-{C0570D9A-1B5E-4E64-A367-FC8418D7F992}" dt="2018-01-18T18:54:48.485" v="1161"/>
          <ac:spMkLst>
            <pc:docMk/>
            <pc:sldMk cId="3639193756" sldId="278"/>
            <ac:spMk id="3" creationId="{E5438B83-E260-43E4-A43E-6ECC606B1616}"/>
          </ac:spMkLst>
        </pc:spChg>
      </pc:sldChg>
      <pc:sldChg chg="modSp">
        <pc:chgData name="Cisneros, Maya" userId="100300009360F37D@LIVE.COM" providerId="AD" clId="Web-{C0570D9A-1B5E-4E64-A367-FC8418D7F992}" dt="2018-01-18T18:35:47.132" v="461"/>
        <pc:sldMkLst>
          <pc:docMk/>
          <pc:sldMk cId="3981411823" sldId="279"/>
        </pc:sldMkLst>
        <pc:spChg chg="mod">
          <ac:chgData name="Cisneros, Maya" userId="100300009360F37D@LIVE.COM" providerId="AD" clId="Web-{C0570D9A-1B5E-4E64-A367-FC8418D7F992}" dt="2018-01-18T18:35:47.132" v="461"/>
          <ac:spMkLst>
            <pc:docMk/>
            <pc:sldMk cId="3981411823" sldId="279"/>
            <ac:spMk id="3" creationId="{EEC21207-EA7C-4FBC-B041-75A5E982757E}"/>
          </ac:spMkLst>
        </pc:spChg>
      </pc:sldChg>
      <pc:sldChg chg="del">
        <pc:chgData name="Cisneros, Maya" userId="100300009360F37D@LIVE.COM" providerId="AD" clId="Web-{C0570D9A-1B5E-4E64-A367-FC8418D7F992}" dt="2018-01-18T18:30:33.528" v="103"/>
        <pc:sldMkLst>
          <pc:docMk/>
          <pc:sldMk cId="1686476766" sldId="280"/>
        </pc:sldMkLst>
      </pc:sldChg>
    </pc:docChg>
  </pc:docChgLst>
  <pc:docChgLst>
    <pc:chgData name="Thigpen, Amber" userId="10037FFE9358652E@LIVE.COM" providerId="AD" clId="Web-{244EB480-5DC2-443F-8035-6733AFFE173B}"/>
    <pc:docChg chg="modSld">
      <pc:chgData name="Thigpen, Amber" userId="10037FFE9358652E@LIVE.COM" providerId="AD" clId="Web-{244EB480-5DC2-443F-8035-6733AFFE173B}" dt="2018-01-16T17:44:16.391" v="130"/>
      <pc:docMkLst>
        <pc:docMk/>
      </pc:docMkLst>
      <pc:sldChg chg="modSp">
        <pc:chgData name="Thigpen, Amber" userId="10037FFE9358652E@LIVE.COM" providerId="AD" clId="Web-{244EB480-5DC2-443F-8035-6733AFFE173B}" dt="2018-01-16T17:42:58.314" v="90"/>
        <pc:sldMkLst>
          <pc:docMk/>
          <pc:sldMk cId="2881373474" sldId="257"/>
        </pc:sldMkLst>
        <pc:spChg chg="mod">
          <ac:chgData name="Thigpen, Amber" userId="10037FFE9358652E@LIVE.COM" providerId="AD" clId="Web-{244EB480-5DC2-443F-8035-6733AFFE173B}" dt="2018-01-16T17:42:58.314" v="90"/>
          <ac:spMkLst>
            <pc:docMk/>
            <pc:sldMk cId="2881373474" sldId="257"/>
            <ac:spMk id="3" creationId="{F3FB7839-4D0F-4D2F-8A22-CE61F6DE3CD3}"/>
          </ac:spMkLst>
        </pc:spChg>
      </pc:sldChg>
      <pc:sldChg chg="modSp">
        <pc:chgData name="Thigpen, Amber" userId="10037FFE9358652E@LIVE.COM" providerId="AD" clId="Web-{244EB480-5DC2-443F-8035-6733AFFE173B}" dt="2018-01-16T17:44:16.391" v="129"/>
        <pc:sldMkLst>
          <pc:docMk/>
          <pc:sldMk cId="1285156553" sldId="258"/>
        </pc:sldMkLst>
        <pc:spChg chg="mod">
          <ac:chgData name="Thigpen, Amber" userId="10037FFE9358652E@LIVE.COM" providerId="AD" clId="Web-{244EB480-5DC2-443F-8035-6733AFFE173B}" dt="2018-01-16T17:44:16.391" v="129"/>
          <ac:spMkLst>
            <pc:docMk/>
            <pc:sldMk cId="1285156553" sldId="258"/>
            <ac:spMk id="2" creationId="{39696C47-C7D1-42F3-B0A1-CB11B421508C}"/>
          </ac:spMkLst>
        </pc:spChg>
      </pc:sldChg>
      <pc:sldChg chg="modSp">
        <pc:chgData name="Thigpen, Amber" userId="10037FFE9358652E@LIVE.COM" providerId="AD" clId="Web-{244EB480-5DC2-443F-8035-6733AFFE173B}" dt="2018-01-16T17:36:38.912" v="0"/>
        <pc:sldMkLst>
          <pc:docMk/>
          <pc:sldMk cId="353572317" sldId="262"/>
        </pc:sldMkLst>
        <pc:graphicFrameChg chg="mod">
          <ac:chgData name="Thigpen, Amber" userId="10037FFE9358652E@LIVE.COM" providerId="AD" clId="Web-{244EB480-5DC2-443F-8035-6733AFFE173B}" dt="2018-01-16T17:36:38.912" v="0"/>
          <ac:graphicFrameMkLst>
            <pc:docMk/>
            <pc:sldMk cId="353572317" sldId="262"/>
            <ac:graphicFrameMk id="17" creationId="{00000000-0000-0000-0000-000000000000}"/>
          </ac:graphicFrameMkLst>
        </pc:graphicFrameChg>
      </pc:sldChg>
      <pc:sldChg chg="modSp">
        <pc:chgData name="Thigpen, Amber" userId="10037FFE9358652E@LIVE.COM" providerId="AD" clId="Web-{244EB480-5DC2-443F-8035-6733AFFE173B}" dt="2018-01-16T17:41:44.471" v="84"/>
        <pc:sldMkLst>
          <pc:docMk/>
          <pc:sldMk cId="3509931211" sldId="268"/>
        </pc:sldMkLst>
        <pc:spChg chg="mod">
          <ac:chgData name="Thigpen, Amber" userId="10037FFE9358652E@LIVE.COM" providerId="AD" clId="Web-{244EB480-5DC2-443F-8035-6733AFFE173B}" dt="2018-01-16T17:41:44.471" v="84"/>
          <ac:spMkLst>
            <pc:docMk/>
            <pc:sldMk cId="3509931211" sldId="268"/>
            <ac:spMk id="3" creationId="{F7504F82-4DEE-4A50-AC55-DA2E796DC6C9}"/>
          </ac:spMkLst>
        </pc:spChg>
      </pc:sldChg>
    </pc:docChg>
  </pc:docChgLst>
  <pc:docChgLst>
    <pc:chgData name="Cisneros, Maya" userId="100300009360F37D@LIVE.COM" providerId="AD" clId="Web-{85B3B0D9-5A98-4F8F-A19C-C107DDFD5932}"/>
    <pc:docChg chg="addSld modSld modSection">
      <pc:chgData name="Cisneros, Maya" userId="100300009360F37D@LIVE.COM" providerId="AD" clId="Web-{85B3B0D9-5A98-4F8F-A19C-C107DDFD5932}" dt="2018-01-17T17:39:59.982" v="61"/>
      <pc:docMkLst>
        <pc:docMk/>
      </pc:docMkLst>
      <pc:sldChg chg="modSp">
        <pc:chgData name="Cisneros, Maya" userId="100300009360F37D@LIVE.COM" providerId="AD" clId="Web-{85B3B0D9-5A98-4F8F-A19C-C107DDFD5932}" dt="2018-01-17T17:26:53.717" v="14"/>
        <pc:sldMkLst>
          <pc:docMk/>
          <pc:sldMk cId="3509931211" sldId="268"/>
        </pc:sldMkLst>
        <pc:spChg chg="mod">
          <ac:chgData name="Cisneros, Maya" userId="100300009360F37D@LIVE.COM" providerId="AD" clId="Web-{85B3B0D9-5A98-4F8F-A19C-C107DDFD5932}" dt="2018-01-17T17:26:53.717" v="14"/>
          <ac:spMkLst>
            <pc:docMk/>
            <pc:sldMk cId="3509931211" sldId="268"/>
            <ac:spMk id="2" creationId="{3758281F-0BB4-431C-9D59-FC50C33010A0}"/>
          </ac:spMkLst>
        </pc:spChg>
      </pc:sldChg>
      <pc:sldChg chg="modSp new">
        <pc:chgData name="Cisneros, Maya" userId="100300009360F37D@LIVE.COM" providerId="AD" clId="Web-{85B3B0D9-5A98-4F8F-A19C-C107DDFD5932}" dt="2018-01-17T17:24:23.464" v="5"/>
        <pc:sldMkLst>
          <pc:docMk/>
          <pc:sldMk cId="3367172215" sldId="270"/>
        </pc:sldMkLst>
        <pc:spChg chg="mod">
          <ac:chgData name="Cisneros, Maya" userId="100300009360F37D@LIVE.COM" providerId="AD" clId="Web-{85B3B0D9-5A98-4F8F-A19C-C107DDFD5932}" dt="2018-01-17T17:24:23.464" v="5"/>
          <ac:spMkLst>
            <pc:docMk/>
            <pc:sldMk cId="3367172215" sldId="270"/>
            <ac:spMk id="3" creationId="{5F0BD188-452C-46CE-9A48-DD39273088A9}"/>
          </ac:spMkLst>
        </pc:spChg>
      </pc:sldChg>
      <pc:sldChg chg="modSp new">
        <pc:chgData name="Cisneros, Maya" userId="100300009360F37D@LIVE.COM" providerId="AD" clId="Web-{85B3B0D9-5A98-4F8F-A19C-C107DDFD5932}" dt="2018-01-17T17:37:09.026" v="40"/>
        <pc:sldMkLst>
          <pc:docMk/>
          <pc:sldMk cId="2055761585" sldId="271"/>
        </pc:sldMkLst>
        <pc:spChg chg="mod">
          <ac:chgData name="Cisneros, Maya" userId="100300009360F37D@LIVE.COM" providerId="AD" clId="Web-{85B3B0D9-5A98-4F8F-A19C-C107DDFD5932}" dt="2018-01-17T17:37:09.026" v="40"/>
          <ac:spMkLst>
            <pc:docMk/>
            <pc:sldMk cId="2055761585" sldId="271"/>
            <ac:spMk id="2" creationId="{51870CA6-7758-4092-B564-C2A24698AA73}"/>
          </ac:spMkLst>
        </pc:spChg>
        <pc:spChg chg="mod">
          <ac:chgData name="Cisneros, Maya" userId="100300009360F37D@LIVE.COM" providerId="AD" clId="Web-{85B3B0D9-5A98-4F8F-A19C-C107DDFD5932}" dt="2018-01-17T17:26:22.279" v="12"/>
          <ac:spMkLst>
            <pc:docMk/>
            <pc:sldMk cId="2055761585" sldId="271"/>
            <ac:spMk id="3" creationId="{53D6008F-276C-4BD7-B31C-08F34ABDC2FA}"/>
          </ac:spMkLst>
        </pc:spChg>
      </pc:sldChg>
      <pc:sldChg chg="modSp new">
        <pc:chgData name="Cisneros, Maya" userId="100300009360F37D@LIVE.COM" providerId="AD" clId="Web-{85B3B0D9-5A98-4F8F-A19C-C107DDFD5932}" dt="2018-01-17T17:37:27.151" v="49"/>
        <pc:sldMkLst>
          <pc:docMk/>
          <pc:sldMk cId="122224829" sldId="272"/>
        </pc:sldMkLst>
        <pc:spChg chg="mod">
          <ac:chgData name="Cisneros, Maya" userId="100300009360F37D@LIVE.COM" providerId="AD" clId="Web-{85B3B0D9-5A98-4F8F-A19C-C107DDFD5932}" dt="2018-01-17T17:37:27.151" v="49"/>
          <ac:spMkLst>
            <pc:docMk/>
            <pc:sldMk cId="122224829" sldId="272"/>
            <ac:spMk id="2" creationId="{5CF58157-E176-46F6-AB08-03F38B7BF00C}"/>
          </ac:spMkLst>
        </pc:spChg>
        <pc:spChg chg="mod">
          <ac:chgData name="Cisneros, Maya" userId="100300009360F37D@LIVE.COM" providerId="AD" clId="Web-{85B3B0D9-5A98-4F8F-A19C-C107DDFD5932}" dt="2018-01-17T17:28:51.735" v="20"/>
          <ac:spMkLst>
            <pc:docMk/>
            <pc:sldMk cId="122224829" sldId="272"/>
            <ac:spMk id="3" creationId="{8F426A90-39D8-43DF-9990-56A5DC05DEA0}"/>
          </ac:spMkLst>
        </pc:spChg>
      </pc:sldChg>
      <pc:sldChg chg="modSp new">
        <pc:chgData name="Cisneros, Maya" userId="100300009360F37D@LIVE.COM" providerId="AD" clId="Web-{85B3B0D9-5A98-4F8F-A19C-C107DDFD5932}" dt="2018-01-17T17:37:47.448" v="54"/>
        <pc:sldMkLst>
          <pc:docMk/>
          <pc:sldMk cId="206053329" sldId="273"/>
        </pc:sldMkLst>
        <pc:spChg chg="mod">
          <ac:chgData name="Cisneros, Maya" userId="100300009360F37D@LIVE.COM" providerId="AD" clId="Web-{85B3B0D9-5A98-4F8F-A19C-C107DDFD5932}" dt="2018-01-17T17:37:47.448" v="54"/>
          <ac:spMkLst>
            <pc:docMk/>
            <pc:sldMk cId="206053329" sldId="273"/>
            <ac:spMk id="2" creationId="{D023A7A9-EA69-47A5-AB79-58A70580076F}"/>
          </ac:spMkLst>
        </pc:spChg>
        <pc:spChg chg="mod">
          <ac:chgData name="Cisneros, Maya" userId="100300009360F37D@LIVE.COM" providerId="AD" clId="Web-{85B3B0D9-5A98-4F8F-A19C-C107DDFD5932}" dt="2018-01-17T17:30:01.955" v="25"/>
          <ac:spMkLst>
            <pc:docMk/>
            <pc:sldMk cId="206053329" sldId="273"/>
            <ac:spMk id="3" creationId="{3FD3CBF7-6E4B-4C51-976F-30227C1A8EA7}"/>
          </ac:spMkLst>
        </pc:spChg>
      </pc:sldChg>
      <pc:sldChg chg="modSp new">
        <pc:chgData name="Cisneros, Maya" userId="100300009360F37D@LIVE.COM" providerId="AD" clId="Web-{85B3B0D9-5A98-4F8F-A19C-C107DDFD5932}" dt="2018-01-17T17:38:06.746" v="59"/>
        <pc:sldMkLst>
          <pc:docMk/>
          <pc:sldMk cId="2036194855" sldId="274"/>
        </pc:sldMkLst>
        <pc:spChg chg="mod">
          <ac:chgData name="Cisneros, Maya" userId="100300009360F37D@LIVE.COM" providerId="AD" clId="Web-{85B3B0D9-5A98-4F8F-A19C-C107DDFD5932}" dt="2018-01-17T17:38:06.746" v="59"/>
          <ac:spMkLst>
            <pc:docMk/>
            <pc:sldMk cId="2036194855" sldId="274"/>
            <ac:spMk id="2" creationId="{E729C1DC-FDFD-4010-8603-653E40864969}"/>
          </ac:spMkLst>
        </pc:spChg>
        <pc:spChg chg="mod">
          <ac:chgData name="Cisneros, Maya" userId="100300009360F37D@LIVE.COM" providerId="AD" clId="Web-{85B3B0D9-5A98-4F8F-A19C-C107DDFD5932}" dt="2018-01-17T17:30:37.909" v="30"/>
          <ac:spMkLst>
            <pc:docMk/>
            <pc:sldMk cId="2036194855" sldId="274"/>
            <ac:spMk id="3" creationId="{F963B333-4175-48C2-B811-20158FEAF931}"/>
          </ac:spMkLst>
        </pc:spChg>
      </pc:sldChg>
    </pc:docChg>
  </pc:docChgLst>
  <pc:docChgLst>
    <pc:chgData name="Joseph, Diara" userId="10037FFE95858044@LIVE.COM" providerId="AD" clId="Web-{FC4A478B-5C9F-47D0-879F-483DD913069C}"/>
    <pc:docChg chg="modSld">
      <pc:chgData name="Joseph, Diara" userId="10037FFE95858044@LIVE.COM" providerId="AD" clId="Web-{FC4A478B-5C9F-47D0-879F-483DD913069C}" dt="2018-01-10T18:53:35.345" v="25"/>
      <pc:docMkLst>
        <pc:docMk/>
      </pc:docMkLst>
      <pc:sldChg chg="modSp">
        <pc:chgData name="Joseph, Diara" userId="10037FFE95858044@LIVE.COM" providerId="AD" clId="Web-{FC4A478B-5C9F-47D0-879F-483DD913069C}" dt="2018-01-10T18:53:35.345" v="24"/>
        <pc:sldMkLst>
          <pc:docMk/>
          <pc:sldMk cId="353572317" sldId="262"/>
        </pc:sldMkLst>
        <pc:spChg chg="mod">
          <ac:chgData name="Joseph, Diara" userId="10037FFE95858044@LIVE.COM" providerId="AD" clId="Web-{FC4A478B-5C9F-47D0-879F-483DD913069C}" dt="2018-01-10T18:53:35.345" v="24"/>
          <ac:spMkLst>
            <pc:docMk/>
            <pc:sldMk cId="353572317" sldId="262"/>
            <ac:spMk id="18" creationId="{CDE06567-7FCA-461C-B57E-E600A0B87B9F}"/>
          </ac:spMkLst>
        </pc:spChg>
      </pc:sldChg>
    </pc:docChg>
  </pc:docChgLst>
  <pc:docChgLst>
    <pc:chgData name="Joseph, Diara" userId="10037FFE95858044@LIVE.COM" providerId="AD" clId="Web-{87AAE5ED-6943-4C04-8437-EDB17176FECF}"/>
    <pc:docChg chg="modSld modMainMaster">
      <pc:chgData name="Joseph, Diara" userId="10037FFE95858044@LIVE.COM" providerId="AD" clId="Web-{87AAE5ED-6943-4C04-8437-EDB17176FECF}" dt="2018-01-11T00:37:08.177" v="4"/>
      <pc:docMkLst>
        <pc:docMk/>
      </pc:docMkLst>
      <pc:sldChg chg="modTransition">
        <pc:chgData name="Joseph, Diara" userId="10037FFE95858044@LIVE.COM" providerId="AD" clId="Web-{87AAE5ED-6943-4C04-8437-EDB17176FECF}" dt="2018-01-11T00:37:08.177" v="4"/>
        <pc:sldMkLst>
          <pc:docMk/>
          <pc:sldMk cId="2622186954" sldId="256"/>
        </pc:sldMkLst>
      </pc:sldChg>
      <pc:sldChg chg="modTransition">
        <pc:chgData name="Joseph, Diara" userId="10037FFE95858044@LIVE.COM" providerId="AD" clId="Web-{87AAE5ED-6943-4C04-8437-EDB17176FECF}" dt="2018-01-11T00:37:02.927" v="2"/>
        <pc:sldMkLst>
          <pc:docMk/>
          <pc:sldMk cId="2881373474" sldId="257"/>
        </pc:sldMkLst>
      </pc:sldChg>
      <pc:sldChg chg="modTransition">
        <pc:chgData name="Joseph, Diara" userId="10037FFE95858044@LIVE.COM" providerId="AD" clId="Web-{87AAE5ED-6943-4C04-8437-EDB17176FECF}" dt="2018-01-11T00:37:02.927" v="2"/>
        <pc:sldMkLst>
          <pc:docMk/>
          <pc:sldMk cId="1285156553" sldId="258"/>
        </pc:sldMkLst>
      </pc:sldChg>
      <pc:sldChg chg="modTransition">
        <pc:chgData name="Joseph, Diara" userId="10037FFE95858044@LIVE.COM" providerId="AD" clId="Web-{87AAE5ED-6943-4C04-8437-EDB17176FECF}" dt="2018-01-11T00:37:02.927" v="2"/>
        <pc:sldMkLst>
          <pc:docMk/>
          <pc:sldMk cId="3763682949" sldId="259"/>
        </pc:sldMkLst>
      </pc:sldChg>
      <pc:sldChg chg="modTransition">
        <pc:chgData name="Joseph, Diara" userId="10037FFE95858044@LIVE.COM" providerId="AD" clId="Web-{87AAE5ED-6943-4C04-8437-EDB17176FECF}" dt="2018-01-11T00:37:02.927" v="2"/>
        <pc:sldMkLst>
          <pc:docMk/>
          <pc:sldMk cId="1532202508" sldId="260"/>
        </pc:sldMkLst>
      </pc:sldChg>
      <pc:sldChg chg="modTransition">
        <pc:chgData name="Joseph, Diara" userId="10037FFE95858044@LIVE.COM" providerId="AD" clId="Web-{87AAE5ED-6943-4C04-8437-EDB17176FECF}" dt="2018-01-11T00:37:02.927" v="2"/>
        <pc:sldMkLst>
          <pc:docMk/>
          <pc:sldMk cId="1370132496" sldId="261"/>
        </pc:sldMkLst>
      </pc:sldChg>
      <pc:sldChg chg="modTransition">
        <pc:chgData name="Joseph, Diara" userId="10037FFE95858044@LIVE.COM" providerId="AD" clId="Web-{87AAE5ED-6943-4C04-8437-EDB17176FECF}" dt="2018-01-11T00:37:02.927" v="2"/>
        <pc:sldMkLst>
          <pc:docMk/>
          <pc:sldMk cId="353572317" sldId="262"/>
        </pc:sldMkLst>
      </pc:sldChg>
      <pc:sldChg chg="modTransition">
        <pc:chgData name="Joseph, Diara" userId="10037FFE95858044@LIVE.COM" providerId="AD" clId="Web-{87AAE5ED-6943-4C04-8437-EDB17176FECF}" dt="2018-01-11T00:37:02.927" v="2"/>
        <pc:sldMkLst>
          <pc:docMk/>
          <pc:sldMk cId="2681646879" sldId="263"/>
        </pc:sldMkLst>
      </pc:sldChg>
      <pc:sldChg chg="modTransition">
        <pc:chgData name="Joseph, Diara" userId="10037FFE95858044@LIVE.COM" providerId="AD" clId="Web-{87AAE5ED-6943-4C04-8437-EDB17176FECF}" dt="2018-01-11T00:37:02.927" v="2"/>
        <pc:sldMkLst>
          <pc:docMk/>
          <pc:sldMk cId="2665400849" sldId="265"/>
        </pc:sldMkLst>
      </pc:sldChg>
      <pc:sldChg chg="modTransition">
        <pc:chgData name="Joseph, Diara" userId="10037FFE95858044@LIVE.COM" providerId="AD" clId="Web-{87AAE5ED-6943-4C04-8437-EDB17176FECF}" dt="2018-01-11T00:37:02.927" v="2"/>
        <pc:sldMkLst>
          <pc:docMk/>
          <pc:sldMk cId="4225757926" sldId="266"/>
        </pc:sldMkLst>
      </pc:sldChg>
      <pc:sldChg chg="modTransition">
        <pc:chgData name="Joseph, Diara" userId="10037FFE95858044@LIVE.COM" providerId="AD" clId="Web-{87AAE5ED-6943-4C04-8437-EDB17176FECF}" dt="2018-01-11T00:37:02.927" v="2"/>
        <pc:sldMkLst>
          <pc:docMk/>
          <pc:sldMk cId="4271046506" sldId="267"/>
        </pc:sldMkLst>
      </pc:sldChg>
      <pc:sldMasterChg chg="modTransition modSldLayout">
        <pc:chgData name="Joseph, Diara" userId="10037FFE95858044@LIVE.COM" providerId="AD" clId="Web-{87AAE5ED-6943-4C04-8437-EDB17176FECF}" dt="2018-01-11T00:37:02.927" v="2"/>
        <pc:sldMasterMkLst>
          <pc:docMk/>
          <pc:sldMasterMk cId="0" sldId="2147483648"/>
        </pc:sldMasterMkLst>
        <pc:sldLayoutChg chg="modTransition">
          <pc:chgData name="Joseph, Diara" userId="10037FFE95858044@LIVE.COM" providerId="AD" clId="Web-{87AAE5ED-6943-4C04-8437-EDB17176FECF}" dt="2018-01-11T00:37:02.927" v="2"/>
          <pc:sldLayoutMkLst>
            <pc:docMk/>
            <pc:sldMasterMk cId="0" sldId="2147483648"/>
            <pc:sldLayoutMk cId="0" sldId="2147483649"/>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0"/>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1"/>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2"/>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3"/>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4"/>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5"/>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6"/>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7"/>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8"/>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59"/>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60"/>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61"/>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63"/>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66"/>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67"/>
          </pc:sldLayoutMkLst>
        </pc:sldLayoutChg>
        <pc:sldLayoutChg chg="modTransition">
          <pc:chgData name="Joseph, Diara" userId="10037FFE95858044@LIVE.COM" providerId="AD" clId="Web-{87AAE5ED-6943-4C04-8437-EDB17176FECF}" dt="2018-01-11T00:37:02.927" v="2"/>
          <pc:sldLayoutMkLst>
            <pc:docMk/>
            <pc:sldMasterMk cId="0" sldId="2147483648"/>
            <pc:sldLayoutMk cId="0" sldId="2147483668"/>
          </pc:sldLayoutMkLst>
        </pc:sldLayoutChg>
      </pc:sldMasterChg>
    </pc:docChg>
  </pc:docChgLst>
  <pc:docChgLst>
    <pc:chgData name="Thigpen, Amber" userId="10037FFE9358652E@LIVE.COM" providerId="AD" clId="Web-{125436DB-EE21-4603-95D1-F01518B7C0E8}"/>
    <pc:docChg chg="modSld">
      <pc:chgData name="Thigpen, Amber" userId="10037FFE9358652E@LIVE.COM" providerId="AD" clId="Web-{125436DB-EE21-4603-95D1-F01518B7C0E8}" dt="2018-01-18T17:17:36.589" v="12"/>
      <pc:docMkLst>
        <pc:docMk/>
      </pc:docMkLst>
      <pc:sldChg chg="modSp">
        <pc:chgData name="Thigpen, Amber" userId="10037FFE9358652E@LIVE.COM" providerId="AD" clId="Web-{125436DB-EE21-4603-95D1-F01518B7C0E8}" dt="2018-01-18T17:17:34.979" v="10"/>
        <pc:sldMkLst>
          <pc:docMk/>
          <pc:sldMk cId="1532202508" sldId="260"/>
        </pc:sldMkLst>
        <pc:spChg chg="mod">
          <ac:chgData name="Thigpen, Amber" userId="10037FFE9358652E@LIVE.COM" providerId="AD" clId="Web-{125436DB-EE21-4603-95D1-F01518B7C0E8}" dt="2018-01-18T17:17:34.979" v="10"/>
          <ac:spMkLst>
            <pc:docMk/>
            <pc:sldMk cId="1532202508" sldId="260"/>
            <ac:spMk id="3" creationId="{445A343F-B5A3-487F-B10F-A7B8EE483892}"/>
          </ac:spMkLst>
        </pc:spChg>
      </pc:sldChg>
    </pc:docChg>
  </pc:docChgLst>
  <pc:docChgLst>
    <pc:chgData name="Joseph, Diara" userId="10037FFE95858044@LIVE.COM" providerId="AD" clId="Web-{ED737E8D-4E65-485B-A9EC-4D176D1C43F2}"/>
    <pc:docChg chg="modSld">
      <pc:chgData name="Joseph, Diara" userId="10037FFE95858044@LIVE.COM" providerId="AD" clId="Web-{ED737E8D-4E65-485B-A9EC-4D176D1C43F2}" dt="2018-01-17T18:36:18.580" v="24"/>
      <pc:docMkLst>
        <pc:docMk/>
      </pc:docMkLst>
      <pc:sldChg chg="modSp mod setBg">
        <pc:chgData name="Joseph, Diara" userId="10037FFE95858044@LIVE.COM" providerId="AD" clId="Web-{ED737E8D-4E65-485B-A9EC-4D176D1C43F2}" dt="2018-01-17T18:28:16.995" v="2"/>
        <pc:sldMkLst>
          <pc:docMk/>
          <pc:sldMk cId="1370132496" sldId="261"/>
        </pc:sldMkLst>
        <pc:spChg chg="mod">
          <ac:chgData name="Joseph, Diara" userId="10037FFE95858044@LIVE.COM" providerId="AD" clId="Web-{ED737E8D-4E65-485B-A9EC-4D176D1C43F2}" dt="2018-01-17T18:28:16.995" v="2"/>
          <ac:spMkLst>
            <pc:docMk/>
            <pc:sldMk cId="1370132496" sldId="261"/>
            <ac:spMk id="2" creationId="{72611856-922E-4D7C-B425-2A3F073A55BC}"/>
          </ac:spMkLst>
        </pc:spChg>
        <pc:spChg chg="mod">
          <ac:chgData name="Joseph, Diara" userId="10037FFE95858044@LIVE.COM" providerId="AD" clId="Web-{ED737E8D-4E65-485B-A9EC-4D176D1C43F2}" dt="2018-01-17T18:27:37.104" v="1"/>
          <ac:spMkLst>
            <pc:docMk/>
            <pc:sldMk cId="1370132496" sldId="261"/>
            <ac:spMk id="3" creationId="{9FEAEA8A-E864-4E1E-83BE-128F8116F851}"/>
          </ac:spMkLst>
        </pc:spChg>
      </pc:sldChg>
      <pc:sldChg chg="modSp">
        <pc:chgData name="Joseph, Diara" userId="10037FFE95858044@LIVE.COM" providerId="AD" clId="Web-{ED737E8D-4E65-485B-A9EC-4D176D1C43F2}" dt="2018-01-17T18:28:33.839" v="5"/>
        <pc:sldMkLst>
          <pc:docMk/>
          <pc:sldMk cId="353572317" sldId="262"/>
        </pc:sldMkLst>
        <pc:spChg chg="mod">
          <ac:chgData name="Joseph, Diara" userId="10037FFE95858044@LIVE.COM" providerId="AD" clId="Web-{ED737E8D-4E65-485B-A9EC-4D176D1C43F2}" dt="2018-01-17T18:28:33.839" v="5"/>
          <ac:spMkLst>
            <pc:docMk/>
            <pc:sldMk cId="353572317" sldId="262"/>
            <ac:spMk id="42" creationId="{08E89D5E-1885-4160-AC77-CC471DD1D0DB}"/>
          </ac:spMkLst>
        </pc:spChg>
      </pc:sldChg>
      <pc:sldChg chg="modSp mod setBg">
        <pc:chgData name="Joseph, Diara" userId="10037FFE95858044@LIVE.COM" providerId="AD" clId="Web-{ED737E8D-4E65-485B-A9EC-4D176D1C43F2}" dt="2018-01-17T18:29:55.669" v="11"/>
        <pc:sldMkLst>
          <pc:docMk/>
          <pc:sldMk cId="2665400849" sldId="265"/>
        </pc:sldMkLst>
        <pc:picChg chg="mod">
          <ac:chgData name="Joseph, Diara" userId="10037FFE95858044@LIVE.COM" providerId="AD" clId="Web-{ED737E8D-4E65-485B-A9EC-4D176D1C43F2}" dt="2018-01-17T18:29:55.669" v="11"/>
          <ac:picMkLst>
            <pc:docMk/>
            <pc:sldMk cId="2665400849" sldId="265"/>
            <ac:picMk id="2" creationId="{4D1FA5BD-40D0-4676-96B9-7AF891794A19}"/>
          </ac:picMkLst>
        </pc:picChg>
      </pc:sldChg>
      <pc:sldChg chg="modSp mod setBg">
        <pc:chgData name="Joseph, Diara" userId="10037FFE95858044@LIVE.COM" providerId="AD" clId="Web-{ED737E8D-4E65-485B-A9EC-4D176D1C43F2}" dt="2018-01-17T18:29:34.778" v="8"/>
        <pc:sldMkLst>
          <pc:docMk/>
          <pc:sldMk cId="4225757926" sldId="266"/>
        </pc:sldMkLst>
        <pc:spChg chg="mod">
          <ac:chgData name="Joseph, Diara" userId="10037FFE95858044@LIVE.COM" providerId="AD" clId="Web-{ED737E8D-4E65-485B-A9EC-4D176D1C43F2}" dt="2018-01-17T18:29:34.778" v="8"/>
          <ac:spMkLst>
            <pc:docMk/>
            <pc:sldMk cId="4225757926" sldId="266"/>
            <ac:spMk id="6" creationId="{AF8E23B8-D4FE-4DE0-88DD-2075A504918A}"/>
          </ac:spMkLst>
        </pc:spChg>
      </pc:sldChg>
      <pc:sldChg chg="modSp">
        <pc:chgData name="Joseph, Diara" userId="10037FFE95858044@LIVE.COM" providerId="AD" clId="Web-{ED737E8D-4E65-485B-A9EC-4D176D1C43F2}" dt="2018-01-17T18:36:09.064" v="22"/>
        <pc:sldMkLst>
          <pc:docMk/>
          <pc:sldMk cId="1524091664" sldId="275"/>
        </pc:sldMkLst>
        <pc:spChg chg="mod">
          <ac:chgData name="Joseph, Diara" userId="10037FFE95858044@LIVE.COM" providerId="AD" clId="Web-{ED737E8D-4E65-485B-A9EC-4D176D1C43F2}" dt="2018-01-17T18:36:09.064" v="22"/>
          <ac:spMkLst>
            <pc:docMk/>
            <pc:sldMk cId="1524091664" sldId="275"/>
            <ac:spMk id="3" creationId="{717AACC8-0367-4B26-9275-22E505F8A389}"/>
          </ac:spMkLst>
        </pc:spChg>
      </pc:sldChg>
    </pc:docChg>
  </pc:docChgLst>
  <pc:docChgLst>
    <pc:chgData name="Silbert, Stacey" userId="1003BFFD823F3D96@LIVE.COM" providerId="AD" clId="Web-{DC563B7C-83C5-4AB0-BB7A-25F0D78602FC}"/>
    <pc:docChg chg="modSld">
      <pc:chgData name="Silbert, Stacey" userId="1003BFFD823F3D96@LIVE.COM" providerId="AD" clId="Web-{DC563B7C-83C5-4AB0-BB7A-25F0D78602FC}" dt="2018-01-18T22:30:01.068" v="157"/>
      <pc:docMkLst>
        <pc:docMk/>
      </pc:docMkLst>
      <pc:sldChg chg="modSp">
        <pc:chgData name="Silbert, Stacey" userId="1003BFFD823F3D96@LIVE.COM" providerId="AD" clId="Web-{DC563B7C-83C5-4AB0-BB7A-25F0D78602FC}" dt="2018-01-18T22:30:01.068" v="157"/>
        <pc:sldMkLst>
          <pc:docMk/>
          <pc:sldMk cId="2881373474" sldId="257"/>
        </pc:sldMkLst>
        <pc:spChg chg="mod">
          <ac:chgData name="Silbert, Stacey" userId="1003BFFD823F3D96@LIVE.COM" providerId="AD" clId="Web-{DC563B7C-83C5-4AB0-BB7A-25F0D78602FC}" dt="2018-01-18T22:30:01.068" v="157"/>
          <ac:spMkLst>
            <pc:docMk/>
            <pc:sldMk cId="2881373474" sldId="257"/>
            <ac:spMk id="3" creationId="{F3FB7839-4D0F-4D2F-8A22-CE61F6DE3CD3}"/>
          </ac:spMkLst>
        </pc:spChg>
      </pc:sldChg>
      <pc:sldChg chg="modSp">
        <pc:chgData name="Silbert, Stacey" userId="1003BFFD823F3D96@LIVE.COM" providerId="AD" clId="Web-{DC563B7C-83C5-4AB0-BB7A-25F0D78602FC}" dt="2018-01-18T22:28:38.460" v="120"/>
        <pc:sldMkLst>
          <pc:docMk/>
          <pc:sldMk cId="1285156553" sldId="258"/>
        </pc:sldMkLst>
        <pc:spChg chg="mod">
          <ac:chgData name="Silbert, Stacey" userId="1003BFFD823F3D96@LIVE.COM" providerId="AD" clId="Web-{DC563B7C-83C5-4AB0-BB7A-25F0D78602FC}" dt="2018-01-18T22:28:38.460" v="120"/>
          <ac:spMkLst>
            <pc:docMk/>
            <pc:sldMk cId="1285156553" sldId="258"/>
            <ac:spMk id="3" creationId="{7135594B-94FA-43C3-B346-1079E2A4B89F}"/>
          </ac:spMkLst>
        </pc:spChg>
      </pc:sldChg>
      <pc:sldChg chg="modSp">
        <pc:chgData name="Silbert, Stacey" userId="1003BFFD823F3D96@LIVE.COM" providerId="AD" clId="Web-{DC563B7C-83C5-4AB0-BB7A-25F0D78602FC}" dt="2018-01-18T22:29:00.819" v="127"/>
        <pc:sldMkLst>
          <pc:docMk/>
          <pc:sldMk cId="1532202508" sldId="260"/>
        </pc:sldMkLst>
        <pc:spChg chg="mod">
          <ac:chgData name="Silbert, Stacey" userId="1003BFFD823F3D96@LIVE.COM" providerId="AD" clId="Web-{DC563B7C-83C5-4AB0-BB7A-25F0D78602FC}" dt="2018-01-18T22:29:00.819" v="127"/>
          <ac:spMkLst>
            <pc:docMk/>
            <pc:sldMk cId="1532202508" sldId="260"/>
            <ac:spMk id="3" creationId="{445A343F-B5A3-487F-B10F-A7B8EE483892}"/>
          </ac:spMkLst>
        </pc:spChg>
      </pc:sldChg>
      <pc:sldChg chg="modSp">
        <pc:chgData name="Silbert, Stacey" userId="1003BFFD823F3D96@LIVE.COM" providerId="AD" clId="Web-{DC563B7C-83C5-4AB0-BB7A-25F0D78602FC}" dt="2018-01-18T22:21:19.638" v="21"/>
        <pc:sldMkLst>
          <pc:docMk/>
          <pc:sldMk cId="2681646879" sldId="263"/>
        </pc:sldMkLst>
        <pc:graphicFrameChg chg="mod modGraphic">
          <ac:chgData name="Silbert, Stacey" userId="1003BFFD823F3D96@LIVE.COM" providerId="AD" clId="Web-{DC563B7C-83C5-4AB0-BB7A-25F0D78602FC}" dt="2018-01-18T22:21:10.997" v="15"/>
          <ac:graphicFrameMkLst>
            <pc:docMk/>
            <pc:sldMk cId="2681646879" sldId="263"/>
            <ac:graphicFrameMk id="8" creationId="{895DB123-F8DD-449D-B055-C574BC9F4314}"/>
          </ac:graphicFrameMkLst>
        </pc:graphicFrameChg>
        <pc:graphicFrameChg chg="mod modGraphic">
          <ac:chgData name="Silbert, Stacey" userId="1003BFFD823F3D96@LIVE.COM" providerId="AD" clId="Web-{DC563B7C-83C5-4AB0-BB7A-25F0D78602FC}" dt="2018-01-18T22:21:19.638" v="21"/>
          <ac:graphicFrameMkLst>
            <pc:docMk/>
            <pc:sldMk cId="2681646879" sldId="263"/>
            <ac:graphicFrameMk id="10" creationId="{B3EF6609-E893-4321-BF72-D0FF2223D94D}"/>
          </ac:graphicFrameMkLst>
        </pc:graphicFrameChg>
      </pc:sldChg>
      <pc:sldChg chg="modSp">
        <pc:chgData name="Silbert, Stacey" userId="1003BFFD823F3D96@LIVE.COM" providerId="AD" clId="Web-{DC563B7C-83C5-4AB0-BB7A-25F0D78602FC}" dt="2018-01-18T22:21:28.294" v="23"/>
        <pc:sldMkLst>
          <pc:docMk/>
          <pc:sldMk cId="4271046506" sldId="267"/>
        </pc:sldMkLst>
        <pc:graphicFrameChg chg="mod modGraphic">
          <ac:chgData name="Silbert, Stacey" userId="1003BFFD823F3D96@LIVE.COM" providerId="AD" clId="Web-{DC563B7C-83C5-4AB0-BB7A-25F0D78602FC}" dt="2018-01-18T22:21:28.294" v="23"/>
          <ac:graphicFrameMkLst>
            <pc:docMk/>
            <pc:sldMk cId="4271046506" sldId="267"/>
            <ac:graphicFrameMk id="4" creationId="{0000983D-E52D-44D7-A9F5-8D1829EB47EE}"/>
          </ac:graphicFrameMkLst>
        </pc:graphicFrameChg>
      </pc:sldChg>
      <pc:sldChg chg="modSp">
        <pc:chgData name="Silbert, Stacey" userId="1003BFFD823F3D96@LIVE.COM" providerId="AD" clId="Web-{DC563B7C-83C5-4AB0-BB7A-25F0D78602FC}" dt="2018-01-18T22:28:21.289" v="110"/>
        <pc:sldMkLst>
          <pc:docMk/>
          <pc:sldMk cId="3509931211" sldId="268"/>
        </pc:sldMkLst>
        <pc:spChg chg="mod">
          <ac:chgData name="Silbert, Stacey" userId="1003BFFD823F3D96@LIVE.COM" providerId="AD" clId="Web-{DC563B7C-83C5-4AB0-BB7A-25F0D78602FC}" dt="2018-01-18T22:28:21.289" v="110"/>
          <ac:spMkLst>
            <pc:docMk/>
            <pc:sldMk cId="3509931211" sldId="268"/>
            <ac:spMk id="3" creationId="{F7504F82-4DEE-4A50-AC55-DA2E796DC6C9}"/>
          </ac:spMkLst>
        </pc:spChg>
      </pc:sldChg>
      <pc:sldChg chg="modSp">
        <pc:chgData name="Silbert, Stacey" userId="1003BFFD823F3D96@LIVE.COM" providerId="AD" clId="Web-{DC563B7C-83C5-4AB0-BB7A-25F0D78602FC}" dt="2018-01-18T22:27:22.711" v="90"/>
        <pc:sldMkLst>
          <pc:docMk/>
          <pc:sldMk cId="3330545187" sldId="269"/>
        </pc:sldMkLst>
        <pc:spChg chg="mod">
          <ac:chgData name="Silbert, Stacey" userId="1003BFFD823F3D96@LIVE.COM" providerId="AD" clId="Web-{DC563B7C-83C5-4AB0-BB7A-25F0D78602FC}" dt="2018-01-18T22:27:22.711" v="90"/>
          <ac:spMkLst>
            <pc:docMk/>
            <pc:sldMk cId="3330545187" sldId="269"/>
            <ac:spMk id="3" creationId="{FF5CCF61-556E-4FE8-BA89-9C78DBE4E4A3}"/>
          </ac:spMkLst>
        </pc:spChg>
      </pc:sldChg>
      <pc:sldChg chg="modSp">
        <pc:chgData name="Silbert, Stacey" userId="1003BFFD823F3D96@LIVE.COM" providerId="AD" clId="Web-{DC563B7C-83C5-4AB0-BB7A-25F0D78602FC}" dt="2018-01-18T22:19:48.561" v="2"/>
        <pc:sldMkLst>
          <pc:docMk/>
          <pc:sldMk cId="2384873560" sldId="276"/>
        </pc:sldMkLst>
        <pc:spChg chg="mod">
          <ac:chgData name="Silbert, Stacey" userId="1003BFFD823F3D96@LIVE.COM" providerId="AD" clId="Web-{DC563B7C-83C5-4AB0-BB7A-25F0D78602FC}" dt="2018-01-18T22:19:48.561" v="2"/>
          <ac:spMkLst>
            <pc:docMk/>
            <pc:sldMk cId="2384873560" sldId="276"/>
            <ac:spMk id="3" creationId="{9FEAEA8A-E864-4E1E-83BE-128F8116F851}"/>
          </ac:spMkLst>
        </pc:spChg>
      </pc:sldChg>
      <pc:sldChg chg="modSp">
        <pc:chgData name="Silbert, Stacey" userId="1003BFFD823F3D96@LIVE.COM" providerId="AD" clId="Web-{DC563B7C-83C5-4AB0-BB7A-25F0D78602FC}" dt="2018-01-18T22:28:05.507" v="103"/>
        <pc:sldMkLst>
          <pc:docMk/>
          <pc:sldMk cId="3724049075" sldId="277"/>
        </pc:sldMkLst>
        <pc:spChg chg="mod">
          <ac:chgData name="Silbert, Stacey" userId="1003BFFD823F3D96@LIVE.COM" providerId="AD" clId="Web-{DC563B7C-83C5-4AB0-BB7A-25F0D78602FC}" dt="2018-01-18T22:28:05.507" v="103"/>
          <ac:spMkLst>
            <pc:docMk/>
            <pc:sldMk cId="3724049075" sldId="277"/>
            <ac:spMk id="3" creationId="{58A13D59-6FCB-4D2A-AA02-25DE44ADEB1A}"/>
          </ac:spMkLst>
        </pc:spChg>
      </pc:sldChg>
      <pc:sldChg chg="modSp">
        <pc:chgData name="Silbert, Stacey" userId="1003BFFD823F3D96@LIVE.COM" providerId="AD" clId="Web-{DC563B7C-83C5-4AB0-BB7A-25F0D78602FC}" dt="2018-01-18T22:27:51.008" v="101"/>
        <pc:sldMkLst>
          <pc:docMk/>
          <pc:sldMk cId="3981411823" sldId="279"/>
        </pc:sldMkLst>
        <pc:spChg chg="mod">
          <ac:chgData name="Silbert, Stacey" userId="1003BFFD823F3D96@LIVE.COM" providerId="AD" clId="Web-{DC563B7C-83C5-4AB0-BB7A-25F0D78602FC}" dt="2018-01-18T22:27:51.008" v="101"/>
          <ac:spMkLst>
            <pc:docMk/>
            <pc:sldMk cId="3981411823" sldId="279"/>
            <ac:spMk id="3" creationId="{EEC21207-EA7C-4FBC-B041-75A5E982757E}"/>
          </ac:spMkLst>
        </pc:spChg>
      </pc:sldChg>
    </pc:docChg>
  </pc:docChgLst>
  <pc:docChgLst>
    <pc:chgData name="Joseph, Diara" userId="10037FFE95858044@LIVE.COM" providerId="AD" clId="Web-{4BCC863F-98C4-40B8-8804-2DBB812C8E37}"/>
    <pc:docChg chg="addSld delSld modSld modSection">
      <pc:chgData name="Joseph, Diara" userId="10037FFE95858044@LIVE.COM" providerId="AD" clId="Web-{4BCC863F-98C4-40B8-8804-2DBB812C8E37}" dt="2018-01-11T00:36:10.513" v="418"/>
      <pc:docMkLst>
        <pc:docMk/>
      </pc:docMkLst>
      <pc:sldChg chg="addSp delSp modSp mod setBg">
        <pc:chgData name="Joseph, Diara" userId="10037FFE95858044@LIVE.COM" providerId="AD" clId="Web-{4BCC863F-98C4-40B8-8804-2DBB812C8E37}" dt="2018-01-11T00:20:28.893" v="16"/>
        <pc:sldMkLst>
          <pc:docMk/>
          <pc:sldMk cId="353572317" sldId="262"/>
        </pc:sldMkLst>
        <pc:spChg chg="mod">
          <ac:chgData name="Joseph, Diara" userId="10037FFE95858044@LIVE.COM" providerId="AD" clId="Web-{4BCC863F-98C4-40B8-8804-2DBB812C8E37}" dt="2018-01-11T00:20:28.893" v="16"/>
          <ac:spMkLst>
            <pc:docMk/>
            <pc:sldMk cId="353572317" sldId="262"/>
            <ac:spMk id="2" creationId="{3BD2B19F-1E40-44EB-9E78-165ECE9A4C1A}"/>
          </ac:spMkLst>
        </pc:spChg>
        <pc:spChg chg="add del">
          <ac:chgData name="Joseph, Diara" userId="10037FFE95858044@LIVE.COM" providerId="AD" clId="Web-{4BCC863F-98C4-40B8-8804-2DBB812C8E37}" dt="2018-01-11T00:19:27.285" v="3"/>
          <ac:spMkLst>
            <pc:docMk/>
            <pc:sldMk cId="353572317" sldId="262"/>
            <ac:spMk id="6" creationId="{3A9C15D4-2EE7-4D05-B87C-91D1F3B9604B}"/>
          </ac:spMkLst>
        </pc:spChg>
        <pc:spChg chg="add del">
          <ac:chgData name="Joseph, Diara" userId="10037FFE95858044@LIVE.COM" providerId="AD" clId="Web-{4BCC863F-98C4-40B8-8804-2DBB812C8E37}" dt="2018-01-11T00:19:27.285" v="3"/>
          <ac:spMkLst>
            <pc:docMk/>
            <pc:sldMk cId="353572317" sldId="262"/>
            <ac:spMk id="7" creationId="{4ED7B0FB-9654-4441-9545-02D458B68620}"/>
          </ac:spMkLst>
        </pc:spChg>
        <pc:spChg chg="add del">
          <ac:chgData name="Joseph, Diara" userId="10037FFE95858044@LIVE.COM" providerId="AD" clId="Web-{4BCC863F-98C4-40B8-8804-2DBB812C8E37}" dt="2018-01-11T00:19:13.879" v="1"/>
          <ac:spMkLst>
            <pc:docMk/>
            <pc:sldMk cId="353572317" sldId="262"/>
            <ac:spMk id="10" creationId="{3A9C15D4-2EE7-4D05-B87C-91D1F3B9604B}"/>
          </ac:spMkLst>
        </pc:spChg>
        <pc:spChg chg="add del">
          <ac:chgData name="Joseph, Diara" userId="10037FFE95858044@LIVE.COM" providerId="AD" clId="Web-{4BCC863F-98C4-40B8-8804-2DBB812C8E37}" dt="2018-01-11T00:19:13.879" v="1"/>
          <ac:spMkLst>
            <pc:docMk/>
            <pc:sldMk cId="353572317" sldId="262"/>
            <ac:spMk id="12" creationId="{4ED7B0FB-9654-4441-9545-02D458B68620}"/>
          </ac:spMkLst>
        </pc:spChg>
        <pc:spChg chg="add del mod">
          <ac:chgData name="Joseph, Diara" userId="10037FFE95858044@LIVE.COM" providerId="AD" clId="Web-{4BCC863F-98C4-40B8-8804-2DBB812C8E37}" dt="2018-01-11T00:19:40.066" v="8"/>
          <ac:spMkLst>
            <pc:docMk/>
            <pc:sldMk cId="353572317" sldId="262"/>
            <ac:spMk id="18" creationId="{CDE06567-7FCA-461C-B57E-E600A0B87B9F}"/>
          </ac:spMkLst>
        </pc:spChg>
        <pc:spChg chg="add">
          <ac:chgData name="Joseph, Diara" userId="10037FFE95858044@LIVE.COM" providerId="AD" clId="Web-{4BCC863F-98C4-40B8-8804-2DBB812C8E37}" dt="2018-01-11T00:20:28.893" v="16"/>
          <ac:spMkLst>
            <pc:docMk/>
            <pc:sldMk cId="353572317" sldId="262"/>
            <ac:spMk id="22" creationId="{3A9C15D4-2EE7-4D05-B87C-91D1F3B9604B}"/>
          </ac:spMkLst>
        </pc:spChg>
        <pc:spChg chg="add">
          <ac:chgData name="Joseph, Diara" userId="10037FFE95858044@LIVE.COM" providerId="AD" clId="Web-{4BCC863F-98C4-40B8-8804-2DBB812C8E37}" dt="2018-01-11T00:20:28.893" v="16"/>
          <ac:spMkLst>
            <pc:docMk/>
            <pc:sldMk cId="353572317" sldId="262"/>
            <ac:spMk id="24" creationId="{4ED7B0FB-9654-4441-9545-02D458B68620}"/>
          </ac:spMkLst>
        </pc:spChg>
        <pc:graphicFrameChg chg="add del">
          <ac:chgData name="Joseph, Diara" userId="10037FFE95858044@LIVE.COM" providerId="AD" clId="Web-{4BCC863F-98C4-40B8-8804-2DBB812C8E37}" dt="2018-01-11T00:19:13.879" v="1"/>
          <ac:graphicFrameMkLst>
            <pc:docMk/>
            <pc:sldMk cId="353572317" sldId="262"/>
            <ac:graphicFrameMk id="5" creationId="{00000000-0000-0000-0000-000000000000}"/>
          </ac:graphicFrameMkLst>
        </pc:graphicFrameChg>
        <pc:graphicFrameChg chg="add del">
          <ac:chgData name="Joseph, Diara" userId="10037FFE95858044@LIVE.COM" providerId="AD" clId="Web-{4BCC863F-98C4-40B8-8804-2DBB812C8E37}" dt="2018-01-11T00:19:27.285" v="3"/>
          <ac:graphicFrameMkLst>
            <pc:docMk/>
            <pc:sldMk cId="353572317" sldId="262"/>
            <ac:graphicFrameMk id="11" creationId="{00000000-0000-0000-0000-000000000000}"/>
          </ac:graphicFrameMkLst>
        </pc:graphicFrameChg>
        <pc:graphicFrameChg chg="add del">
          <ac:chgData name="Joseph, Diara" userId="10037FFE95858044@LIVE.COM" providerId="AD" clId="Web-{4BCC863F-98C4-40B8-8804-2DBB812C8E37}" dt="2018-01-11T00:19:34.957" v="5"/>
          <ac:graphicFrameMkLst>
            <pc:docMk/>
            <pc:sldMk cId="353572317" sldId="262"/>
            <ac:graphicFrameMk id="13" creationId="{00000000-0000-0000-0000-000000000000}"/>
          </ac:graphicFrameMkLst>
        </pc:graphicFrameChg>
        <pc:graphicFrameChg chg="add del">
          <ac:chgData name="Joseph, Diara" userId="10037FFE95858044@LIVE.COM" providerId="AD" clId="Web-{4BCC863F-98C4-40B8-8804-2DBB812C8E37}" dt="2018-01-11T00:19:39.582" v="7"/>
          <ac:graphicFrameMkLst>
            <pc:docMk/>
            <pc:sldMk cId="353572317" sldId="262"/>
            <ac:graphicFrameMk id="15" creationId="{00000000-0000-0000-0000-000000000000}"/>
          </ac:graphicFrameMkLst>
        </pc:graphicFrameChg>
        <pc:graphicFrameChg chg="add mod modGraphic">
          <ac:chgData name="Joseph, Diara" userId="10037FFE95858044@LIVE.COM" providerId="AD" clId="Web-{4BCC863F-98C4-40B8-8804-2DBB812C8E37}" dt="2018-01-11T00:20:28.893" v="16"/>
          <ac:graphicFrameMkLst>
            <pc:docMk/>
            <pc:sldMk cId="353572317" sldId="262"/>
            <ac:graphicFrameMk id="17" creationId="{00000000-0000-0000-0000-000000000000}"/>
          </ac:graphicFrameMkLst>
        </pc:graphicFrameChg>
        <pc:picChg chg="add del">
          <ac:chgData name="Joseph, Diara" userId="10037FFE95858044@LIVE.COM" providerId="AD" clId="Web-{4BCC863F-98C4-40B8-8804-2DBB812C8E37}" dt="2018-01-11T00:19:27.285" v="3"/>
          <ac:picMkLst>
            <pc:docMk/>
            <pc:sldMk cId="353572317" sldId="262"/>
            <ac:picMk id="8" creationId="{7BB94C57-FDF3-45A3-9D1F-904523D795D4}"/>
          </ac:picMkLst>
        </pc:picChg>
        <pc:picChg chg="add del">
          <ac:chgData name="Joseph, Diara" userId="10037FFE95858044@LIVE.COM" providerId="AD" clId="Web-{4BCC863F-98C4-40B8-8804-2DBB812C8E37}" dt="2018-01-11T00:19:27.285" v="3"/>
          <ac:picMkLst>
            <pc:docMk/>
            <pc:sldMk cId="353572317" sldId="262"/>
            <ac:picMk id="9" creationId="{6AEBDF1A-221A-4497-BBA9-57A70D161510}"/>
          </ac:picMkLst>
        </pc:picChg>
        <pc:picChg chg="add del">
          <ac:chgData name="Joseph, Diara" userId="10037FFE95858044@LIVE.COM" providerId="AD" clId="Web-{4BCC863F-98C4-40B8-8804-2DBB812C8E37}" dt="2018-01-11T00:19:13.879" v="1"/>
          <ac:picMkLst>
            <pc:docMk/>
            <pc:sldMk cId="353572317" sldId="262"/>
            <ac:picMk id="14" creationId="{7BB94C57-FDF3-45A3-9D1F-904523D795D4}"/>
          </ac:picMkLst>
        </pc:picChg>
        <pc:picChg chg="add del">
          <ac:chgData name="Joseph, Diara" userId="10037FFE95858044@LIVE.COM" providerId="AD" clId="Web-{4BCC863F-98C4-40B8-8804-2DBB812C8E37}" dt="2018-01-11T00:19:13.879" v="1"/>
          <ac:picMkLst>
            <pc:docMk/>
            <pc:sldMk cId="353572317" sldId="262"/>
            <ac:picMk id="16" creationId="{6AEBDF1A-221A-4497-BBA9-57A70D161510}"/>
          </ac:picMkLst>
        </pc:picChg>
        <pc:picChg chg="add">
          <ac:chgData name="Joseph, Diara" userId="10037FFE95858044@LIVE.COM" providerId="AD" clId="Web-{4BCC863F-98C4-40B8-8804-2DBB812C8E37}" dt="2018-01-11T00:20:28.893" v="16"/>
          <ac:picMkLst>
            <pc:docMk/>
            <pc:sldMk cId="353572317" sldId="262"/>
            <ac:picMk id="26" creationId="{7BB94C57-FDF3-45A3-9D1F-904523D795D4}"/>
          </ac:picMkLst>
        </pc:picChg>
        <pc:picChg chg="add">
          <ac:chgData name="Joseph, Diara" userId="10037FFE95858044@LIVE.COM" providerId="AD" clId="Web-{4BCC863F-98C4-40B8-8804-2DBB812C8E37}" dt="2018-01-11T00:20:28.893" v="16"/>
          <ac:picMkLst>
            <pc:docMk/>
            <pc:sldMk cId="353572317" sldId="262"/>
            <ac:picMk id="28" creationId="{6AEBDF1A-221A-4497-BBA9-57A70D161510}"/>
          </ac:picMkLst>
        </pc:picChg>
      </pc:sldChg>
      <pc:sldChg chg="addSp delSp modSp mod modClrScheme chgLayout">
        <pc:chgData name="Joseph, Diara" userId="10037FFE95858044@LIVE.COM" providerId="AD" clId="Web-{4BCC863F-98C4-40B8-8804-2DBB812C8E37}" dt="2018-01-11T00:34:43.202" v="412"/>
        <pc:sldMkLst>
          <pc:docMk/>
          <pc:sldMk cId="2681646879" sldId="263"/>
        </pc:sldMkLst>
        <pc:spChg chg="add del mod">
          <ac:chgData name="Joseph, Diara" userId="10037FFE95858044@LIVE.COM" providerId="AD" clId="Web-{4BCC863F-98C4-40B8-8804-2DBB812C8E37}" dt="2018-01-11T00:30:44.262" v="294"/>
          <ac:spMkLst>
            <pc:docMk/>
            <pc:sldMk cId="2681646879" sldId="263"/>
            <ac:spMk id="2" creationId="{0077C608-19F2-4A82-9770-F1AC96E706B6}"/>
          </ac:spMkLst>
        </pc:spChg>
        <pc:spChg chg="add del">
          <ac:chgData name="Joseph, Diara" userId="10037FFE95858044@LIVE.COM" providerId="AD" clId="Web-{4BCC863F-98C4-40B8-8804-2DBB812C8E37}" dt="2018-01-11T00:30:44.262" v="294"/>
          <ac:spMkLst>
            <pc:docMk/>
            <pc:sldMk cId="2681646879" sldId="263"/>
            <ac:spMk id="3" creationId="{82C11A7B-7475-4F73-8546-0C28F435E515}"/>
          </ac:spMkLst>
        </pc:spChg>
        <pc:graphicFrameChg chg="add del modGraphic">
          <ac:chgData name="Joseph, Diara" userId="10037FFE95858044@LIVE.COM" providerId="AD" clId="Web-{4BCC863F-98C4-40B8-8804-2DBB812C8E37}" dt="2018-01-11T00:26:27.161" v="84"/>
          <ac:graphicFrameMkLst>
            <pc:docMk/>
            <pc:sldMk cId="2681646879" sldId="263"/>
            <ac:graphicFrameMk id="4" creationId="{AFD41451-C254-4862-BE1C-C20AF24A1AB1}"/>
          </ac:graphicFrameMkLst>
        </pc:graphicFrameChg>
        <pc:graphicFrameChg chg="add del mod ord modGraphic">
          <ac:chgData name="Joseph, Diara" userId="10037FFE95858044@LIVE.COM" providerId="AD" clId="Web-{4BCC863F-98C4-40B8-8804-2DBB812C8E37}" dt="2018-01-11T00:28:48.338" v="281"/>
          <ac:graphicFrameMkLst>
            <pc:docMk/>
            <pc:sldMk cId="2681646879" sldId="263"/>
            <ac:graphicFrameMk id="6" creationId="{A2C06447-CFF8-4A65-8DE6-68CFEBABADDB}"/>
          </ac:graphicFrameMkLst>
        </pc:graphicFrameChg>
        <pc:graphicFrameChg chg="add mod modGraphic">
          <ac:chgData name="Joseph, Diara" userId="10037FFE95858044@LIVE.COM" providerId="AD" clId="Web-{4BCC863F-98C4-40B8-8804-2DBB812C8E37}" dt="2018-01-11T00:34:12.606" v="409"/>
          <ac:graphicFrameMkLst>
            <pc:docMk/>
            <pc:sldMk cId="2681646879" sldId="263"/>
            <ac:graphicFrameMk id="8" creationId="{895DB123-F8DD-449D-B055-C574BC9F4314}"/>
          </ac:graphicFrameMkLst>
        </pc:graphicFrameChg>
        <pc:graphicFrameChg chg="add mod modGraphic">
          <ac:chgData name="Joseph, Diara" userId="10037FFE95858044@LIVE.COM" providerId="AD" clId="Web-{4BCC863F-98C4-40B8-8804-2DBB812C8E37}" dt="2018-01-11T00:34:43.202" v="412"/>
          <ac:graphicFrameMkLst>
            <pc:docMk/>
            <pc:sldMk cId="2681646879" sldId="263"/>
            <ac:graphicFrameMk id="10" creationId="{B3EF6609-E893-4321-BF72-D0FF2223D94D}"/>
          </ac:graphicFrameMkLst>
        </pc:graphicFrameChg>
      </pc:sldChg>
      <pc:sldChg chg="del">
        <pc:chgData name="Joseph, Diara" userId="10037FFE95858044@LIVE.COM" providerId="AD" clId="Web-{4BCC863F-98C4-40B8-8804-2DBB812C8E37}" dt="2018-01-11T00:22:02.642" v="19"/>
        <pc:sldMkLst>
          <pc:docMk/>
          <pc:sldMk cId="3235524082" sldId="264"/>
        </pc:sldMkLst>
      </pc:sldChg>
      <pc:sldChg chg="modSp add">
        <pc:chgData name="Joseph, Diara" userId="10037FFE95858044@LIVE.COM" providerId="AD" clId="Web-{4BCC863F-98C4-40B8-8804-2DBB812C8E37}" dt="2018-01-11T00:28:50.900" v="282"/>
        <pc:sldMkLst>
          <pc:docMk/>
          <pc:sldMk cId="2665400849" sldId="265"/>
        </pc:sldMkLst>
        <pc:spChg chg="mod">
          <ac:chgData name="Joseph, Diara" userId="10037FFE95858044@LIVE.COM" providerId="AD" clId="Web-{4BCC863F-98C4-40B8-8804-2DBB812C8E37}" dt="2018-01-11T00:28:50.900" v="282"/>
          <ac:spMkLst>
            <pc:docMk/>
            <pc:sldMk cId="2665400849" sldId="265"/>
            <ac:spMk id="4" creationId="{82157F31-F923-4727-ADAF-DF51AF6A5762}"/>
          </ac:spMkLst>
        </pc:spChg>
      </pc:sldChg>
      <pc:sldChg chg="modSp add">
        <pc:chgData name="Joseph, Diara" userId="10037FFE95858044@LIVE.COM" providerId="AD" clId="Web-{4BCC863F-98C4-40B8-8804-2DBB812C8E37}" dt="2018-01-11T00:23:34.384" v="72"/>
        <pc:sldMkLst>
          <pc:docMk/>
          <pc:sldMk cId="4225757926" sldId="266"/>
        </pc:sldMkLst>
        <pc:spChg chg="mod">
          <ac:chgData name="Joseph, Diara" userId="10037FFE95858044@LIVE.COM" providerId="AD" clId="Web-{4BCC863F-98C4-40B8-8804-2DBB812C8E37}" dt="2018-01-11T00:23:34.384" v="72"/>
          <ac:spMkLst>
            <pc:docMk/>
            <pc:sldMk cId="4225757926" sldId="266"/>
            <ac:spMk id="6" creationId="{AF8E23B8-D4FE-4DE0-88DD-2075A504918A}"/>
          </ac:spMkLst>
        </pc:spChg>
      </pc:sldChg>
      <pc:sldChg chg="addSp modSp new del">
        <pc:chgData name="Joseph, Diara" userId="10037FFE95858044@LIVE.COM" providerId="AD" clId="Web-{4BCC863F-98C4-40B8-8804-2DBB812C8E37}" dt="2018-01-11T00:30:34.229" v="293"/>
        <pc:sldMkLst>
          <pc:docMk/>
          <pc:sldMk cId="705400065" sldId="267"/>
        </pc:sldMkLst>
        <pc:graphicFrameChg chg="add mod modGraphic">
          <ac:chgData name="Joseph, Diara" userId="10037FFE95858044@LIVE.COM" providerId="AD" clId="Web-{4BCC863F-98C4-40B8-8804-2DBB812C8E37}" dt="2018-01-11T00:30:18.604" v="292"/>
          <ac:graphicFrameMkLst>
            <pc:docMk/>
            <pc:sldMk cId="705400065" sldId="267"/>
            <ac:graphicFrameMk id="2" creationId="{B8BD6384-96A5-4BE5-B290-2525FB8BB259}"/>
          </ac:graphicFrameMkLst>
        </pc:graphicFrameChg>
      </pc:sldChg>
      <pc:sldChg chg="modSp add replId modTransition">
        <pc:chgData name="Joseph, Diara" userId="10037FFE95858044@LIVE.COM" providerId="AD" clId="Web-{4BCC863F-98C4-40B8-8804-2DBB812C8E37}" dt="2018-01-11T00:36:10.513" v="418"/>
        <pc:sldMkLst>
          <pc:docMk/>
          <pc:sldMk cId="4271046506" sldId="267"/>
        </pc:sldMkLst>
        <pc:graphicFrameChg chg="mod">
          <ac:chgData name="Joseph, Diara" userId="10037FFE95858044@LIVE.COM" providerId="AD" clId="Web-{4BCC863F-98C4-40B8-8804-2DBB812C8E37}" dt="2018-01-11T00:35:33.872" v="417"/>
          <ac:graphicFrameMkLst>
            <pc:docMk/>
            <pc:sldMk cId="4271046506" sldId="267"/>
            <ac:graphicFrameMk id="10" creationId="{B3EF6609-E893-4321-BF72-D0FF2223D94D}"/>
          </ac:graphicFrameMkLst>
        </pc:graphicFrameChg>
      </pc:sldChg>
      <pc:sldChg chg="add del replId">
        <pc:chgData name="Joseph, Diara" userId="10037FFE95858044@LIVE.COM" providerId="AD" clId="Web-{4BCC863F-98C4-40B8-8804-2DBB812C8E37}" dt="2018-01-11T00:35:07.528" v="415"/>
        <pc:sldMkLst>
          <pc:docMk/>
          <pc:sldMk cId="2885997131" sldId="268"/>
        </pc:sldMkLst>
      </pc:sldChg>
    </pc:docChg>
  </pc:docChgLst>
  <pc:docChgLst>
    <pc:chgData name="Cisneros, Maya" userId="100300009360F37D@LIVE.COM" providerId="AD" clId="Web-{E8A92210-FCD4-4D75-88BD-ADBD328AF126}"/>
    <pc:docChg chg="modSld">
      <pc:chgData name="Cisneros, Maya" userId="100300009360F37D@LIVE.COM" providerId="AD" clId="Web-{E8A92210-FCD4-4D75-88BD-ADBD328AF126}" dt="2018-01-16T18:09:20.342" v="55"/>
      <pc:docMkLst>
        <pc:docMk/>
      </pc:docMkLst>
      <pc:sldChg chg="modSp mod setBg">
        <pc:chgData name="Cisneros, Maya" userId="100300009360F37D@LIVE.COM" providerId="AD" clId="Web-{E8A92210-FCD4-4D75-88BD-ADBD328AF126}" dt="2018-01-16T18:05:31.965" v="14"/>
        <pc:sldMkLst>
          <pc:docMk/>
          <pc:sldMk cId="2881373474" sldId="257"/>
        </pc:sldMkLst>
        <pc:spChg chg="mod">
          <ac:chgData name="Cisneros, Maya" userId="100300009360F37D@LIVE.COM" providerId="AD" clId="Web-{E8A92210-FCD4-4D75-88BD-ADBD328AF126}" dt="2018-01-16T18:05:31.965" v="14"/>
          <ac:spMkLst>
            <pc:docMk/>
            <pc:sldMk cId="2881373474" sldId="257"/>
            <ac:spMk id="3" creationId="{F3FB7839-4D0F-4D2F-8A22-CE61F6DE3CD3}"/>
          </ac:spMkLst>
        </pc:spChg>
      </pc:sldChg>
      <pc:sldChg chg="modSp">
        <pc:chgData name="Cisneros, Maya" userId="100300009360F37D@LIVE.COM" providerId="AD" clId="Web-{E8A92210-FCD4-4D75-88BD-ADBD328AF126}" dt="2018-01-16T18:07:26.763" v="46"/>
        <pc:sldMkLst>
          <pc:docMk/>
          <pc:sldMk cId="1285156553" sldId="258"/>
        </pc:sldMkLst>
        <pc:spChg chg="mod">
          <ac:chgData name="Cisneros, Maya" userId="100300009360F37D@LIVE.COM" providerId="AD" clId="Web-{E8A92210-FCD4-4D75-88BD-ADBD328AF126}" dt="2018-01-16T18:07:26.763" v="46"/>
          <ac:spMkLst>
            <pc:docMk/>
            <pc:sldMk cId="1285156553" sldId="258"/>
            <ac:spMk id="2" creationId="{39696C47-C7D1-42F3-B0A1-CB11B421508C}"/>
          </ac:spMkLst>
        </pc:spChg>
        <pc:spChg chg="mod">
          <ac:chgData name="Cisneros, Maya" userId="100300009360F37D@LIVE.COM" providerId="AD" clId="Web-{E8A92210-FCD4-4D75-88BD-ADBD328AF126}" dt="2018-01-16T18:06:21.403" v="31"/>
          <ac:spMkLst>
            <pc:docMk/>
            <pc:sldMk cId="1285156553" sldId="258"/>
            <ac:spMk id="3" creationId="{7135594B-94FA-43C3-B346-1079E2A4B89F}"/>
          </ac:spMkLst>
        </pc:spChg>
      </pc:sldChg>
      <pc:sldChg chg="modSp">
        <pc:chgData name="Cisneros, Maya" userId="100300009360F37D@LIVE.COM" providerId="AD" clId="Web-{E8A92210-FCD4-4D75-88BD-ADBD328AF126}" dt="2018-01-16T18:07:21.169" v="44"/>
        <pc:sldMkLst>
          <pc:docMk/>
          <pc:sldMk cId="3763682949" sldId="259"/>
        </pc:sldMkLst>
        <pc:spChg chg="mod">
          <ac:chgData name="Cisneros, Maya" userId="100300009360F37D@LIVE.COM" providerId="AD" clId="Web-{E8A92210-FCD4-4D75-88BD-ADBD328AF126}" dt="2018-01-16T18:07:21.169" v="44"/>
          <ac:spMkLst>
            <pc:docMk/>
            <pc:sldMk cId="3763682949" sldId="259"/>
            <ac:spMk id="2" creationId="{9151C6DA-FECC-42DE-8253-A34707564A4F}"/>
          </ac:spMkLst>
        </pc:spChg>
      </pc:sldChg>
      <pc:sldChg chg="modSp">
        <pc:chgData name="Cisneros, Maya" userId="100300009360F37D@LIVE.COM" providerId="AD" clId="Web-{E8A92210-FCD4-4D75-88BD-ADBD328AF126}" dt="2018-01-16T18:07:41.153" v="50"/>
        <pc:sldMkLst>
          <pc:docMk/>
          <pc:sldMk cId="1532202508" sldId="260"/>
        </pc:sldMkLst>
        <pc:spChg chg="mod">
          <ac:chgData name="Cisneros, Maya" userId="100300009360F37D@LIVE.COM" providerId="AD" clId="Web-{E8A92210-FCD4-4D75-88BD-ADBD328AF126}" dt="2018-01-16T18:07:41.153" v="50"/>
          <ac:spMkLst>
            <pc:docMk/>
            <pc:sldMk cId="1532202508" sldId="260"/>
            <ac:spMk id="3" creationId="{445A343F-B5A3-487F-B10F-A7B8EE483892}"/>
          </ac:spMkLst>
        </pc:spChg>
      </pc:sldChg>
      <pc:sldChg chg="modSp">
        <pc:chgData name="Cisneros, Maya" userId="100300009360F37D@LIVE.COM" providerId="AD" clId="Web-{E8A92210-FCD4-4D75-88BD-ADBD328AF126}" dt="2018-01-16T18:09:20.342" v="55"/>
        <pc:sldMkLst>
          <pc:docMk/>
          <pc:sldMk cId="2681646879" sldId="263"/>
        </pc:sldMkLst>
        <pc:graphicFrameChg chg="mod modGraphic">
          <ac:chgData name="Cisneros, Maya" userId="100300009360F37D@LIVE.COM" providerId="AD" clId="Web-{E8A92210-FCD4-4D75-88BD-ADBD328AF126}" dt="2018-01-16T18:09:20.342" v="55"/>
          <ac:graphicFrameMkLst>
            <pc:docMk/>
            <pc:sldMk cId="2681646879" sldId="263"/>
            <ac:graphicFrameMk id="8" creationId="{895DB123-F8DD-449D-B055-C574BC9F4314}"/>
          </ac:graphicFrameMkLst>
        </pc:graphicFrameChg>
      </pc:sldChg>
    </pc:docChg>
  </pc:docChgLst>
  <pc:docChgLst>
    <pc:chgData name="Joseph, Diara" userId="10037FFE95858044@LIVE.COM" providerId="AD" clId="Web-{010B1A9E-2E29-4B8F-B028-7FAD7B36EDDC}"/>
    <pc:docChg chg="addSld modSld modSection">
      <pc:chgData name="Joseph, Diara" userId="10037FFE95858044@LIVE.COM" providerId="AD" clId="Web-{010B1A9E-2E29-4B8F-B028-7FAD7B36EDDC}" dt="2018-01-10T18:35:48.711" v="122"/>
      <pc:docMkLst>
        <pc:docMk/>
      </pc:docMkLst>
      <pc:sldChg chg="addSp delSp modSp mod setBg setClrOvrMap">
        <pc:chgData name="Joseph, Diara" userId="10037FFE95858044@LIVE.COM" providerId="AD" clId="Web-{010B1A9E-2E29-4B8F-B028-7FAD7B36EDDC}" dt="2018-01-10T18:25:35.157" v="4"/>
        <pc:sldMkLst>
          <pc:docMk/>
          <pc:sldMk cId="1370132496" sldId="261"/>
        </pc:sldMkLst>
        <pc:spChg chg="mod">
          <ac:chgData name="Joseph, Diara" userId="10037FFE95858044@LIVE.COM" providerId="AD" clId="Web-{010B1A9E-2E29-4B8F-B028-7FAD7B36EDDC}" dt="2018-01-10T18:25:35.157" v="4"/>
          <ac:spMkLst>
            <pc:docMk/>
            <pc:sldMk cId="1370132496" sldId="261"/>
            <ac:spMk id="2" creationId="{72611856-922E-4D7C-B425-2A3F073A55BC}"/>
          </ac:spMkLst>
        </pc:spChg>
        <pc:spChg chg="add del mod">
          <ac:chgData name="Joseph, Diara" userId="10037FFE95858044@LIVE.COM" providerId="AD" clId="Web-{010B1A9E-2E29-4B8F-B028-7FAD7B36EDDC}" dt="2018-01-10T18:25:35.157" v="4"/>
          <ac:spMkLst>
            <pc:docMk/>
            <pc:sldMk cId="1370132496" sldId="261"/>
            <ac:spMk id="3" creationId="{9FEAEA8A-E864-4E1E-83BE-128F8116F851}"/>
          </ac:spMkLst>
        </pc:spChg>
        <pc:spChg chg="add del">
          <ac:chgData name="Joseph, Diara" userId="10037FFE95858044@LIVE.COM" providerId="AD" clId="Web-{010B1A9E-2E29-4B8F-B028-7FAD7B36EDDC}" dt="2018-01-10T18:25:34.704" v="3"/>
          <ac:spMkLst>
            <pc:docMk/>
            <pc:sldMk cId="1370132496" sldId="261"/>
            <ac:spMk id="6" creationId="{3A9C15D4-2EE7-4D05-B87C-91D1F3B9604B}"/>
          </ac:spMkLst>
        </pc:spChg>
        <pc:spChg chg="add del">
          <ac:chgData name="Joseph, Diara" userId="10037FFE95858044@LIVE.COM" providerId="AD" clId="Web-{010B1A9E-2E29-4B8F-B028-7FAD7B36EDDC}" dt="2018-01-10T18:25:34.704" v="3"/>
          <ac:spMkLst>
            <pc:docMk/>
            <pc:sldMk cId="1370132496" sldId="261"/>
            <ac:spMk id="7" creationId="{4ED7B0FB-9654-4441-9545-02D458B68620}"/>
          </ac:spMkLst>
        </pc:spChg>
        <pc:spChg chg="add del">
          <ac:chgData name="Joseph, Diara" userId="10037FFE95858044@LIVE.COM" providerId="AD" clId="Web-{010B1A9E-2E29-4B8F-B028-7FAD7B36EDDC}" dt="2018-01-10T18:25:30.047" v="1"/>
          <ac:spMkLst>
            <pc:docMk/>
            <pc:sldMk cId="1370132496" sldId="261"/>
            <ac:spMk id="10" creationId="{3A9C15D4-2EE7-4D05-B87C-91D1F3B9604B}"/>
          </ac:spMkLst>
        </pc:spChg>
        <pc:spChg chg="add del">
          <ac:chgData name="Joseph, Diara" userId="10037FFE95858044@LIVE.COM" providerId="AD" clId="Web-{010B1A9E-2E29-4B8F-B028-7FAD7B36EDDC}" dt="2018-01-10T18:25:30.047" v="1"/>
          <ac:spMkLst>
            <pc:docMk/>
            <pc:sldMk cId="1370132496" sldId="261"/>
            <ac:spMk id="12" creationId="{4ED7B0FB-9654-4441-9545-02D458B68620}"/>
          </ac:spMkLst>
        </pc:spChg>
        <pc:spChg chg="add">
          <ac:chgData name="Joseph, Diara" userId="10037FFE95858044@LIVE.COM" providerId="AD" clId="Web-{010B1A9E-2E29-4B8F-B028-7FAD7B36EDDC}" dt="2018-01-10T18:25:35.157" v="4"/>
          <ac:spMkLst>
            <pc:docMk/>
            <pc:sldMk cId="1370132496" sldId="261"/>
            <ac:spMk id="13" creationId="{5D1C0F6D-5AB0-457D-A2E5-4B8E77E3905D}"/>
          </ac:spMkLst>
        </pc:spChg>
        <pc:spChg chg="add">
          <ac:chgData name="Joseph, Diara" userId="10037FFE95858044@LIVE.COM" providerId="AD" clId="Web-{010B1A9E-2E29-4B8F-B028-7FAD7B36EDDC}" dt="2018-01-10T18:25:35.157" v="4"/>
          <ac:spMkLst>
            <pc:docMk/>
            <pc:sldMk cId="1370132496" sldId="261"/>
            <ac:spMk id="15" creationId="{FD56A97F-536A-4D70-BE3C-46ED7477A145}"/>
          </ac:spMkLst>
        </pc:spChg>
        <pc:spChg chg="add">
          <ac:chgData name="Joseph, Diara" userId="10037FFE95858044@LIVE.COM" providerId="AD" clId="Web-{010B1A9E-2E29-4B8F-B028-7FAD7B36EDDC}" dt="2018-01-10T18:25:35.157" v="4"/>
          <ac:spMkLst>
            <pc:docMk/>
            <pc:sldMk cId="1370132496" sldId="261"/>
            <ac:spMk id="17" creationId="{C8F27DD5-AB09-4348-AEAE-38DD5BF3BA34}"/>
          </ac:spMkLst>
        </pc:spChg>
        <pc:graphicFrameChg chg="add del">
          <ac:chgData name="Joseph, Diara" userId="10037FFE95858044@LIVE.COM" providerId="AD" clId="Web-{010B1A9E-2E29-4B8F-B028-7FAD7B36EDDC}" dt="2018-01-10T18:25:30.047" v="1"/>
          <ac:graphicFrameMkLst>
            <pc:docMk/>
            <pc:sldMk cId="1370132496" sldId="261"/>
            <ac:graphicFrameMk id="5" creationId="{00000000-0000-0000-0000-000000000000}"/>
          </ac:graphicFrameMkLst>
        </pc:graphicFrameChg>
        <pc:graphicFrameChg chg="add del">
          <ac:chgData name="Joseph, Diara" userId="10037FFE95858044@LIVE.COM" providerId="AD" clId="Web-{010B1A9E-2E29-4B8F-B028-7FAD7B36EDDC}" dt="2018-01-10T18:25:34.704" v="3"/>
          <ac:graphicFrameMkLst>
            <pc:docMk/>
            <pc:sldMk cId="1370132496" sldId="261"/>
            <ac:graphicFrameMk id="11" creationId="{00000000-0000-0000-0000-000000000000}"/>
          </ac:graphicFrameMkLst>
        </pc:graphicFrameChg>
        <pc:picChg chg="add del">
          <ac:chgData name="Joseph, Diara" userId="10037FFE95858044@LIVE.COM" providerId="AD" clId="Web-{010B1A9E-2E29-4B8F-B028-7FAD7B36EDDC}" dt="2018-01-10T18:25:34.704" v="3"/>
          <ac:picMkLst>
            <pc:docMk/>
            <pc:sldMk cId="1370132496" sldId="261"/>
            <ac:picMk id="8" creationId="{7BB94C57-FDF3-45A3-9D1F-904523D795D4}"/>
          </ac:picMkLst>
        </pc:picChg>
        <pc:picChg chg="add del">
          <ac:chgData name="Joseph, Diara" userId="10037FFE95858044@LIVE.COM" providerId="AD" clId="Web-{010B1A9E-2E29-4B8F-B028-7FAD7B36EDDC}" dt="2018-01-10T18:25:34.704" v="3"/>
          <ac:picMkLst>
            <pc:docMk/>
            <pc:sldMk cId="1370132496" sldId="261"/>
            <ac:picMk id="9" creationId="{6AEBDF1A-221A-4497-BBA9-57A70D161510}"/>
          </ac:picMkLst>
        </pc:picChg>
        <pc:picChg chg="add del">
          <ac:chgData name="Joseph, Diara" userId="10037FFE95858044@LIVE.COM" providerId="AD" clId="Web-{010B1A9E-2E29-4B8F-B028-7FAD7B36EDDC}" dt="2018-01-10T18:25:30.047" v="1"/>
          <ac:picMkLst>
            <pc:docMk/>
            <pc:sldMk cId="1370132496" sldId="261"/>
            <ac:picMk id="14" creationId="{7BB94C57-FDF3-45A3-9D1F-904523D795D4}"/>
          </ac:picMkLst>
        </pc:picChg>
        <pc:picChg chg="add del">
          <ac:chgData name="Joseph, Diara" userId="10037FFE95858044@LIVE.COM" providerId="AD" clId="Web-{010B1A9E-2E29-4B8F-B028-7FAD7B36EDDC}" dt="2018-01-10T18:25:30.047" v="1"/>
          <ac:picMkLst>
            <pc:docMk/>
            <pc:sldMk cId="1370132496" sldId="261"/>
            <ac:picMk id="16" creationId="{6AEBDF1A-221A-4497-BBA9-57A70D161510}"/>
          </ac:picMkLst>
        </pc:picChg>
        <pc:picChg chg="add">
          <ac:chgData name="Joseph, Diara" userId="10037FFE95858044@LIVE.COM" providerId="AD" clId="Web-{010B1A9E-2E29-4B8F-B028-7FAD7B36EDDC}" dt="2018-01-10T18:25:35.157" v="4"/>
          <ac:picMkLst>
            <pc:docMk/>
            <pc:sldMk cId="1370132496" sldId="261"/>
            <ac:picMk id="18" creationId="{522BA091-022A-4EB4-BBA0-0309BF5F9190}"/>
          </ac:picMkLst>
        </pc:picChg>
      </pc:sldChg>
      <pc:sldChg chg="modSp new">
        <pc:chgData name="Joseph, Diara" userId="10037FFE95858044@LIVE.COM" providerId="AD" clId="Web-{010B1A9E-2E29-4B8F-B028-7FAD7B36EDDC}" dt="2018-01-10T18:35:48.711" v="121"/>
        <pc:sldMkLst>
          <pc:docMk/>
          <pc:sldMk cId="353572317" sldId="262"/>
        </pc:sldMkLst>
        <pc:spChg chg="mod">
          <ac:chgData name="Joseph, Diara" userId="10037FFE95858044@LIVE.COM" providerId="AD" clId="Web-{010B1A9E-2E29-4B8F-B028-7FAD7B36EDDC}" dt="2018-01-10T18:26:31.547" v="6"/>
          <ac:spMkLst>
            <pc:docMk/>
            <pc:sldMk cId="353572317" sldId="262"/>
            <ac:spMk id="2" creationId="{3BD2B19F-1E40-44EB-9E78-165ECE9A4C1A}"/>
          </ac:spMkLst>
        </pc:spChg>
        <pc:spChg chg="mod">
          <ac:chgData name="Joseph, Diara" userId="10037FFE95858044@LIVE.COM" providerId="AD" clId="Web-{010B1A9E-2E29-4B8F-B028-7FAD7B36EDDC}" dt="2018-01-10T18:35:48.711" v="121"/>
          <ac:spMkLst>
            <pc:docMk/>
            <pc:sldMk cId="353572317" sldId="262"/>
            <ac:spMk id="18" creationId="{CDE06567-7FCA-461C-B57E-E600A0B87B9F}"/>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1-17T18:45:21.602" idx="1">
    <p:pos x="10" y="10"/>
    <p:text>data 1</p:text>
    <p:extLst>
      <p:ext uri="{C676402C-5697-4E1C-873F-D02D1690AC5C}">
        <p15:threadingInfo xmlns:p15="http://schemas.microsoft.com/office/powerpoint/2012/main" timeZoneBias="0"/>
      </p:ext>
    </p:extLst>
  </p:cm>
  <p:cm authorId="1" dt="2018-01-17T18:45:55.806" idx="2">
    <p:pos x="10" y="106"/>
    <p:text>data 2 on page 17 :)</p:text>
    <p:extLst>
      <p:ext uri="{C676402C-5697-4E1C-873F-D02D1690AC5C}">
        <p15:threadingInfo xmlns:p15="http://schemas.microsoft.com/office/powerpoint/2012/main" timeZoneBias="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DD7D7-B940-48EA-AD36-4D711A4388F2}" type="doc">
      <dgm:prSet loTypeId="urn:microsoft.com/office/officeart/2005/8/layout/default" loCatId="list" qsTypeId="urn:microsoft.com/office/officeart/2005/8/quickstyle/simple2" qsCatId="simple" csTypeId="urn:microsoft.com/office/officeart/2005/8/colors/accent2_4" csCatId="accent2" phldr="1"/>
      <dgm:spPr/>
      <dgm:t>
        <a:bodyPr/>
        <a:lstStyle/>
        <a:p>
          <a:endParaRPr lang="en-US"/>
        </a:p>
      </dgm:t>
    </dgm:pt>
    <dgm:pt modelId="{CFF58A65-B3A1-4306-AC1F-3E7B2DAAA2BE}">
      <dgm:prSet/>
      <dgm:spPr/>
      <dgm:t>
        <a:bodyPr/>
        <a:lstStyle/>
        <a:p>
          <a:r>
            <a:rPr lang="en-US" baseline="0"/>
            <a:t>2 Ceramic Bowls (From The Same Set)</a:t>
          </a:r>
          <a:endParaRPr lang="en-US"/>
        </a:p>
      </dgm:t>
    </dgm:pt>
    <dgm:pt modelId="{C4D18465-8A0C-47A8-BC4E-3015C3E1E6DF}" type="parTrans" cxnId="{E13719F8-DFC1-4DF3-97FA-13BA4DDDE92C}">
      <dgm:prSet/>
      <dgm:spPr/>
      <dgm:t>
        <a:bodyPr/>
        <a:lstStyle/>
        <a:p>
          <a:endParaRPr lang="en-US"/>
        </a:p>
      </dgm:t>
    </dgm:pt>
    <dgm:pt modelId="{58DB2377-5771-43DD-9174-8A27388F2BEA}" type="sibTrans" cxnId="{E13719F8-DFC1-4DF3-97FA-13BA4DDDE92C}">
      <dgm:prSet/>
      <dgm:spPr/>
      <dgm:t>
        <a:bodyPr/>
        <a:lstStyle/>
        <a:p>
          <a:endParaRPr lang="en-US"/>
        </a:p>
      </dgm:t>
    </dgm:pt>
    <dgm:pt modelId="{8AFCD8A5-9F18-4D41-8419-31496A8DA6CE}">
      <dgm:prSet/>
      <dgm:spPr/>
      <dgm:t>
        <a:bodyPr/>
        <a:lstStyle/>
        <a:p>
          <a:r>
            <a:rPr lang="en-US" baseline="0"/>
            <a:t>FLOWING SALT©</a:t>
          </a:r>
          <a:endParaRPr lang="en-US"/>
        </a:p>
      </dgm:t>
    </dgm:pt>
    <dgm:pt modelId="{1A987B81-94A7-43E1-B4A6-1E61E62A9AFF}" type="parTrans" cxnId="{9A01E068-1CA0-4102-86D1-64150AB5E14C}">
      <dgm:prSet/>
      <dgm:spPr/>
      <dgm:t>
        <a:bodyPr/>
        <a:lstStyle/>
        <a:p>
          <a:endParaRPr lang="en-US"/>
        </a:p>
      </dgm:t>
    </dgm:pt>
    <dgm:pt modelId="{C7701087-E744-4084-B329-1B64E68D8EBE}" type="sibTrans" cxnId="{9A01E068-1CA0-4102-86D1-64150AB5E14C}">
      <dgm:prSet/>
      <dgm:spPr/>
      <dgm:t>
        <a:bodyPr/>
        <a:lstStyle/>
        <a:p>
          <a:endParaRPr lang="en-US"/>
        </a:p>
      </dgm:t>
    </dgm:pt>
    <dgm:pt modelId="{8B471292-6FEA-487B-905D-6019D7C39493}">
      <dgm:prSet/>
      <dgm:spPr/>
      <dgm:t>
        <a:bodyPr/>
        <a:lstStyle/>
        <a:p>
          <a:r>
            <a:rPr lang="en-US" baseline="0"/>
            <a:t>Measuring Spoons</a:t>
          </a:r>
          <a:endParaRPr lang="en-US"/>
        </a:p>
      </dgm:t>
    </dgm:pt>
    <dgm:pt modelId="{8DB2BA1C-2273-4FD3-B783-EAF93A8D86B8}" type="parTrans" cxnId="{2D6807A6-9DE4-4BA8-8ED8-A3F57D685580}">
      <dgm:prSet/>
      <dgm:spPr/>
      <dgm:t>
        <a:bodyPr/>
        <a:lstStyle/>
        <a:p>
          <a:endParaRPr lang="en-US"/>
        </a:p>
      </dgm:t>
    </dgm:pt>
    <dgm:pt modelId="{064EA473-2F03-4061-BCC2-7B5A029CAA6E}" type="sibTrans" cxnId="{2D6807A6-9DE4-4BA8-8ED8-A3F57D685580}">
      <dgm:prSet/>
      <dgm:spPr/>
      <dgm:t>
        <a:bodyPr/>
        <a:lstStyle/>
        <a:p>
          <a:endParaRPr lang="en-US"/>
        </a:p>
      </dgm:t>
    </dgm:pt>
    <dgm:pt modelId="{BFB97996-DDBA-4848-9B09-6826EEF0A68B}">
      <dgm:prSet/>
      <dgm:spPr/>
      <dgm:t>
        <a:bodyPr/>
        <a:lstStyle/>
        <a:p>
          <a:r>
            <a:rPr lang="en-US" baseline="0"/>
            <a:t>KUERIG®</a:t>
          </a:r>
          <a:endParaRPr lang="en-US"/>
        </a:p>
      </dgm:t>
    </dgm:pt>
    <dgm:pt modelId="{B7BA9818-D2EC-4734-A577-42F54EB6DC67}" type="parTrans" cxnId="{5371A9CF-08AB-4820-978E-848A389321B8}">
      <dgm:prSet/>
      <dgm:spPr/>
      <dgm:t>
        <a:bodyPr/>
        <a:lstStyle/>
        <a:p>
          <a:endParaRPr lang="en-US"/>
        </a:p>
      </dgm:t>
    </dgm:pt>
    <dgm:pt modelId="{D28B0E69-F79D-4BC0-A2FC-8A94D039D8DF}" type="sibTrans" cxnId="{5371A9CF-08AB-4820-978E-848A389321B8}">
      <dgm:prSet/>
      <dgm:spPr/>
      <dgm:t>
        <a:bodyPr/>
        <a:lstStyle/>
        <a:p>
          <a:endParaRPr lang="en-US"/>
        </a:p>
      </dgm:t>
    </dgm:pt>
    <dgm:pt modelId="{4CE13F97-395D-4898-B478-B10A7BF22B69}">
      <dgm:prSet/>
      <dgm:spPr/>
      <dgm:t>
        <a:bodyPr/>
        <a:lstStyle/>
        <a:p>
          <a:r>
            <a:rPr lang="en-US" baseline="0"/>
            <a:t>Nestle Pure life®</a:t>
          </a:r>
          <a:endParaRPr lang="en-US"/>
        </a:p>
      </dgm:t>
    </dgm:pt>
    <dgm:pt modelId="{B79CFA3F-6C29-4107-BA1C-FE23E4F88267}" type="parTrans" cxnId="{889A3B74-40F7-42E3-A3D3-3F88D7EB6425}">
      <dgm:prSet/>
      <dgm:spPr/>
      <dgm:t>
        <a:bodyPr/>
        <a:lstStyle/>
        <a:p>
          <a:endParaRPr lang="en-US"/>
        </a:p>
      </dgm:t>
    </dgm:pt>
    <dgm:pt modelId="{70B7CA2A-0172-4575-B85B-E692D7775490}" type="sibTrans" cxnId="{889A3B74-40F7-42E3-A3D3-3F88D7EB6425}">
      <dgm:prSet/>
      <dgm:spPr/>
      <dgm:t>
        <a:bodyPr/>
        <a:lstStyle/>
        <a:p>
          <a:endParaRPr lang="en-US"/>
        </a:p>
      </dgm:t>
    </dgm:pt>
    <dgm:pt modelId="{375D127F-1C0A-4A04-B208-E456F862978B}">
      <dgm:prSet/>
      <dgm:spPr/>
      <dgm:t>
        <a:bodyPr/>
        <a:lstStyle/>
        <a:p>
          <a:r>
            <a:rPr lang="en-US" baseline="0"/>
            <a:t>Stopwatch</a:t>
          </a:r>
          <a:endParaRPr lang="en-US"/>
        </a:p>
      </dgm:t>
    </dgm:pt>
    <dgm:pt modelId="{E86BC0D2-8ECA-42A2-B8CA-083189B84352}" type="parTrans" cxnId="{168C30CF-9784-457A-B79E-4C461FAF269F}">
      <dgm:prSet/>
      <dgm:spPr/>
      <dgm:t>
        <a:bodyPr/>
        <a:lstStyle/>
        <a:p>
          <a:endParaRPr lang="en-US"/>
        </a:p>
      </dgm:t>
    </dgm:pt>
    <dgm:pt modelId="{903606F0-9FB8-4EF0-85C2-545C961D7E1A}" type="sibTrans" cxnId="{168C30CF-9784-457A-B79E-4C461FAF269F}">
      <dgm:prSet/>
      <dgm:spPr/>
      <dgm:t>
        <a:bodyPr/>
        <a:lstStyle/>
        <a:p>
          <a:endParaRPr lang="en-US"/>
        </a:p>
      </dgm:t>
    </dgm:pt>
    <dgm:pt modelId="{7BAB49FB-D07F-4D40-A61C-43ED1889B6C8}">
      <dgm:prSet/>
      <dgm:spPr/>
      <dgm:t>
        <a:bodyPr/>
        <a:lstStyle/>
        <a:p>
          <a:r>
            <a:rPr lang="en-US" baseline="0"/>
            <a:t>Thermometer</a:t>
          </a:r>
          <a:endParaRPr lang="en-US"/>
        </a:p>
      </dgm:t>
    </dgm:pt>
    <dgm:pt modelId="{64679336-4FE4-4EFE-8C71-5BAE8B41C5F7}" type="parTrans" cxnId="{554C2887-FB27-4F50-844C-FF644381A7FC}">
      <dgm:prSet/>
      <dgm:spPr/>
      <dgm:t>
        <a:bodyPr/>
        <a:lstStyle/>
        <a:p>
          <a:endParaRPr lang="en-US"/>
        </a:p>
      </dgm:t>
    </dgm:pt>
    <dgm:pt modelId="{9830B8AF-A6CD-4E64-81E3-E128B014D382}" type="sibTrans" cxnId="{554C2887-FB27-4F50-844C-FF644381A7FC}">
      <dgm:prSet/>
      <dgm:spPr/>
      <dgm:t>
        <a:bodyPr/>
        <a:lstStyle/>
        <a:p>
          <a:endParaRPr lang="en-US"/>
        </a:p>
      </dgm:t>
    </dgm:pt>
    <dgm:pt modelId="{33001773-1567-4458-AA1A-59AC87A850B3}">
      <dgm:prSet/>
      <dgm:spPr/>
      <dgm:t>
        <a:bodyPr/>
        <a:lstStyle/>
        <a:p>
          <a:r>
            <a:rPr lang="en-US"/>
            <a:t>Measuring Cup</a:t>
          </a:r>
        </a:p>
      </dgm:t>
    </dgm:pt>
    <dgm:pt modelId="{73B17AC3-25D2-41E9-8A0D-8C2C7C295EDD}" type="parTrans" cxnId="{19E9A363-BE97-48AD-92A0-B6A0D251FF94}">
      <dgm:prSet/>
      <dgm:spPr/>
    </dgm:pt>
    <dgm:pt modelId="{F52E2883-6A8B-441A-85BB-9454F8FCBBE1}" type="sibTrans" cxnId="{19E9A363-BE97-48AD-92A0-B6A0D251FF94}">
      <dgm:prSet/>
      <dgm:spPr/>
    </dgm:pt>
    <dgm:pt modelId="{CA1308C5-637D-4DDC-AC1E-3024C6587274}" type="pres">
      <dgm:prSet presAssocID="{410DD7D7-B940-48EA-AD36-4D711A4388F2}" presName="diagram" presStyleCnt="0">
        <dgm:presLayoutVars>
          <dgm:dir/>
          <dgm:resizeHandles val="exact"/>
        </dgm:presLayoutVars>
      </dgm:prSet>
      <dgm:spPr/>
      <dgm:t>
        <a:bodyPr/>
        <a:lstStyle/>
        <a:p>
          <a:endParaRPr lang="en-US"/>
        </a:p>
      </dgm:t>
    </dgm:pt>
    <dgm:pt modelId="{25DB8D74-B2A7-4A53-96A6-21947F8ADBB2}" type="pres">
      <dgm:prSet presAssocID="{CFF58A65-B3A1-4306-AC1F-3E7B2DAAA2BE}" presName="node" presStyleLbl="node1" presStyleIdx="0" presStyleCnt="8">
        <dgm:presLayoutVars>
          <dgm:bulletEnabled val="1"/>
        </dgm:presLayoutVars>
      </dgm:prSet>
      <dgm:spPr/>
      <dgm:t>
        <a:bodyPr/>
        <a:lstStyle/>
        <a:p>
          <a:endParaRPr lang="en-US"/>
        </a:p>
      </dgm:t>
    </dgm:pt>
    <dgm:pt modelId="{FA106C24-DCA2-4E4F-9C6D-E01D07A4A649}" type="pres">
      <dgm:prSet presAssocID="{58DB2377-5771-43DD-9174-8A27388F2BEA}" presName="sibTrans" presStyleCnt="0"/>
      <dgm:spPr/>
    </dgm:pt>
    <dgm:pt modelId="{35984308-5697-4FF7-A850-5DAB99FBC74C}" type="pres">
      <dgm:prSet presAssocID="{8AFCD8A5-9F18-4D41-8419-31496A8DA6CE}" presName="node" presStyleLbl="node1" presStyleIdx="1" presStyleCnt="8">
        <dgm:presLayoutVars>
          <dgm:bulletEnabled val="1"/>
        </dgm:presLayoutVars>
      </dgm:prSet>
      <dgm:spPr/>
      <dgm:t>
        <a:bodyPr/>
        <a:lstStyle/>
        <a:p>
          <a:endParaRPr lang="en-US"/>
        </a:p>
      </dgm:t>
    </dgm:pt>
    <dgm:pt modelId="{33915AD3-306A-4227-AD38-3ADE1139C192}" type="pres">
      <dgm:prSet presAssocID="{C7701087-E744-4084-B329-1B64E68D8EBE}" presName="sibTrans" presStyleCnt="0"/>
      <dgm:spPr/>
    </dgm:pt>
    <dgm:pt modelId="{6B8EDC46-030B-4EFE-8A84-945E26EBB18F}" type="pres">
      <dgm:prSet presAssocID="{8B471292-6FEA-487B-905D-6019D7C39493}" presName="node" presStyleLbl="node1" presStyleIdx="2" presStyleCnt="8">
        <dgm:presLayoutVars>
          <dgm:bulletEnabled val="1"/>
        </dgm:presLayoutVars>
      </dgm:prSet>
      <dgm:spPr/>
      <dgm:t>
        <a:bodyPr/>
        <a:lstStyle/>
        <a:p>
          <a:endParaRPr lang="en-US"/>
        </a:p>
      </dgm:t>
    </dgm:pt>
    <dgm:pt modelId="{34CB460A-6B77-4216-A6C5-39CDD8D56B95}" type="pres">
      <dgm:prSet presAssocID="{064EA473-2F03-4061-BCC2-7B5A029CAA6E}" presName="sibTrans" presStyleCnt="0"/>
      <dgm:spPr/>
    </dgm:pt>
    <dgm:pt modelId="{57128262-4351-4FD8-8A02-FB3255C3AB3A}" type="pres">
      <dgm:prSet presAssocID="{BFB97996-DDBA-4848-9B09-6826EEF0A68B}" presName="node" presStyleLbl="node1" presStyleIdx="3" presStyleCnt="8">
        <dgm:presLayoutVars>
          <dgm:bulletEnabled val="1"/>
        </dgm:presLayoutVars>
      </dgm:prSet>
      <dgm:spPr/>
      <dgm:t>
        <a:bodyPr/>
        <a:lstStyle/>
        <a:p>
          <a:endParaRPr lang="en-US"/>
        </a:p>
      </dgm:t>
    </dgm:pt>
    <dgm:pt modelId="{881AD5B9-DCD1-43BB-B696-F7EA6D2FD1E2}" type="pres">
      <dgm:prSet presAssocID="{D28B0E69-F79D-4BC0-A2FC-8A94D039D8DF}" presName="sibTrans" presStyleCnt="0"/>
      <dgm:spPr/>
    </dgm:pt>
    <dgm:pt modelId="{2A54613D-DC7F-4961-AFBF-013939030208}" type="pres">
      <dgm:prSet presAssocID="{4CE13F97-395D-4898-B478-B10A7BF22B69}" presName="node" presStyleLbl="node1" presStyleIdx="4" presStyleCnt="8">
        <dgm:presLayoutVars>
          <dgm:bulletEnabled val="1"/>
        </dgm:presLayoutVars>
      </dgm:prSet>
      <dgm:spPr/>
      <dgm:t>
        <a:bodyPr/>
        <a:lstStyle/>
        <a:p>
          <a:endParaRPr lang="en-US"/>
        </a:p>
      </dgm:t>
    </dgm:pt>
    <dgm:pt modelId="{14612BD2-FEA4-4A8B-8F27-82535D9DE042}" type="pres">
      <dgm:prSet presAssocID="{70B7CA2A-0172-4575-B85B-E692D7775490}" presName="sibTrans" presStyleCnt="0"/>
      <dgm:spPr/>
    </dgm:pt>
    <dgm:pt modelId="{106D9840-EE90-4B66-8CDA-6FB390F3BAA5}" type="pres">
      <dgm:prSet presAssocID="{375D127F-1C0A-4A04-B208-E456F862978B}" presName="node" presStyleLbl="node1" presStyleIdx="5" presStyleCnt="8">
        <dgm:presLayoutVars>
          <dgm:bulletEnabled val="1"/>
        </dgm:presLayoutVars>
      </dgm:prSet>
      <dgm:spPr/>
      <dgm:t>
        <a:bodyPr/>
        <a:lstStyle/>
        <a:p>
          <a:endParaRPr lang="en-US"/>
        </a:p>
      </dgm:t>
    </dgm:pt>
    <dgm:pt modelId="{EA29F191-7F61-4A5C-B8C0-E976EF6FB3F0}" type="pres">
      <dgm:prSet presAssocID="{903606F0-9FB8-4EF0-85C2-545C961D7E1A}" presName="sibTrans" presStyleCnt="0"/>
      <dgm:spPr/>
    </dgm:pt>
    <dgm:pt modelId="{98FBC904-EC30-4696-A1D1-54D3023115F9}" type="pres">
      <dgm:prSet presAssocID="{7BAB49FB-D07F-4D40-A61C-43ED1889B6C8}" presName="node" presStyleLbl="node1" presStyleIdx="6" presStyleCnt="8">
        <dgm:presLayoutVars>
          <dgm:bulletEnabled val="1"/>
        </dgm:presLayoutVars>
      </dgm:prSet>
      <dgm:spPr/>
      <dgm:t>
        <a:bodyPr/>
        <a:lstStyle/>
        <a:p>
          <a:endParaRPr lang="en-US"/>
        </a:p>
      </dgm:t>
    </dgm:pt>
    <dgm:pt modelId="{F02A4B63-873E-486B-A3A6-93DBE3547EB9}" type="pres">
      <dgm:prSet presAssocID="{9830B8AF-A6CD-4E64-81E3-E128B014D382}" presName="sibTrans" presStyleCnt="0"/>
      <dgm:spPr/>
    </dgm:pt>
    <dgm:pt modelId="{47DB5801-727E-43FB-AEEF-6CAB31F436A6}" type="pres">
      <dgm:prSet presAssocID="{33001773-1567-4458-AA1A-59AC87A850B3}" presName="node" presStyleLbl="node1" presStyleIdx="7" presStyleCnt="8">
        <dgm:presLayoutVars>
          <dgm:bulletEnabled val="1"/>
        </dgm:presLayoutVars>
      </dgm:prSet>
      <dgm:spPr/>
      <dgm:t>
        <a:bodyPr/>
        <a:lstStyle/>
        <a:p>
          <a:endParaRPr lang="en-US"/>
        </a:p>
      </dgm:t>
    </dgm:pt>
  </dgm:ptLst>
  <dgm:cxnLst>
    <dgm:cxn modelId="{625E097E-79EE-4A60-B7E7-9A8623C5A174}" type="presOf" srcId="{4CE13F97-395D-4898-B478-B10A7BF22B69}" destId="{2A54613D-DC7F-4961-AFBF-013939030208}" srcOrd="0" destOrd="0" presId="urn:microsoft.com/office/officeart/2005/8/layout/default"/>
    <dgm:cxn modelId="{5371A9CF-08AB-4820-978E-848A389321B8}" srcId="{410DD7D7-B940-48EA-AD36-4D711A4388F2}" destId="{BFB97996-DDBA-4848-9B09-6826EEF0A68B}" srcOrd="3" destOrd="0" parTransId="{B7BA9818-D2EC-4734-A577-42F54EB6DC67}" sibTransId="{D28B0E69-F79D-4BC0-A2FC-8A94D039D8DF}"/>
    <dgm:cxn modelId="{97015A0A-81FA-4643-9140-6D1F4EA777D9}" type="presOf" srcId="{33001773-1567-4458-AA1A-59AC87A850B3}" destId="{47DB5801-727E-43FB-AEEF-6CAB31F436A6}" srcOrd="0" destOrd="0" presId="urn:microsoft.com/office/officeart/2005/8/layout/default"/>
    <dgm:cxn modelId="{2E5942C2-B9A4-48D9-8BC6-19F6848A3E07}" type="presOf" srcId="{375D127F-1C0A-4A04-B208-E456F862978B}" destId="{106D9840-EE90-4B66-8CDA-6FB390F3BAA5}" srcOrd="0" destOrd="0" presId="urn:microsoft.com/office/officeart/2005/8/layout/default"/>
    <dgm:cxn modelId="{D1C0153D-EEB5-488C-A536-031F3A496AA0}" type="presOf" srcId="{8AFCD8A5-9F18-4D41-8419-31496A8DA6CE}" destId="{35984308-5697-4FF7-A850-5DAB99FBC74C}" srcOrd="0" destOrd="0" presId="urn:microsoft.com/office/officeart/2005/8/layout/default"/>
    <dgm:cxn modelId="{9A01E068-1CA0-4102-86D1-64150AB5E14C}" srcId="{410DD7D7-B940-48EA-AD36-4D711A4388F2}" destId="{8AFCD8A5-9F18-4D41-8419-31496A8DA6CE}" srcOrd="1" destOrd="0" parTransId="{1A987B81-94A7-43E1-B4A6-1E61E62A9AFF}" sibTransId="{C7701087-E744-4084-B329-1B64E68D8EBE}"/>
    <dgm:cxn modelId="{168C30CF-9784-457A-B79E-4C461FAF269F}" srcId="{410DD7D7-B940-48EA-AD36-4D711A4388F2}" destId="{375D127F-1C0A-4A04-B208-E456F862978B}" srcOrd="5" destOrd="0" parTransId="{E86BC0D2-8ECA-42A2-B8CA-083189B84352}" sibTransId="{903606F0-9FB8-4EF0-85C2-545C961D7E1A}"/>
    <dgm:cxn modelId="{554C2887-FB27-4F50-844C-FF644381A7FC}" srcId="{410DD7D7-B940-48EA-AD36-4D711A4388F2}" destId="{7BAB49FB-D07F-4D40-A61C-43ED1889B6C8}" srcOrd="6" destOrd="0" parTransId="{64679336-4FE4-4EFE-8C71-5BAE8B41C5F7}" sibTransId="{9830B8AF-A6CD-4E64-81E3-E128B014D382}"/>
    <dgm:cxn modelId="{30815A9E-1F05-4B23-BE83-0BBD1308E19E}" type="presOf" srcId="{CFF58A65-B3A1-4306-AC1F-3E7B2DAAA2BE}" destId="{25DB8D74-B2A7-4A53-96A6-21947F8ADBB2}" srcOrd="0" destOrd="0" presId="urn:microsoft.com/office/officeart/2005/8/layout/default"/>
    <dgm:cxn modelId="{DA216954-A41B-44B4-B0D4-16746F573777}" type="presOf" srcId="{410DD7D7-B940-48EA-AD36-4D711A4388F2}" destId="{CA1308C5-637D-4DDC-AC1E-3024C6587274}" srcOrd="0" destOrd="0" presId="urn:microsoft.com/office/officeart/2005/8/layout/default"/>
    <dgm:cxn modelId="{19E9A363-BE97-48AD-92A0-B6A0D251FF94}" srcId="{410DD7D7-B940-48EA-AD36-4D711A4388F2}" destId="{33001773-1567-4458-AA1A-59AC87A850B3}" srcOrd="7" destOrd="0" parTransId="{73B17AC3-25D2-41E9-8A0D-8C2C7C295EDD}" sibTransId="{F52E2883-6A8B-441A-85BB-9454F8FCBBE1}"/>
    <dgm:cxn modelId="{E5743400-E3FB-4FEE-A3F0-7A0A93265F8B}" type="presOf" srcId="{7BAB49FB-D07F-4D40-A61C-43ED1889B6C8}" destId="{98FBC904-EC30-4696-A1D1-54D3023115F9}" srcOrd="0" destOrd="0" presId="urn:microsoft.com/office/officeart/2005/8/layout/default"/>
    <dgm:cxn modelId="{81AF1EFD-9C34-4B59-A75D-BA0E43B8C7E1}" type="presOf" srcId="{BFB97996-DDBA-4848-9B09-6826EEF0A68B}" destId="{57128262-4351-4FD8-8A02-FB3255C3AB3A}" srcOrd="0" destOrd="0" presId="urn:microsoft.com/office/officeart/2005/8/layout/default"/>
    <dgm:cxn modelId="{2D6807A6-9DE4-4BA8-8ED8-A3F57D685580}" srcId="{410DD7D7-B940-48EA-AD36-4D711A4388F2}" destId="{8B471292-6FEA-487B-905D-6019D7C39493}" srcOrd="2" destOrd="0" parTransId="{8DB2BA1C-2273-4FD3-B783-EAF93A8D86B8}" sibTransId="{064EA473-2F03-4061-BCC2-7B5A029CAA6E}"/>
    <dgm:cxn modelId="{E13719F8-DFC1-4DF3-97FA-13BA4DDDE92C}" srcId="{410DD7D7-B940-48EA-AD36-4D711A4388F2}" destId="{CFF58A65-B3A1-4306-AC1F-3E7B2DAAA2BE}" srcOrd="0" destOrd="0" parTransId="{C4D18465-8A0C-47A8-BC4E-3015C3E1E6DF}" sibTransId="{58DB2377-5771-43DD-9174-8A27388F2BEA}"/>
    <dgm:cxn modelId="{7C6EDD57-3C60-4EA1-A595-0EDCD6F96288}" type="presOf" srcId="{8B471292-6FEA-487B-905D-6019D7C39493}" destId="{6B8EDC46-030B-4EFE-8A84-945E26EBB18F}" srcOrd="0" destOrd="0" presId="urn:microsoft.com/office/officeart/2005/8/layout/default"/>
    <dgm:cxn modelId="{889A3B74-40F7-42E3-A3D3-3F88D7EB6425}" srcId="{410DD7D7-B940-48EA-AD36-4D711A4388F2}" destId="{4CE13F97-395D-4898-B478-B10A7BF22B69}" srcOrd="4" destOrd="0" parTransId="{B79CFA3F-6C29-4107-BA1C-FE23E4F88267}" sibTransId="{70B7CA2A-0172-4575-B85B-E692D7775490}"/>
    <dgm:cxn modelId="{297A42D5-764B-4DF5-9067-FAE367E6636D}" type="presParOf" srcId="{CA1308C5-637D-4DDC-AC1E-3024C6587274}" destId="{25DB8D74-B2A7-4A53-96A6-21947F8ADBB2}" srcOrd="0" destOrd="0" presId="urn:microsoft.com/office/officeart/2005/8/layout/default"/>
    <dgm:cxn modelId="{3E0FC192-DDB5-4E20-8D85-294487049517}" type="presParOf" srcId="{CA1308C5-637D-4DDC-AC1E-3024C6587274}" destId="{FA106C24-DCA2-4E4F-9C6D-E01D07A4A649}" srcOrd="1" destOrd="0" presId="urn:microsoft.com/office/officeart/2005/8/layout/default"/>
    <dgm:cxn modelId="{CBE7D860-5DE3-44C8-B475-2A74C4A75E40}" type="presParOf" srcId="{CA1308C5-637D-4DDC-AC1E-3024C6587274}" destId="{35984308-5697-4FF7-A850-5DAB99FBC74C}" srcOrd="2" destOrd="0" presId="urn:microsoft.com/office/officeart/2005/8/layout/default"/>
    <dgm:cxn modelId="{4B8DCFFC-1246-4C90-8609-2A77E5BD1FCB}" type="presParOf" srcId="{CA1308C5-637D-4DDC-AC1E-3024C6587274}" destId="{33915AD3-306A-4227-AD38-3ADE1139C192}" srcOrd="3" destOrd="0" presId="urn:microsoft.com/office/officeart/2005/8/layout/default"/>
    <dgm:cxn modelId="{4D46D8C6-9C59-4667-81F8-3CDC2BAAC601}" type="presParOf" srcId="{CA1308C5-637D-4DDC-AC1E-3024C6587274}" destId="{6B8EDC46-030B-4EFE-8A84-945E26EBB18F}" srcOrd="4" destOrd="0" presId="urn:microsoft.com/office/officeart/2005/8/layout/default"/>
    <dgm:cxn modelId="{08622FED-9DD9-4B0D-9155-9EC83340E671}" type="presParOf" srcId="{CA1308C5-637D-4DDC-AC1E-3024C6587274}" destId="{34CB460A-6B77-4216-A6C5-39CDD8D56B95}" srcOrd="5" destOrd="0" presId="urn:microsoft.com/office/officeart/2005/8/layout/default"/>
    <dgm:cxn modelId="{A211291F-A592-4C55-BF30-8003C4D9FB2C}" type="presParOf" srcId="{CA1308C5-637D-4DDC-AC1E-3024C6587274}" destId="{57128262-4351-4FD8-8A02-FB3255C3AB3A}" srcOrd="6" destOrd="0" presId="urn:microsoft.com/office/officeart/2005/8/layout/default"/>
    <dgm:cxn modelId="{B34299C6-B2FA-4222-BE74-EF61422646BA}" type="presParOf" srcId="{CA1308C5-637D-4DDC-AC1E-3024C6587274}" destId="{881AD5B9-DCD1-43BB-B696-F7EA6D2FD1E2}" srcOrd="7" destOrd="0" presId="urn:microsoft.com/office/officeart/2005/8/layout/default"/>
    <dgm:cxn modelId="{C8E5415E-338D-4903-9C71-F988F8D2C39F}" type="presParOf" srcId="{CA1308C5-637D-4DDC-AC1E-3024C6587274}" destId="{2A54613D-DC7F-4961-AFBF-013939030208}" srcOrd="8" destOrd="0" presId="urn:microsoft.com/office/officeart/2005/8/layout/default"/>
    <dgm:cxn modelId="{7F96315F-66FE-498D-9AAA-684C86C5FD2D}" type="presParOf" srcId="{CA1308C5-637D-4DDC-AC1E-3024C6587274}" destId="{14612BD2-FEA4-4A8B-8F27-82535D9DE042}" srcOrd="9" destOrd="0" presId="urn:microsoft.com/office/officeart/2005/8/layout/default"/>
    <dgm:cxn modelId="{645729E2-A3B2-4973-A5B5-8377A17DCC99}" type="presParOf" srcId="{CA1308C5-637D-4DDC-AC1E-3024C6587274}" destId="{106D9840-EE90-4B66-8CDA-6FB390F3BAA5}" srcOrd="10" destOrd="0" presId="urn:microsoft.com/office/officeart/2005/8/layout/default"/>
    <dgm:cxn modelId="{3D6258F3-1C22-49BD-B9EE-7B6BF8F3CF1B}" type="presParOf" srcId="{CA1308C5-637D-4DDC-AC1E-3024C6587274}" destId="{EA29F191-7F61-4A5C-B8C0-E976EF6FB3F0}" srcOrd="11" destOrd="0" presId="urn:microsoft.com/office/officeart/2005/8/layout/default"/>
    <dgm:cxn modelId="{8FF07D81-2BE9-468B-95CB-503E23D417D9}" type="presParOf" srcId="{CA1308C5-637D-4DDC-AC1E-3024C6587274}" destId="{98FBC904-EC30-4696-A1D1-54D3023115F9}" srcOrd="12" destOrd="0" presId="urn:microsoft.com/office/officeart/2005/8/layout/default"/>
    <dgm:cxn modelId="{8474C1CB-BC63-4C55-9A7F-AFE756F74DA8}" type="presParOf" srcId="{CA1308C5-637D-4DDC-AC1E-3024C6587274}" destId="{F02A4B63-873E-486B-A3A6-93DBE3547EB9}" srcOrd="13" destOrd="0" presId="urn:microsoft.com/office/officeart/2005/8/layout/default"/>
    <dgm:cxn modelId="{50DF913A-79DC-40AD-A7FD-92D813E4AAC5}" type="presParOf" srcId="{CA1308C5-637D-4DDC-AC1E-3024C6587274}" destId="{47DB5801-727E-43FB-AEEF-6CAB31F436A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53CCE-90E5-4AE6-9EAE-A845F44B206D}"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DB79F46-B4FE-4419-9BCD-C4B3CEDED163}">
      <dgm:prSet/>
      <dgm:spPr/>
      <dgm:t>
        <a:bodyPr/>
        <a:lstStyle/>
        <a:p>
          <a:r>
            <a:rPr lang="en-US" sz="2000" baseline="0"/>
            <a:t>*Place 2 teaspoons of salt in one of the ceramic bowls while leaving the other empty</a:t>
          </a:r>
          <a:endParaRPr lang="en-US" sz="2000">
            <a:solidFill>
              <a:srgbClr val="010000"/>
            </a:solidFill>
            <a:latin typeface="Calibri Light"/>
          </a:endParaRPr>
        </a:p>
      </dgm:t>
    </dgm:pt>
    <dgm:pt modelId="{CD2566D0-8D95-4064-A3FA-8E2B3B681572}" type="parTrans" cxnId="{E2E29DD1-90CD-487C-9509-EDD3EB2A5A93}">
      <dgm:prSet/>
      <dgm:spPr/>
      <dgm:t>
        <a:bodyPr/>
        <a:lstStyle/>
        <a:p>
          <a:endParaRPr lang="en-US"/>
        </a:p>
      </dgm:t>
    </dgm:pt>
    <dgm:pt modelId="{1680193E-2752-4184-B52B-F8DFCFC86E75}" type="sibTrans" cxnId="{E2E29DD1-90CD-487C-9509-EDD3EB2A5A93}">
      <dgm:prSet/>
      <dgm:spPr/>
      <dgm:t>
        <a:bodyPr/>
        <a:lstStyle/>
        <a:p>
          <a:endParaRPr lang="en-US"/>
        </a:p>
      </dgm:t>
    </dgm:pt>
    <dgm:pt modelId="{EB77834D-E436-4EF4-825B-BF188407F407}">
      <dgm:prSet/>
      <dgm:spPr/>
      <dgm:t>
        <a:bodyPr/>
        <a:lstStyle/>
        <a:p>
          <a:r>
            <a:rPr lang="en-US" sz="2000" baseline="0"/>
            <a:t>Measure 250ml of water and place it in the Keurig©</a:t>
          </a:r>
          <a:endParaRPr lang="en-US" sz="2000"/>
        </a:p>
      </dgm:t>
    </dgm:pt>
    <dgm:pt modelId="{BAD8DD8C-D42F-495A-A275-5CACA4777D1C}" type="parTrans" cxnId="{0DBAFA6D-76EF-45F6-A2CC-350E5E177329}">
      <dgm:prSet/>
      <dgm:spPr/>
      <dgm:t>
        <a:bodyPr/>
        <a:lstStyle/>
        <a:p>
          <a:endParaRPr lang="en-US"/>
        </a:p>
      </dgm:t>
    </dgm:pt>
    <dgm:pt modelId="{A7ADA19B-7196-4A91-A219-BC14ABF7E001}" type="sibTrans" cxnId="{0DBAFA6D-76EF-45F6-A2CC-350E5E177329}">
      <dgm:prSet/>
      <dgm:spPr/>
      <dgm:t>
        <a:bodyPr/>
        <a:lstStyle/>
        <a:p>
          <a:endParaRPr lang="en-US"/>
        </a:p>
      </dgm:t>
    </dgm:pt>
    <dgm:pt modelId="{1DF3DA6B-2CFC-41FF-8EF9-01C29BD8D2DF}">
      <dgm:prSet/>
      <dgm:spPr/>
      <dgm:t>
        <a:bodyPr/>
        <a:lstStyle/>
        <a:p>
          <a:r>
            <a:rPr lang="en-US" sz="2000" baseline="0"/>
            <a:t>Place bowl of salt under Keurig© and follow heating instructions</a:t>
          </a:r>
          <a:endParaRPr lang="en-US" sz="2000"/>
        </a:p>
      </dgm:t>
    </dgm:pt>
    <dgm:pt modelId="{FB4A778B-85EE-46ED-9BC6-635A1F581081}" type="parTrans" cxnId="{D34487A7-939B-4811-B09A-197399EA327A}">
      <dgm:prSet/>
      <dgm:spPr/>
      <dgm:t>
        <a:bodyPr/>
        <a:lstStyle/>
        <a:p>
          <a:endParaRPr lang="en-US"/>
        </a:p>
      </dgm:t>
    </dgm:pt>
    <dgm:pt modelId="{EDE2570C-83EC-429C-B563-B47EDAFB857C}" type="sibTrans" cxnId="{D34487A7-939B-4811-B09A-197399EA327A}">
      <dgm:prSet/>
      <dgm:spPr/>
      <dgm:t>
        <a:bodyPr/>
        <a:lstStyle/>
        <a:p>
          <a:endParaRPr lang="en-US"/>
        </a:p>
      </dgm:t>
    </dgm:pt>
    <dgm:pt modelId="{CFF6F9C4-2BC6-4E68-8DB6-903934E7959F}">
      <dgm:prSet/>
      <dgm:spPr/>
      <dgm:t>
        <a:bodyPr/>
        <a:lstStyle/>
        <a:p>
          <a:r>
            <a:rPr lang="en-US" sz="2000" baseline="0"/>
            <a:t>Repeat step 3 but with the empty bowl</a:t>
          </a:r>
          <a:endParaRPr lang="en-US" sz="2000"/>
        </a:p>
      </dgm:t>
    </dgm:pt>
    <dgm:pt modelId="{4892F94D-3CEB-4512-8FDA-92DE51AEBF03}" type="parTrans" cxnId="{C78AA166-C8D7-47A5-91B5-CA8535528A8F}">
      <dgm:prSet/>
      <dgm:spPr/>
      <dgm:t>
        <a:bodyPr/>
        <a:lstStyle/>
        <a:p>
          <a:endParaRPr lang="en-US"/>
        </a:p>
      </dgm:t>
    </dgm:pt>
    <dgm:pt modelId="{A7AD6D6A-4910-4FFA-9962-C35836FB3543}" type="sibTrans" cxnId="{C78AA166-C8D7-47A5-91B5-CA8535528A8F}">
      <dgm:prSet/>
      <dgm:spPr/>
      <dgm:t>
        <a:bodyPr/>
        <a:lstStyle/>
        <a:p>
          <a:endParaRPr lang="en-US"/>
        </a:p>
      </dgm:t>
    </dgm:pt>
    <dgm:pt modelId="{A2F05071-EF21-4B27-A295-51D13D1C5A19}">
      <dgm:prSet/>
      <dgm:spPr/>
      <dgm:t>
        <a:bodyPr/>
        <a:lstStyle/>
        <a:p>
          <a:r>
            <a:rPr lang="en-US" sz="2000" baseline="0"/>
            <a:t>Measure temperature and place the lid back on </a:t>
          </a:r>
          <a:endParaRPr lang="en-US" sz="2000"/>
        </a:p>
      </dgm:t>
    </dgm:pt>
    <dgm:pt modelId="{0D189606-8A2F-4223-AD45-E67F8C70C9ED}" type="parTrans" cxnId="{7819C535-BE11-4728-B03A-52E3FCCADC13}">
      <dgm:prSet/>
      <dgm:spPr/>
      <dgm:t>
        <a:bodyPr/>
        <a:lstStyle/>
        <a:p>
          <a:endParaRPr lang="en-US"/>
        </a:p>
      </dgm:t>
    </dgm:pt>
    <dgm:pt modelId="{DAF94191-2D63-4750-8C71-E09487362205}" type="sibTrans" cxnId="{7819C535-BE11-4728-B03A-52E3FCCADC13}">
      <dgm:prSet/>
      <dgm:spPr/>
      <dgm:t>
        <a:bodyPr/>
        <a:lstStyle/>
        <a:p>
          <a:endParaRPr lang="en-US"/>
        </a:p>
      </dgm:t>
    </dgm:pt>
    <dgm:pt modelId="{9C1C7D3F-4B13-479B-A929-2E88BC107BAB}">
      <dgm:prSet/>
      <dgm:spPr/>
      <dgm:t>
        <a:bodyPr/>
        <a:lstStyle/>
        <a:p>
          <a:r>
            <a:rPr lang="en-US" sz="2000" baseline="0"/>
            <a:t>Repeat step 5 4 more times every 2 mins</a:t>
          </a:r>
          <a:endParaRPr lang="en-US" sz="2000"/>
        </a:p>
      </dgm:t>
    </dgm:pt>
    <dgm:pt modelId="{18CC3B3E-E1BF-481B-9EF4-8F4B99E5B3C9}" type="parTrans" cxnId="{5A800483-90B9-4196-AE90-DF623477196F}">
      <dgm:prSet/>
      <dgm:spPr/>
      <dgm:t>
        <a:bodyPr/>
        <a:lstStyle/>
        <a:p>
          <a:endParaRPr lang="en-US"/>
        </a:p>
      </dgm:t>
    </dgm:pt>
    <dgm:pt modelId="{EC657DDF-7E3C-40AC-B8C5-220023020F6D}" type="sibTrans" cxnId="{5A800483-90B9-4196-AE90-DF623477196F}">
      <dgm:prSet/>
      <dgm:spPr/>
      <dgm:t>
        <a:bodyPr/>
        <a:lstStyle/>
        <a:p>
          <a:endParaRPr lang="en-US"/>
        </a:p>
      </dgm:t>
    </dgm:pt>
    <dgm:pt modelId="{AED5EDFA-F47D-4254-81E0-CDAB67619005}">
      <dgm:prSet/>
      <dgm:spPr/>
      <dgm:t>
        <a:bodyPr/>
        <a:lstStyle/>
        <a:p>
          <a:r>
            <a:rPr lang="en-US" sz="2000" baseline="0"/>
            <a:t>Once all 5 times are over remove heated water from bowls </a:t>
          </a:r>
          <a:endParaRPr lang="en-US" sz="2000"/>
        </a:p>
      </dgm:t>
    </dgm:pt>
    <dgm:pt modelId="{BD4C3AA1-4673-45D1-B035-D0F6FFBE638F}" type="parTrans" cxnId="{CFDAAB8C-7A9C-40A3-ABB8-4EF4E8422378}">
      <dgm:prSet/>
      <dgm:spPr/>
      <dgm:t>
        <a:bodyPr/>
        <a:lstStyle/>
        <a:p>
          <a:endParaRPr lang="en-US"/>
        </a:p>
      </dgm:t>
    </dgm:pt>
    <dgm:pt modelId="{402E4265-9A4F-49BE-9461-1B4A2DDF3D66}" type="sibTrans" cxnId="{CFDAAB8C-7A9C-40A3-ABB8-4EF4E8422378}">
      <dgm:prSet/>
      <dgm:spPr/>
      <dgm:t>
        <a:bodyPr/>
        <a:lstStyle/>
        <a:p>
          <a:endParaRPr lang="en-US"/>
        </a:p>
      </dgm:t>
    </dgm:pt>
    <dgm:pt modelId="{CFEC15D7-54D5-445C-A3CD-E64FBB6A3F3C}">
      <dgm:prSet/>
      <dgm:spPr/>
      <dgm:t>
        <a:bodyPr/>
        <a:lstStyle/>
        <a:p>
          <a:r>
            <a:rPr lang="en-US" sz="2000" baseline="0"/>
            <a:t>** Wait till cooled down and repeat steps 3-7, 2 more times</a:t>
          </a:r>
          <a:endParaRPr lang="en-US" sz="2000"/>
        </a:p>
      </dgm:t>
    </dgm:pt>
    <dgm:pt modelId="{02B93B0C-0649-4288-9337-40032A2B8CD6}" type="parTrans" cxnId="{6440DFCD-02AA-436D-858B-07A9AACB3B5F}">
      <dgm:prSet/>
      <dgm:spPr/>
      <dgm:t>
        <a:bodyPr/>
        <a:lstStyle/>
        <a:p>
          <a:endParaRPr lang="en-US"/>
        </a:p>
      </dgm:t>
    </dgm:pt>
    <dgm:pt modelId="{917B69BA-F25D-4FBE-A363-920194B26CC7}" type="sibTrans" cxnId="{6440DFCD-02AA-436D-858B-07A9AACB3B5F}">
      <dgm:prSet/>
      <dgm:spPr/>
      <dgm:t>
        <a:bodyPr/>
        <a:lstStyle/>
        <a:p>
          <a:endParaRPr lang="en-US"/>
        </a:p>
      </dgm:t>
    </dgm:pt>
    <dgm:pt modelId="{E881AD18-EA07-4EE8-849D-D0E25C199BA5}">
      <dgm:prSet/>
      <dgm:spPr/>
      <dgm:t>
        <a:bodyPr/>
        <a:lstStyle/>
        <a:p>
          <a:r>
            <a:rPr lang="en-US" sz="2000" baseline="0"/>
            <a:t>Check recorded data to see which held the highest temperature       </a:t>
          </a:r>
          <a:endParaRPr lang="en-US" sz="2000"/>
        </a:p>
      </dgm:t>
    </dgm:pt>
    <dgm:pt modelId="{9D7D2715-8264-428C-A9EA-F9F522DCA90B}" type="parTrans" cxnId="{FAC32E07-CED7-44CA-9337-B5679FBBF243}">
      <dgm:prSet/>
      <dgm:spPr/>
      <dgm:t>
        <a:bodyPr/>
        <a:lstStyle/>
        <a:p>
          <a:endParaRPr lang="en-US"/>
        </a:p>
      </dgm:t>
    </dgm:pt>
    <dgm:pt modelId="{80CFB61E-4145-4255-AB4C-95CC5C1CDC50}" type="sibTrans" cxnId="{FAC32E07-CED7-44CA-9337-B5679FBBF243}">
      <dgm:prSet/>
      <dgm:spPr/>
      <dgm:t>
        <a:bodyPr/>
        <a:lstStyle/>
        <a:p>
          <a:endParaRPr lang="en-US"/>
        </a:p>
      </dgm:t>
    </dgm:pt>
    <dgm:pt modelId="{27E0B051-B76E-4AB2-981A-076BFC4CF041}">
      <dgm:prSet/>
      <dgm:spPr/>
      <dgm:t>
        <a:bodyPr/>
        <a:lstStyle/>
        <a:p>
          <a:r>
            <a:rPr lang="en-US" sz="2000" baseline="0"/>
            <a:t>*record work in journal                                      </a:t>
          </a:r>
          <a:endParaRPr lang="en-US" sz="2000"/>
        </a:p>
      </dgm:t>
    </dgm:pt>
    <dgm:pt modelId="{822B7D25-F4AA-480C-8463-065430C2B30C}" type="parTrans" cxnId="{E2104200-2566-4A96-9D90-7A37EF844B6D}">
      <dgm:prSet/>
      <dgm:spPr/>
    </dgm:pt>
    <dgm:pt modelId="{FFA9809E-BFDD-48D2-BC2B-B1EBC0D58877}" type="sibTrans" cxnId="{E2104200-2566-4A96-9D90-7A37EF844B6D}">
      <dgm:prSet/>
      <dgm:spPr/>
      <dgm:t>
        <a:bodyPr/>
        <a:lstStyle/>
        <a:p>
          <a:endParaRPr lang="en-US"/>
        </a:p>
      </dgm:t>
    </dgm:pt>
    <dgm:pt modelId="{7A698C5B-3B34-4F25-8B15-8A893D67AE0C}">
      <dgm:prSet/>
      <dgm:spPr/>
      <dgm:t>
        <a:bodyPr/>
        <a:lstStyle/>
        <a:p>
          <a:r>
            <a:rPr lang="en-US" sz="2000" baseline="0"/>
            <a:t>** continue till you have 3 trials and each trial contains 5 different temperatures for the 2 different waters </a:t>
          </a:r>
          <a:endParaRPr lang="en-US" sz="2000"/>
        </a:p>
      </dgm:t>
    </dgm:pt>
    <dgm:pt modelId="{940E98EA-219D-45CA-AE7A-3C2EA8456817}" type="parTrans" cxnId="{2B4917CA-D2D4-4E05-806F-68522589EBA1}">
      <dgm:prSet/>
      <dgm:spPr/>
    </dgm:pt>
    <dgm:pt modelId="{8F6F0A9A-7984-4E42-97A3-0D7C2A3DAC5E}" type="sibTrans" cxnId="{2B4917CA-D2D4-4E05-806F-68522589EBA1}">
      <dgm:prSet/>
      <dgm:spPr/>
    </dgm:pt>
    <dgm:pt modelId="{AC185800-7D65-4909-856B-49B80919E084}" type="pres">
      <dgm:prSet presAssocID="{28A53CCE-90E5-4AE6-9EAE-A845F44B206D}" presName="Name0" presStyleCnt="0">
        <dgm:presLayoutVars>
          <dgm:dir/>
          <dgm:resizeHandles val="exact"/>
        </dgm:presLayoutVars>
      </dgm:prSet>
      <dgm:spPr/>
      <dgm:t>
        <a:bodyPr/>
        <a:lstStyle/>
        <a:p>
          <a:endParaRPr lang="en-US"/>
        </a:p>
      </dgm:t>
    </dgm:pt>
    <dgm:pt modelId="{68F28B0B-B05C-4997-966E-8BC13D71DE12}" type="pres">
      <dgm:prSet presAssocID="{FDB79F46-B4FE-4419-9BCD-C4B3CEDED163}" presName="node" presStyleLbl="node1" presStyleIdx="0" presStyleCnt="11">
        <dgm:presLayoutVars>
          <dgm:bulletEnabled val="1"/>
        </dgm:presLayoutVars>
      </dgm:prSet>
      <dgm:spPr/>
      <dgm:t>
        <a:bodyPr/>
        <a:lstStyle/>
        <a:p>
          <a:endParaRPr lang="en-US"/>
        </a:p>
      </dgm:t>
    </dgm:pt>
    <dgm:pt modelId="{D58F6827-06E8-4B5E-B69E-D2554A4AA963}" type="pres">
      <dgm:prSet presAssocID="{1680193E-2752-4184-B52B-F8DFCFC86E75}" presName="sibTrans" presStyleLbl="sibTrans1D1" presStyleIdx="0" presStyleCnt="10"/>
      <dgm:spPr/>
      <dgm:t>
        <a:bodyPr/>
        <a:lstStyle/>
        <a:p>
          <a:endParaRPr lang="en-US"/>
        </a:p>
      </dgm:t>
    </dgm:pt>
    <dgm:pt modelId="{041F4110-4D5C-4F1B-B6F6-8894C3BFDCFA}" type="pres">
      <dgm:prSet presAssocID="{1680193E-2752-4184-B52B-F8DFCFC86E75}" presName="connectorText" presStyleLbl="sibTrans1D1" presStyleIdx="0" presStyleCnt="10"/>
      <dgm:spPr/>
      <dgm:t>
        <a:bodyPr/>
        <a:lstStyle/>
        <a:p>
          <a:endParaRPr lang="en-US"/>
        </a:p>
      </dgm:t>
    </dgm:pt>
    <dgm:pt modelId="{22F887B7-61F9-4075-A5DD-0EE5D92C7228}" type="pres">
      <dgm:prSet presAssocID="{EB77834D-E436-4EF4-825B-BF188407F407}" presName="node" presStyleLbl="node1" presStyleIdx="1" presStyleCnt="11">
        <dgm:presLayoutVars>
          <dgm:bulletEnabled val="1"/>
        </dgm:presLayoutVars>
      </dgm:prSet>
      <dgm:spPr/>
      <dgm:t>
        <a:bodyPr/>
        <a:lstStyle/>
        <a:p>
          <a:endParaRPr lang="en-US"/>
        </a:p>
      </dgm:t>
    </dgm:pt>
    <dgm:pt modelId="{02EDF4CC-21C3-4347-8293-5DA9A1373CB8}" type="pres">
      <dgm:prSet presAssocID="{A7ADA19B-7196-4A91-A219-BC14ABF7E001}" presName="sibTrans" presStyleLbl="sibTrans1D1" presStyleIdx="1" presStyleCnt="10"/>
      <dgm:spPr/>
      <dgm:t>
        <a:bodyPr/>
        <a:lstStyle/>
        <a:p>
          <a:endParaRPr lang="en-US"/>
        </a:p>
      </dgm:t>
    </dgm:pt>
    <dgm:pt modelId="{B7329336-9016-4698-82FE-2BD83B7AC9DD}" type="pres">
      <dgm:prSet presAssocID="{A7ADA19B-7196-4A91-A219-BC14ABF7E001}" presName="connectorText" presStyleLbl="sibTrans1D1" presStyleIdx="1" presStyleCnt="10"/>
      <dgm:spPr/>
      <dgm:t>
        <a:bodyPr/>
        <a:lstStyle/>
        <a:p>
          <a:endParaRPr lang="en-US"/>
        </a:p>
      </dgm:t>
    </dgm:pt>
    <dgm:pt modelId="{BB017724-9291-42AA-8C42-C6BFAE30404F}" type="pres">
      <dgm:prSet presAssocID="{1DF3DA6B-2CFC-41FF-8EF9-01C29BD8D2DF}" presName="node" presStyleLbl="node1" presStyleIdx="2" presStyleCnt="11">
        <dgm:presLayoutVars>
          <dgm:bulletEnabled val="1"/>
        </dgm:presLayoutVars>
      </dgm:prSet>
      <dgm:spPr/>
      <dgm:t>
        <a:bodyPr/>
        <a:lstStyle/>
        <a:p>
          <a:endParaRPr lang="en-US"/>
        </a:p>
      </dgm:t>
    </dgm:pt>
    <dgm:pt modelId="{05F75813-2EF7-4578-B916-336B889EBBB8}" type="pres">
      <dgm:prSet presAssocID="{EDE2570C-83EC-429C-B563-B47EDAFB857C}" presName="sibTrans" presStyleLbl="sibTrans1D1" presStyleIdx="2" presStyleCnt="10"/>
      <dgm:spPr/>
      <dgm:t>
        <a:bodyPr/>
        <a:lstStyle/>
        <a:p>
          <a:endParaRPr lang="en-US"/>
        </a:p>
      </dgm:t>
    </dgm:pt>
    <dgm:pt modelId="{8F04EE29-F164-404D-8BCB-FDDBE6376C9A}" type="pres">
      <dgm:prSet presAssocID="{EDE2570C-83EC-429C-B563-B47EDAFB857C}" presName="connectorText" presStyleLbl="sibTrans1D1" presStyleIdx="2" presStyleCnt="10"/>
      <dgm:spPr/>
      <dgm:t>
        <a:bodyPr/>
        <a:lstStyle/>
        <a:p>
          <a:endParaRPr lang="en-US"/>
        </a:p>
      </dgm:t>
    </dgm:pt>
    <dgm:pt modelId="{E71416EF-B8AF-47EC-A2BB-D39B64F38D76}" type="pres">
      <dgm:prSet presAssocID="{CFF6F9C4-2BC6-4E68-8DB6-903934E7959F}" presName="node" presStyleLbl="node1" presStyleIdx="3" presStyleCnt="11">
        <dgm:presLayoutVars>
          <dgm:bulletEnabled val="1"/>
        </dgm:presLayoutVars>
      </dgm:prSet>
      <dgm:spPr/>
      <dgm:t>
        <a:bodyPr/>
        <a:lstStyle/>
        <a:p>
          <a:endParaRPr lang="en-US"/>
        </a:p>
      </dgm:t>
    </dgm:pt>
    <dgm:pt modelId="{F33029B4-6B36-4397-8896-B7913233C2B7}" type="pres">
      <dgm:prSet presAssocID="{A7AD6D6A-4910-4FFA-9962-C35836FB3543}" presName="sibTrans" presStyleLbl="sibTrans1D1" presStyleIdx="3" presStyleCnt="10"/>
      <dgm:spPr/>
      <dgm:t>
        <a:bodyPr/>
        <a:lstStyle/>
        <a:p>
          <a:endParaRPr lang="en-US"/>
        </a:p>
      </dgm:t>
    </dgm:pt>
    <dgm:pt modelId="{FB4343D3-FAC9-4700-9831-22A311C2E372}" type="pres">
      <dgm:prSet presAssocID="{A7AD6D6A-4910-4FFA-9962-C35836FB3543}" presName="connectorText" presStyleLbl="sibTrans1D1" presStyleIdx="3" presStyleCnt="10"/>
      <dgm:spPr/>
      <dgm:t>
        <a:bodyPr/>
        <a:lstStyle/>
        <a:p>
          <a:endParaRPr lang="en-US"/>
        </a:p>
      </dgm:t>
    </dgm:pt>
    <dgm:pt modelId="{237CA236-4B8D-420C-AF96-E3CE55284F87}" type="pres">
      <dgm:prSet presAssocID="{A2F05071-EF21-4B27-A295-51D13D1C5A19}" presName="node" presStyleLbl="node1" presStyleIdx="4" presStyleCnt="11">
        <dgm:presLayoutVars>
          <dgm:bulletEnabled val="1"/>
        </dgm:presLayoutVars>
      </dgm:prSet>
      <dgm:spPr/>
      <dgm:t>
        <a:bodyPr/>
        <a:lstStyle/>
        <a:p>
          <a:endParaRPr lang="en-US"/>
        </a:p>
      </dgm:t>
    </dgm:pt>
    <dgm:pt modelId="{85395393-8013-4646-A182-86B884F8676B}" type="pres">
      <dgm:prSet presAssocID="{DAF94191-2D63-4750-8C71-E09487362205}" presName="sibTrans" presStyleLbl="sibTrans1D1" presStyleIdx="4" presStyleCnt="10"/>
      <dgm:spPr/>
      <dgm:t>
        <a:bodyPr/>
        <a:lstStyle/>
        <a:p>
          <a:endParaRPr lang="en-US"/>
        </a:p>
      </dgm:t>
    </dgm:pt>
    <dgm:pt modelId="{15F69AD8-774F-4766-ABB1-C2D831943733}" type="pres">
      <dgm:prSet presAssocID="{DAF94191-2D63-4750-8C71-E09487362205}" presName="connectorText" presStyleLbl="sibTrans1D1" presStyleIdx="4" presStyleCnt="10"/>
      <dgm:spPr/>
      <dgm:t>
        <a:bodyPr/>
        <a:lstStyle/>
        <a:p>
          <a:endParaRPr lang="en-US"/>
        </a:p>
      </dgm:t>
    </dgm:pt>
    <dgm:pt modelId="{34B1A18C-8E8E-429E-9C9E-BB2521CF0BB5}" type="pres">
      <dgm:prSet presAssocID="{9C1C7D3F-4B13-479B-A929-2E88BC107BAB}" presName="node" presStyleLbl="node1" presStyleIdx="5" presStyleCnt="11">
        <dgm:presLayoutVars>
          <dgm:bulletEnabled val="1"/>
        </dgm:presLayoutVars>
      </dgm:prSet>
      <dgm:spPr/>
      <dgm:t>
        <a:bodyPr/>
        <a:lstStyle/>
        <a:p>
          <a:endParaRPr lang="en-US"/>
        </a:p>
      </dgm:t>
    </dgm:pt>
    <dgm:pt modelId="{122B11BF-CC25-467A-8A4C-0FDF7D5FD642}" type="pres">
      <dgm:prSet presAssocID="{EC657DDF-7E3C-40AC-B8C5-220023020F6D}" presName="sibTrans" presStyleLbl="sibTrans1D1" presStyleIdx="5" presStyleCnt="10"/>
      <dgm:spPr/>
      <dgm:t>
        <a:bodyPr/>
        <a:lstStyle/>
        <a:p>
          <a:endParaRPr lang="en-US"/>
        </a:p>
      </dgm:t>
    </dgm:pt>
    <dgm:pt modelId="{A6ED77DB-BA91-4A1E-B119-F36DA2BE4F98}" type="pres">
      <dgm:prSet presAssocID="{EC657DDF-7E3C-40AC-B8C5-220023020F6D}" presName="connectorText" presStyleLbl="sibTrans1D1" presStyleIdx="5" presStyleCnt="10"/>
      <dgm:spPr/>
      <dgm:t>
        <a:bodyPr/>
        <a:lstStyle/>
        <a:p>
          <a:endParaRPr lang="en-US"/>
        </a:p>
      </dgm:t>
    </dgm:pt>
    <dgm:pt modelId="{A4DA673E-2C71-476C-AEDD-2B91E4A0E6FD}" type="pres">
      <dgm:prSet presAssocID="{AED5EDFA-F47D-4254-81E0-CDAB67619005}" presName="node" presStyleLbl="node1" presStyleIdx="6" presStyleCnt="11">
        <dgm:presLayoutVars>
          <dgm:bulletEnabled val="1"/>
        </dgm:presLayoutVars>
      </dgm:prSet>
      <dgm:spPr/>
      <dgm:t>
        <a:bodyPr/>
        <a:lstStyle/>
        <a:p>
          <a:endParaRPr lang="en-US"/>
        </a:p>
      </dgm:t>
    </dgm:pt>
    <dgm:pt modelId="{6774F4AF-11B1-4CB9-A8B0-85AC628D9ADE}" type="pres">
      <dgm:prSet presAssocID="{402E4265-9A4F-49BE-9461-1B4A2DDF3D66}" presName="sibTrans" presStyleLbl="sibTrans1D1" presStyleIdx="6" presStyleCnt="10"/>
      <dgm:spPr/>
      <dgm:t>
        <a:bodyPr/>
        <a:lstStyle/>
        <a:p>
          <a:endParaRPr lang="en-US"/>
        </a:p>
      </dgm:t>
    </dgm:pt>
    <dgm:pt modelId="{E9D6D3F4-C832-4B7B-9086-99CA3A87ECED}" type="pres">
      <dgm:prSet presAssocID="{402E4265-9A4F-49BE-9461-1B4A2DDF3D66}" presName="connectorText" presStyleLbl="sibTrans1D1" presStyleIdx="6" presStyleCnt="10"/>
      <dgm:spPr/>
      <dgm:t>
        <a:bodyPr/>
        <a:lstStyle/>
        <a:p>
          <a:endParaRPr lang="en-US"/>
        </a:p>
      </dgm:t>
    </dgm:pt>
    <dgm:pt modelId="{F3904F7F-A0A9-4F8D-AC02-659BD72EA488}" type="pres">
      <dgm:prSet presAssocID="{CFEC15D7-54D5-445C-A3CD-E64FBB6A3F3C}" presName="node" presStyleLbl="node1" presStyleIdx="7" presStyleCnt="11">
        <dgm:presLayoutVars>
          <dgm:bulletEnabled val="1"/>
        </dgm:presLayoutVars>
      </dgm:prSet>
      <dgm:spPr/>
      <dgm:t>
        <a:bodyPr/>
        <a:lstStyle/>
        <a:p>
          <a:endParaRPr lang="en-US"/>
        </a:p>
      </dgm:t>
    </dgm:pt>
    <dgm:pt modelId="{24709C5F-4873-42F5-8E6B-22E160E5CCC1}" type="pres">
      <dgm:prSet presAssocID="{917B69BA-F25D-4FBE-A363-920194B26CC7}" presName="sibTrans" presStyleLbl="sibTrans1D1" presStyleIdx="7" presStyleCnt="10"/>
      <dgm:spPr/>
      <dgm:t>
        <a:bodyPr/>
        <a:lstStyle/>
        <a:p>
          <a:endParaRPr lang="en-US"/>
        </a:p>
      </dgm:t>
    </dgm:pt>
    <dgm:pt modelId="{82F6EB36-0A0D-451D-9D47-5576D0B39339}" type="pres">
      <dgm:prSet presAssocID="{917B69BA-F25D-4FBE-A363-920194B26CC7}" presName="connectorText" presStyleLbl="sibTrans1D1" presStyleIdx="7" presStyleCnt="10"/>
      <dgm:spPr/>
      <dgm:t>
        <a:bodyPr/>
        <a:lstStyle/>
        <a:p>
          <a:endParaRPr lang="en-US"/>
        </a:p>
      </dgm:t>
    </dgm:pt>
    <dgm:pt modelId="{26A00189-5DD1-413B-BDFC-C7315E3094C0}" type="pres">
      <dgm:prSet presAssocID="{E881AD18-EA07-4EE8-849D-D0E25C199BA5}" presName="node" presStyleLbl="node1" presStyleIdx="8" presStyleCnt="11">
        <dgm:presLayoutVars>
          <dgm:bulletEnabled val="1"/>
        </dgm:presLayoutVars>
      </dgm:prSet>
      <dgm:spPr/>
      <dgm:t>
        <a:bodyPr/>
        <a:lstStyle/>
        <a:p>
          <a:endParaRPr lang="en-US"/>
        </a:p>
      </dgm:t>
    </dgm:pt>
    <dgm:pt modelId="{218F329A-D9F6-4C5A-BC79-7438136DBDC4}" type="pres">
      <dgm:prSet presAssocID="{80CFB61E-4145-4255-AB4C-95CC5C1CDC50}" presName="sibTrans" presStyleLbl="sibTrans1D1" presStyleIdx="8" presStyleCnt="10"/>
      <dgm:spPr/>
      <dgm:t>
        <a:bodyPr/>
        <a:lstStyle/>
        <a:p>
          <a:endParaRPr lang="en-US"/>
        </a:p>
      </dgm:t>
    </dgm:pt>
    <dgm:pt modelId="{B0A48E46-56AA-403C-B0E8-C7DE61FE674D}" type="pres">
      <dgm:prSet presAssocID="{80CFB61E-4145-4255-AB4C-95CC5C1CDC50}" presName="connectorText" presStyleLbl="sibTrans1D1" presStyleIdx="8" presStyleCnt="10"/>
      <dgm:spPr/>
      <dgm:t>
        <a:bodyPr/>
        <a:lstStyle/>
        <a:p>
          <a:endParaRPr lang="en-US"/>
        </a:p>
      </dgm:t>
    </dgm:pt>
    <dgm:pt modelId="{7F8E121C-5CBE-443D-B3B8-77BC3D1859EE}" type="pres">
      <dgm:prSet presAssocID="{27E0B051-B76E-4AB2-981A-076BFC4CF041}" presName="node" presStyleLbl="node1" presStyleIdx="9" presStyleCnt="11">
        <dgm:presLayoutVars>
          <dgm:bulletEnabled val="1"/>
        </dgm:presLayoutVars>
      </dgm:prSet>
      <dgm:spPr/>
      <dgm:t>
        <a:bodyPr/>
        <a:lstStyle/>
        <a:p>
          <a:endParaRPr lang="en-US"/>
        </a:p>
      </dgm:t>
    </dgm:pt>
    <dgm:pt modelId="{F173EF4C-CEA6-49F9-90A8-CADB2962C790}" type="pres">
      <dgm:prSet presAssocID="{FFA9809E-BFDD-48D2-BC2B-B1EBC0D58877}" presName="sibTrans" presStyleLbl="sibTrans1D1" presStyleIdx="9" presStyleCnt="10"/>
      <dgm:spPr/>
      <dgm:t>
        <a:bodyPr/>
        <a:lstStyle/>
        <a:p>
          <a:endParaRPr lang="en-US"/>
        </a:p>
      </dgm:t>
    </dgm:pt>
    <dgm:pt modelId="{5E14C651-4EF1-4BE9-8121-B97DD4DB4C5E}" type="pres">
      <dgm:prSet presAssocID="{FFA9809E-BFDD-48D2-BC2B-B1EBC0D58877}" presName="connectorText" presStyleLbl="sibTrans1D1" presStyleIdx="9" presStyleCnt="10"/>
      <dgm:spPr/>
      <dgm:t>
        <a:bodyPr/>
        <a:lstStyle/>
        <a:p>
          <a:endParaRPr lang="en-US"/>
        </a:p>
      </dgm:t>
    </dgm:pt>
    <dgm:pt modelId="{B98478C8-F31C-44D1-B2AA-0963FD1AABC0}" type="pres">
      <dgm:prSet presAssocID="{7A698C5B-3B34-4F25-8B15-8A893D67AE0C}" presName="node" presStyleLbl="node1" presStyleIdx="10" presStyleCnt="11">
        <dgm:presLayoutVars>
          <dgm:bulletEnabled val="1"/>
        </dgm:presLayoutVars>
      </dgm:prSet>
      <dgm:spPr/>
      <dgm:t>
        <a:bodyPr/>
        <a:lstStyle/>
        <a:p>
          <a:endParaRPr lang="en-US"/>
        </a:p>
      </dgm:t>
    </dgm:pt>
  </dgm:ptLst>
  <dgm:cxnLst>
    <dgm:cxn modelId="{5A800483-90B9-4196-AE90-DF623477196F}" srcId="{28A53CCE-90E5-4AE6-9EAE-A845F44B206D}" destId="{9C1C7D3F-4B13-479B-A929-2E88BC107BAB}" srcOrd="5" destOrd="0" parTransId="{18CC3B3E-E1BF-481B-9EF4-8F4B99E5B3C9}" sibTransId="{EC657DDF-7E3C-40AC-B8C5-220023020F6D}"/>
    <dgm:cxn modelId="{2951138E-AC26-49DC-8028-99AD5D5AF7BF}" type="presOf" srcId="{1680193E-2752-4184-B52B-F8DFCFC86E75}" destId="{041F4110-4D5C-4F1B-B6F6-8894C3BFDCFA}" srcOrd="1" destOrd="0" presId="urn:microsoft.com/office/officeart/2016/7/layout/RepeatingBendingProcessNew"/>
    <dgm:cxn modelId="{99C9F9B6-0198-498B-AABB-EC3B43A9BAC4}" type="presOf" srcId="{402E4265-9A4F-49BE-9461-1B4A2DDF3D66}" destId="{6774F4AF-11B1-4CB9-A8B0-85AC628D9ADE}" srcOrd="0" destOrd="0" presId="urn:microsoft.com/office/officeart/2016/7/layout/RepeatingBendingProcessNew"/>
    <dgm:cxn modelId="{C78AA166-C8D7-47A5-91B5-CA8535528A8F}" srcId="{28A53CCE-90E5-4AE6-9EAE-A845F44B206D}" destId="{CFF6F9C4-2BC6-4E68-8DB6-903934E7959F}" srcOrd="3" destOrd="0" parTransId="{4892F94D-3CEB-4512-8FDA-92DE51AEBF03}" sibTransId="{A7AD6D6A-4910-4FFA-9962-C35836FB3543}"/>
    <dgm:cxn modelId="{2B4917CA-D2D4-4E05-806F-68522589EBA1}" srcId="{28A53CCE-90E5-4AE6-9EAE-A845F44B206D}" destId="{7A698C5B-3B34-4F25-8B15-8A893D67AE0C}" srcOrd="10" destOrd="0" parTransId="{940E98EA-219D-45CA-AE7A-3C2EA8456817}" sibTransId="{8F6F0A9A-7984-4E42-97A3-0D7C2A3DAC5E}"/>
    <dgm:cxn modelId="{704A0F13-4222-4BDE-8A10-4EAED9D890D6}" type="presOf" srcId="{A7AD6D6A-4910-4FFA-9962-C35836FB3543}" destId="{F33029B4-6B36-4397-8896-B7913233C2B7}" srcOrd="0" destOrd="0" presId="urn:microsoft.com/office/officeart/2016/7/layout/RepeatingBendingProcessNew"/>
    <dgm:cxn modelId="{8D4A9471-3456-494C-BD7E-F48CC0135628}" type="presOf" srcId="{917B69BA-F25D-4FBE-A363-920194B26CC7}" destId="{82F6EB36-0A0D-451D-9D47-5576D0B39339}" srcOrd="1" destOrd="0" presId="urn:microsoft.com/office/officeart/2016/7/layout/RepeatingBendingProcessNew"/>
    <dgm:cxn modelId="{1075C87C-9D70-408D-B4AA-F02744A6C187}" type="presOf" srcId="{EC657DDF-7E3C-40AC-B8C5-220023020F6D}" destId="{A6ED77DB-BA91-4A1E-B119-F36DA2BE4F98}" srcOrd="1" destOrd="0" presId="urn:microsoft.com/office/officeart/2016/7/layout/RepeatingBendingProcessNew"/>
    <dgm:cxn modelId="{0185EE48-1527-478E-B954-24E6EE77704D}" type="presOf" srcId="{A7AD6D6A-4910-4FFA-9962-C35836FB3543}" destId="{FB4343D3-FAC9-4700-9831-22A311C2E372}" srcOrd="1" destOrd="0" presId="urn:microsoft.com/office/officeart/2016/7/layout/RepeatingBendingProcessNew"/>
    <dgm:cxn modelId="{2A20F14E-CF91-4227-927C-396A5944AB09}" type="presOf" srcId="{FDB79F46-B4FE-4419-9BCD-C4B3CEDED163}" destId="{68F28B0B-B05C-4997-966E-8BC13D71DE12}" srcOrd="0" destOrd="0" presId="urn:microsoft.com/office/officeart/2016/7/layout/RepeatingBendingProcessNew"/>
    <dgm:cxn modelId="{BFD4F109-02ED-4948-8755-30E02B4220BE}" type="presOf" srcId="{7A698C5B-3B34-4F25-8B15-8A893D67AE0C}" destId="{B98478C8-F31C-44D1-B2AA-0963FD1AABC0}" srcOrd="0" destOrd="0" presId="urn:microsoft.com/office/officeart/2016/7/layout/RepeatingBendingProcessNew"/>
    <dgm:cxn modelId="{73D32E92-8C9E-46DE-9142-B9EDC47836B8}" type="presOf" srcId="{9C1C7D3F-4B13-479B-A929-2E88BC107BAB}" destId="{34B1A18C-8E8E-429E-9C9E-BB2521CF0BB5}" srcOrd="0" destOrd="0" presId="urn:microsoft.com/office/officeart/2016/7/layout/RepeatingBendingProcessNew"/>
    <dgm:cxn modelId="{2F05A6FE-6B10-4BD6-BF6F-9C182C85A157}" type="presOf" srcId="{FFA9809E-BFDD-48D2-BC2B-B1EBC0D58877}" destId="{F173EF4C-CEA6-49F9-90A8-CADB2962C790}" srcOrd="0" destOrd="0" presId="urn:microsoft.com/office/officeart/2016/7/layout/RepeatingBendingProcessNew"/>
    <dgm:cxn modelId="{DA895763-1753-46D7-BD0E-7CC6E47F501A}" type="presOf" srcId="{402E4265-9A4F-49BE-9461-1B4A2DDF3D66}" destId="{E9D6D3F4-C832-4B7B-9086-99CA3A87ECED}" srcOrd="1" destOrd="0" presId="urn:microsoft.com/office/officeart/2016/7/layout/RepeatingBendingProcessNew"/>
    <dgm:cxn modelId="{E01FFC17-178F-4FF5-BD58-2AB5D70048D3}" type="presOf" srcId="{CFF6F9C4-2BC6-4E68-8DB6-903934E7959F}" destId="{E71416EF-B8AF-47EC-A2BB-D39B64F38D76}" srcOrd="0" destOrd="0" presId="urn:microsoft.com/office/officeart/2016/7/layout/RepeatingBendingProcessNew"/>
    <dgm:cxn modelId="{7819C535-BE11-4728-B03A-52E3FCCADC13}" srcId="{28A53CCE-90E5-4AE6-9EAE-A845F44B206D}" destId="{A2F05071-EF21-4B27-A295-51D13D1C5A19}" srcOrd="4" destOrd="0" parTransId="{0D189606-8A2F-4223-AD45-E67F8C70C9ED}" sibTransId="{DAF94191-2D63-4750-8C71-E09487362205}"/>
    <dgm:cxn modelId="{E2E29DD1-90CD-487C-9509-EDD3EB2A5A93}" srcId="{28A53CCE-90E5-4AE6-9EAE-A845F44B206D}" destId="{FDB79F46-B4FE-4419-9BCD-C4B3CEDED163}" srcOrd="0" destOrd="0" parTransId="{CD2566D0-8D95-4064-A3FA-8E2B3B681572}" sibTransId="{1680193E-2752-4184-B52B-F8DFCFC86E75}"/>
    <dgm:cxn modelId="{D34487A7-939B-4811-B09A-197399EA327A}" srcId="{28A53CCE-90E5-4AE6-9EAE-A845F44B206D}" destId="{1DF3DA6B-2CFC-41FF-8EF9-01C29BD8D2DF}" srcOrd="2" destOrd="0" parTransId="{FB4A778B-85EE-46ED-9BC6-635A1F581081}" sibTransId="{EDE2570C-83EC-429C-B563-B47EDAFB857C}"/>
    <dgm:cxn modelId="{11E2E5B3-E5D0-4630-B44E-D0C5D9357D2A}" type="presOf" srcId="{EC657DDF-7E3C-40AC-B8C5-220023020F6D}" destId="{122B11BF-CC25-467A-8A4C-0FDF7D5FD642}" srcOrd="0" destOrd="0" presId="urn:microsoft.com/office/officeart/2016/7/layout/RepeatingBendingProcessNew"/>
    <dgm:cxn modelId="{F2C5BF1A-395A-4A45-B1C6-481169896104}" type="presOf" srcId="{80CFB61E-4145-4255-AB4C-95CC5C1CDC50}" destId="{218F329A-D9F6-4C5A-BC79-7438136DBDC4}" srcOrd="0" destOrd="0" presId="urn:microsoft.com/office/officeart/2016/7/layout/RepeatingBendingProcessNew"/>
    <dgm:cxn modelId="{CFDAAB8C-7A9C-40A3-ABB8-4EF4E8422378}" srcId="{28A53CCE-90E5-4AE6-9EAE-A845F44B206D}" destId="{AED5EDFA-F47D-4254-81E0-CDAB67619005}" srcOrd="6" destOrd="0" parTransId="{BD4C3AA1-4673-45D1-B035-D0F6FFBE638F}" sibTransId="{402E4265-9A4F-49BE-9461-1B4A2DDF3D66}"/>
    <dgm:cxn modelId="{EE06B688-2174-4D22-B700-7827A74D1A34}" type="presOf" srcId="{AED5EDFA-F47D-4254-81E0-CDAB67619005}" destId="{A4DA673E-2C71-476C-AEDD-2B91E4A0E6FD}" srcOrd="0" destOrd="0" presId="urn:microsoft.com/office/officeart/2016/7/layout/RepeatingBendingProcessNew"/>
    <dgm:cxn modelId="{A389BB9F-31CC-4701-97C3-D1A2837977A3}" type="presOf" srcId="{1DF3DA6B-2CFC-41FF-8EF9-01C29BD8D2DF}" destId="{BB017724-9291-42AA-8C42-C6BFAE30404F}" srcOrd="0" destOrd="0" presId="urn:microsoft.com/office/officeart/2016/7/layout/RepeatingBendingProcessNew"/>
    <dgm:cxn modelId="{B666D175-8876-41E9-B584-D0D0C9AE6484}" type="presOf" srcId="{917B69BA-F25D-4FBE-A363-920194B26CC7}" destId="{24709C5F-4873-42F5-8E6B-22E160E5CCC1}" srcOrd="0" destOrd="0" presId="urn:microsoft.com/office/officeart/2016/7/layout/RepeatingBendingProcessNew"/>
    <dgm:cxn modelId="{D044517D-E6E7-4145-94E9-39F0187BE557}" type="presOf" srcId="{DAF94191-2D63-4750-8C71-E09487362205}" destId="{15F69AD8-774F-4766-ABB1-C2D831943733}" srcOrd="1" destOrd="0" presId="urn:microsoft.com/office/officeart/2016/7/layout/RepeatingBendingProcessNew"/>
    <dgm:cxn modelId="{23B65F9C-EA58-46D3-BF3B-F47A5A696B1A}" type="presOf" srcId="{CFEC15D7-54D5-445C-A3CD-E64FBB6A3F3C}" destId="{F3904F7F-A0A9-4F8D-AC02-659BD72EA488}" srcOrd="0" destOrd="0" presId="urn:microsoft.com/office/officeart/2016/7/layout/RepeatingBendingProcessNew"/>
    <dgm:cxn modelId="{35CAA059-9AA1-4151-8E2C-4581CA98E31D}" type="presOf" srcId="{A7ADA19B-7196-4A91-A219-BC14ABF7E001}" destId="{02EDF4CC-21C3-4347-8293-5DA9A1373CB8}" srcOrd="0" destOrd="0" presId="urn:microsoft.com/office/officeart/2016/7/layout/RepeatingBendingProcessNew"/>
    <dgm:cxn modelId="{7E9CA72E-2C56-4D2B-AC61-E6E79E9E6A6E}" type="presOf" srcId="{FFA9809E-BFDD-48D2-BC2B-B1EBC0D58877}" destId="{5E14C651-4EF1-4BE9-8121-B97DD4DB4C5E}" srcOrd="1" destOrd="0" presId="urn:microsoft.com/office/officeart/2016/7/layout/RepeatingBendingProcessNew"/>
    <dgm:cxn modelId="{E2104200-2566-4A96-9D90-7A37EF844B6D}" srcId="{28A53CCE-90E5-4AE6-9EAE-A845F44B206D}" destId="{27E0B051-B76E-4AB2-981A-076BFC4CF041}" srcOrd="9" destOrd="0" parTransId="{822B7D25-F4AA-480C-8463-065430C2B30C}" sibTransId="{FFA9809E-BFDD-48D2-BC2B-B1EBC0D58877}"/>
    <dgm:cxn modelId="{4AA97651-FA31-48B3-B76A-FC87F2D50334}" type="presOf" srcId="{EDE2570C-83EC-429C-B563-B47EDAFB857C}" destId="{8F04EE29-F164-404D-8BCB-FDDBE6376C9A}" srcOrd="1" destOrd="0" presId="urn:microsoft.com/office/officeart/2016/7/layout/RepeatingBendingProcessNew"/>
    <dgm:cxn modelId="{8F8C96CD-AEE0-4BD6-AFB8-34F55677CEDF}" type="presOf" srcId="{80CFB61E-4145-4255-AB4C-95CC5C1CDC50}" destId="{B0A48E46-56AA-403C-B0E8-C7DE61FE674D}" srcOrd="1" destOrd="0" presId="urn:microsoft.com/office/officeart/2016/7/layout/RepeatingBendingProcessNew"/>
    <dgm:cxn modelId="{6440DFCD-02AA-436D-858B-07A9AACB3B5F}" srcId="{28A53CCE-90E5-4AE6-9EAE-A845F44B206D}" destId="{CFEC15D7-54D5-445C-A3CD-E64FBB6A3F3C}" srcOrd="7" destOrd="0" parTransId="{02B93B0C-0649-4288-9337-40032A2B8CD6}" sibTransId="{917B69BA-F25D-4FBE-A363-920194B26CC7}"/>
    <dgm:cxn modelId="{FAC32E07-CED7-44CA-9337-B5679FBBF243}" srcId="{28A53CCE-90E5-4AE6-9EAE-A845F44B206D}" destId="{E881AD18-EA07-4EE8-849D-D0E25C199BA5}" srcOrd="8" destOrd="0" parTransId="{9D7D2715-8264-428C-A9EA-F9F522DCA90B}" sibTransId="{80CFB61E-4145-4255-AB4C-95CC5C1CDC50}"/>
    <dgm:cxn modelId="{FB6DC155-36F1-4B4A-90A3-8829D9C50F15}" type="presOf" srcId="{E881AD18-EA07-4EE8-849D-D0E25C199BA5}" destId="{26A00189-5DD1-413B-BDFC-C7315E3094C0}" srcOrd="0" destOrd="0" presId="urn:microsoft.com/office/officeart/2016/7/layout/RepeatingBendingProcessNew"/>
    <dgm:cxn modelId="{50D3BF24-9536-4699-ACBE-410C04A6971A}" type="presOf" srcId="{A2F05071-EF21-4B27-A295-51D13D1C5A19}" destId="{237CA236-4B8D-420C-AF96-E3CE55284F87}" srcOrd="0" destOrd="0" presId="urn:microsoft.com/office/officeart/2016/7/layout/RepeatingBendingProcessNew"/>
    <dgm:cxn modelId="{1639AEB7-AC20-43BB-9702-3E43B141ED2C}" type="presOf" srcId="{27E0B051-B76E-4AB2-981A-076BFC4CF041}" destId="{7F8E121C-5CBE-443D-B3B8-77BC3D1859EE}" srcOrd="0" destOrd="0" presId="urn:microsoft.com/office/officeart/2016/7/layout/RepeatingBendingProcessNew"/>
    <dgm:cxn modelId="{3285C809-F658-46E0-A50D-A9CA03421B11}" type="presOf" srcId="{1680193E-2752-4184-B52B-F8DFCFC86E75}" destId="{D58F6827-06E8-4B5E-B69E-D2554A4AA963}" srcOrd="0" destOrd="0" presId="urn:microsoft.com/office/officeart/2016/7/layout/RepeatingBendingProcessNew"/>
    <dgm:cxn modelId="{0DBAFA6D-76EF-45F6-A2CC-350E5E177329}" srcId="{28A53CCE-90E5-4AE6-9EAE-A845F44B206D}" destId="{EB77834D-E436-4EF4-825B-BF188407F407}" srcOrd="1" destOrd="0" parTransId="{BAD8DD8C-D42F-495A-A275-5CACA4777D1C}" sibTransId="{A7ADA19B-7196-4A91-A219-BC14ABF7E001}"/>
    <dgm:cxn modelId="{08E840BB-BDF1-4035-86D9-06B163A3A7F8}" type="presOf" srcId="{DAF94191-2D63-4750-8C71-E09487362205}" destId="{85395393-8013-4646-A182-86B884F8676B}" srcOrd="0" destOrd="0" presId="urn:microsoft.com/office/officeart/2016/7/layout/RepeatingBendingProcessNew"/>
    <dgm:cxn modelId="{5C661FFD-64E5-4D78-87C6-1AEAE94F366E}" type="presOf" srcId="{28A53CCE-90E5-4AE6-9EAE-A845F44B206D}" destId="{AC185800-7D65-4909-856B-49B80919E084}" srcOrd="0" destOrd="0" presId="urn:microsoft.com/office/officeart/2016/7/layout/RepeatingBendingProcessNew"/>
    <dgm:cxn modelId="{7F751618-4A59-4110-8775-D16DB562418C}" type="presOf" srcId="{EB77834D-E436-4EF4-825B-BF188407F407}" destId="{22F887B7-61F9-4075-A5DD-0EE5D92C7228}" srcOrd="0" destOrd="0" presId="urn:microsoft.com/office/officeart/2016/7/layout/RepeatingBendingProcessNew"/>
    <dgm:cxn modelId="{0E2A8C59-B4C0-43B6-83F2-BACC43DE6C1D}" type="presOf" srcId="{A7ADA19B-7196-4A91-A219-BC14ABF7E001}" destId="{B7329336-9016-4698-82FE-2BD83B7AC9DD}" srcOrd="1" destOrd="0" presId="urn:microsoft.com/office/officeart/2016/7/layout/RepeatingBendingProcessNew"/>
    <dgm:cxn modelId="{A9943AC0-1811-46A4-A3C0-303B2C716DC1}" type="presOf" srcId="{EDE2570C-83EC-429C-B563-B47EDAFB857C}" destId="{05F75813-2EF7-4578-B916-336B889EBBB8}" srcOrd="0" destOrd="0" presId="urn:microsoft.com/office/officeart/2016/7/layout/RepeatingBendingProcessNew"/>
    <dgm:cxn modelId="{C90B34D0-89B3-48B4-A384-9D92D7FD558D}" type="presParOf" srcId="{AC185800-7D65-4909-856B-49B80919E084}" destId="{68F28B0B-B05C-4997-966E-8BC13D71DE12}" srcOrd="0" destOrd="0" presId="urn:microsoft.com/office/officeart/2016/7/layout/RepeatingBendingProcessNew"/>
    <dgm:cxn modelId="{11F8D365-C7DD-4531-BE53-4FBBEA5B2B00}" type="presParOf" srcId="{AC185800-7D65-4909-856B-49B80919E084}" destId="{D58F6827-06E8-4B5E-B69E-D2554A4AA963}" srcOrd="1" destOrd="0" presId="urn:microsoft.com/office/officeart/2016/7/layout/RepeatingBendingProcessNew"/>
    <dgm:cxn modelId="{96F3A41C-9CBF-40EC-B8BB-48923ECFF919}" type="presParOf" srcId="{D58F6827-06E8-4B5E-B69E-D2554A4AA963}" destId="{041F4110-4D5C-4F1B-B6F6-8894C3BFDCFA}" srcOrd="0" destOrd="0" presId="urn:microsoft.com/office/officeart/2016/7/layout/RepeatingBendingProcessNew"/>
    <dgm:cxn modelId="{B606B4AC-F12A-4B97-9CD0-6BA324325918}" type="presParOf" srcId="{AC185800-7D65-4909-856B-49B80919E084}" destId="{22F887B7-61F9-4075-A5DD-0EE5D92C7228}" srcOrd="2" destOrd="0" presId="urn:microsoft.com/office/officeart/2016/7/layout/RepeatingBendingProcessNew"/>
    <dgm:cxn modelId="{8F383867-E5F4-415B-934D-4CB8D4E0974E}" type="presParOf" srcId="{AC185800-7D65-4909-856B-49B80919E084}" destId="{02EDF4CC-21C3-4347-8293-5DA9A1373CB8}" srcOrd="3" destOrd="0" presId="urn:microsoft.com/office/officeart/2016/7/layout/RepeatingBendingProcessNew"/>
    <dgm:cxn modelId="{7869CD1A-1441-4666-B915-B890E5BCF017}" type="presParOf" srcId="{02EDF4CC-21C3-4347-8293-5DA9A1373CB8}" destId="{B7329336-9016-4698-82FE-2BD83B7AC9DD}" srcOrd="0" destOrd="0" presId="urn:microsoft.com/office/officeart/2016/7/layout/RepeatingBendingProcessNew"/>
    <dgm:cxn modelId="{936BE9CC-9A70-4A9F-9B4C-93D654D5DDDF}" type="presParOf" srcId="{AC185800-7D65-4909-856B-49B80919E084}" destId="{BB017724-9291-42AA-8C42-C6BFAE30404F}" srcOrd="4" destOrd="0" presId="urn:microsoft.com/office/officeart/2016/7/layout/RepeatingBendingProcessNew"/>
    <dgm:cxn modelId="{7C8EE4FA-CA72-4C39-8C46-E9369DABBCB2}" type="presParOf" srcId="{AC185800-7D65-4909-856B-49B80919E084}" destId="{05F75813-2EF7-4578-B916-336B889EBBB8}" srcOrd="5" destOrd="0" presId="urn:microsoft.com/office/officeart/2016/7/layout/RepeatingBendingProcessNew"/>
    <dgm:cxn modelId="{42C5DBFD-C75E-4008-966F-FB9CD75AAC0D}" type="presParOf" srcId="{05F75813-2EF7-4578-B916-336B889EBBB8}" destId="{8F04EE29-F164-404D-8BCB-FDDBE6376C9A}" srcOrd="0" destOrd="0" presId="urn:microsoft.com/office/officeart/2016/7/layout/RepeatingBendingProcessNew"/>
    <dgm:cxn modelId="{F918408F-070D-42A7-9BF7-CB1B650F784C}" type="presParOf" srcId="{AC185800-7D65-4909-856B-49B80919E084}" destId="{E71416EF-B8AF-47EC-A2BB-D39B64F38D76}" srcOrd="6" destOrd="0" presId="urn:microsoft.com/office/officeart/2016/7/layout/RepeatingBendingProcessNew"/>
    <dgm:cxn modelId="{DAC25442-72DA-4BDD-B56C-AC60FB7C5304}" type="presParOf" srcId="{AC185800-7D65-4909-856B-49B80919E084}" destId="{F33029B4-6B36-4397-8896-B7913233C2B7}" srcOrd="7" destOrd="0" presId="urn:microsoft.com/office/officeart/2016/7/layout/RepeatingBendingProcessNew"/>
    <dgm:cxn modelId="{CECA48B0-D147-4907-B40D-C1B57B7EFE13}" type="presParOf" srcId="{F33029B4-6B36-4397-8896-B7913233C2B7}" destId="{FB4343D3-FAC9-4700-9831-22A311C2E372}" srcOrd="0" destOrd="0" presId="urn:microsoft.com/office/officeart/2016/7/layout/RepeatingBendingProcessNew"/>
    <dgm:cxn modelId="{26D613FD-7FC6-4302-ACA9-2D17BED0AA23}" type="presParOf" srcId="{AC185800-7D65-4909-856B-49B80919E084}" destId="{237CA236-4B8D-420C-AF96-E3CE55284F87}" srcOrd="8" destOrd="0" presId="urn:microsoft.com/office/officeart/2016/7/layout/RepeatingBendingProcessNew"/>
    <dgm:cxn modelId="{1FB5BDCB-1E0C-4364-A49B-6F3EB49AF1F9}" type="presParOf" srcId="{AC185800-7D65-4909-856B-49B80919E084}" destId="{85395393-8013-4646-A182-86B884F8676B}" srcOrd="9" destOrd="0" presId="urn:microsoft.com/office/officeart/2016/7/layout/RepeatingBendingProcessNew"/>
    <dgm:cxn modelId="{23B46442-D61E-4DDC-A448-C868C46A3616}" type="presParOf" srcId="{85395393-8013-4646-A182-86B884F8676B}" destId="{15F69AD8-774F-4766-ABB1-C2D831943733}" srcOrd="0" destOrd="0" presId="urn:microsoft.com/office/officeart/2016/7/layout/RepeatingBendingProcessNew"/>
    <dgm:cxn modelId="{B54E83E7-EE95-4A4C-8B90-7B1A437600BF}" type="presParOf" srcId="{AC185800-7D65-4909-856B-49B80919E084}" destId="{34B1A18C-8E8E-429E-9C9E-BB2521CF0BB5}" srcOrd="10" destOrd="0" presId="urn:microsoft.com/office/officeart/2016/7/layout/RepeatingBendingProcessNew"/>
    <dgm:cxn modelId="{D6F5697B-68E2-476D-BE38-F078B6485BCC}" type="presParOf" srcId="{AC185800-7D65-4909-856B-49B80919E084}" destId="{122B11BF-CC25-467A-8A4C-0FDF7D5FD642}" srcOrd="11" destOrd="0" presId="urn:microsoft.com/office/officeart/2016/7/layout/RepeatingBendingProcessNew"/>
    <dgm:cxn modelId="{AC6EC3FB-198F-4F18-AAF1-5CE5D645CCC3}" type="presParOf" srcId="{122B11BF-CC25-467A-8A4C-0FDF7D5FD642}" destId="{A6ED77DB-BA91-4A1E-B119-F36DA2BE4F98}" srcOrd="0" destOrd="0" presId="urn:microsoft.com/office/officeart/2016/7/layout/RepeatingBendingProcessNew"/>
    <dgm:cxn modelId="{1077CF65-A999-421B-B146-5E9054BD7BC0}" type="presParOf" srcId="{AC185800-7D65-4909-856B-49B80919E084}" destId="{A4DA673E-2C71-476C-AEDD-2B91E4A0E6FD}" srcOrd="12" destOrd="0" presId="urn:microsoft.com/office/officeart/2016/7/layout/RepeatingBendingProcessNew"/>
    <dgm:cxn modelId="{2AAB71E9-5F9A-465E-A947-78F756FA17B4}" type="presParOf" srcId="{AC185800-7D65-4909-856B-49B80919E084}" destId="{6774F4AF-11B1-4CB9-A8B0-85AC628D9ADE}" srcOrd="13" destOrd="0" presId="urn:microsoft.com/office/officeart/2016/7/layout/RepeatingBendingProcessNew"/>
    <dgm:cxn modelId="{0A8EC99E-BAFE-4D6A-844E-E867D95F38FA}" type="presParOf" srcId="{6774F4AF-11B1-4CB9-A8B0-85AC628D9ADE}" destId="{E9D6D3F4-C832-4B7B-9086-99CA3A87ECED}" srcOrd="0" destOrd="0" presId="urn:microsoft.com/office/officeart/2016/7/layout/RepeatingBendingProcessNew"/>
    <dgm:cxn modelId="{ACF8DE03-2BB1-4888-84A8-BFA1DB36C71A}" type="presParOf" srcId="{AC185800-7D65-4909-856B-49B80919E084}" destId="{F3904F7F-A0A9-4F8D-AC02-659BD72EA488}" srcOrd="14" destOrd="0" presId="urn:microsoft.com/office/officeart/2016/7/layout/RepeatingBendingProcessNew"/>
    <dgm:cxn modelId="{EB3FE8C3-FC52-480A-A67D-5F3851895EE8}" type="presParOf" srcId="{AC185800-7D65-4909-856B-49B80919E084}" destId="{24709C5F-4873-42F5-8E6B-22E160E5CCC1}" srcOrd="15" destOrd="0" presId="urn:microsoft.com/office/officeart/2016/7/layout/RepeatingBendingProcessNew"/>
    <dgm:cxn modelId="{3142B401-EF8C-44BB-AE13-7A19D7C04A4A}" type="presParOf" srcId="{24709C5F-4873-42F5-8E6B-22E160E5CCC1}" destId="{82F6EB36-0A0D-451D-9D47-5576D0B39339}" srcOrd="0" destOrd="0" presId="urn:microsoft.com/office/officeart/2016/7/layout/RepeatingBendingProcessNew"/>
    <dgm:cxn modelId="{6C8446E9-4B58-4344-9363-2ABAFDEB1A53}" type="presParOf" srcId="{AC185800-7D65-4909-856B-49B80919E084}" destId="{26A00189-5DD1-413B-BDFC-C7315E3094C0}" srcOrd="16" destOrd="0" presId="urn:microsoft.com/office/officeart/2016/7/layout/RepeatingBendingProcessNew"/>
    <dgm:cxn modelId="{E2DAB737-0760-4A29-A782-89BE5A70F867}" type="presParOf" srcId="{AC185800-7D65-4909-856B-49B80919E084}" destId="{218F329A-D9F6-4C5A-BC79-7438136DBDC4}" srcOrd="17" destOrd="0" presId="urn:microsoft.com/office/officeart/2016/7/layout/RepeatingBendingProcessNew"/>
    <dgm:cxn modelId="{EF221B48-B7FF-4C5D-A80A-E5F21A609F28}" type="presParOf" srcId="{218F329A-D9F6-4C5A-BC79-7438136DBDC4}" destId="{B0A48E46-56AA-403C-B0E8-C7DE61FE674D}" srcOrd="0" destOrd="0" presId="urn:microsoft.com/office/officeart/2016/7/layout/RepeatingBendingProcessNew"/>
    <dgm:cxn modelId="{F8C7A63A-7177-4EE7-82D8-CF74F0856B9C}" type="presParOf" srcId="{AC185800-7D65-4909-856B-49B80919E084}" destId="{7F8E121C-5CBE-443D-B3B8-77BC3D1859EE}" srcOrd="18" destOrd="0" presId="urn:microsoft.com/office/officeart/2016/7/layout/RepeatingBendingProcessNew"/>
    <dgm:cxn modelId="{A13CCC51-B39D-4259-A7BF-7A03F9D96F9F}" type="presParOf" srcId="{AC185800-7D65-4909-856B-49B80919E084}" destId="{F173EF4C-CEA6-49F9-90A8-CADB2962C790}" srcOrd="19" destOrd="0" presId="urn:microsoft.com/office/officeart/2016/7/layout/RepeatingBendingProcessNew"/>
    <dgm:cxn modelId="{FB8CB9AD-9030-4ADE-B2B6-3B4A54F72501}" type="presParOf" srcId="{F173EF4C-CEA6-49F9-90A8-CADB2962C790}" destId="{5E14C651-4EF1-4BE9-8121-B97DD4DB4C5E}" srcOrd="0" destOrd="0" presId="urn:microsoft.com/office/officeart/2016/7/layout/RepeatingBendingProcessNew"/>
    <dgm:cxn modelId="{51227E4C-5D88-4AEE-8530-828796273A77}" type="presParOf" srcId="{AC185800-7D65-4909-856B-49B80919E084}" destId="{B98478C8-F31C-44D1-B2AA-0963FD1AABC0}" srcOrd="2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B8D74-B2A7-4A53-96A6-21947F8ADBB2}">
      <dsp:nvSpPr>
        <dsp:cNvPr id="0" name=""/>
        <dsp:cNvSpPr/>
      </dsp:nvSpPr>
      <dsp:spPr>
        <a:xfrm>
          <a:off x="0" y="214907"/>
          <a:ext cx="2088554" cy="1253132"/>
        </a:xfrm>
        <a:prstGeom prst="rect">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2 Ceramic Bowls (From The Same Set)</a:t>
          </a:r>
          <a:endParaRPr lang="en-US" sz="2500" kern="1200"/>
        </a:p>
      </dsp:txBody>
      <dsp:txXfrm>
        <a:off x="0" y="214907"/>
        <a:ext cx="2088554" cy="1253132"/>
      </dsp:txXfrm>
    </dsp:sp>
    <dsp:sp modelId="{35984308-5697-4FF7-A850-5DAB99FBC74C}">
      <dsp:nvSpPr>
        <dsp:cNvPr id="0" name=""/>
        <dsp:cNvSpPr/>
      </dsp:nvSpPr>
      <dsp:spPr>
        <a:xfrm>
          <a:off x="2297410" y="214907"/>
          <a:ext cx="2088554" cy="1253132"/>
        </a:xfrm>
        <a:prstGeom prst="rect">
          <a:avLst/>
        </a:prstGeom>
        <a:solidFill>
          <a:schemeClr val="accent2">
            <a:shade val="50000"/>
            <a:hueOff val="-147793"/>
            <a:satOff val="1946"/>
            <a:lumOff val="116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FLOWING SALT©</a:t>
          </a:r>
          <a:endParaRPr lang="en-US" sz="2500" kern="1200"/>
        </a:p>
      </dsp:txBody>
      <dsp:txXfrm>
        <a:off x="2297410" y="214907"/>
        <a:ext cx="2088554" cy="1253132"/>
      </dsp:txXfrm>
    </dsp:sp>
    <dsp:sp modelId="{6B8EDC46-030B-4EFE-8A84-945E26EBB18F}">
      <dsp:nvSpPr>
        <dsp:cNvPr id="0" name=""/>
        <dsp:cNvSpPr/>
      </dsp:nvSpPr>
      <dsp:spPr>
        <a:xfrm>
          <a:off x="4594820" y="214907"/>
          <a:ext cx="2088554" cy="1253132"/>
        </a:xfrm>
        <a:prstGeom prst="rect">
          <a:avLst/>
        </a:prstGeom>
        <a:solidFill>
          <a:schemeClr val="accent2">
            <a:shade val="50000"/>
            <a:hueOff val="-295587"/>
            <a:satOff val="3892"/>
            <a:lumOff val="233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Measuring Spoons</a:t>
          </a:r>
          <a:endParaRPr lang="en-US" sz="2500" kern="1200"/>
        </a:p>
      </dsp:txBody>
      <dsp:txXfrm>
        <a:off x="4594820" y="214907"/>
        <a:ext cx="2088554" cy="1253132"/>
      </dsp:txXfrm>
    </dsp:sp>
    <dsp:sp modelId="{57128262-4351-4FD8-8A02-FB3255C3AB3A}">
      <dsp:nvSpPr>
        <dsp:cNvPr id="0" name=""/>
        <dsp:cNvSpPr/>
      </dsp:nvSpPr>
      <dsp:spPr>
        <a:xfrm>
          <a:off x="0" y="1676896"/>
          <a:ext cx="2088554" cy="1253132"/>
        </a:xfrm>
        <a:prstGeom prst="rect">
          <a:avLst/>
        </a:prstGeom>
        <a:solidFill>
          <a:schemeClr val="accent2">
            <a:shade val="50000"/>
            <a:hueOff val="-443380"/>
            <a:satOff val="5837"/>
            <a:lumOff val="349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KUERIG®</a:t>
          </a:r>
          <a:endParaRPr lang="en-US" sz="2500" kern="1200"/>
        </a:p>
      </dsp:txBody>
      <dsp:txXfrm>
        <a:off x="0" y="1676896"/>
        <a:ext cx="2088554" cy="1253132"/>
      </dsp:txXfrm>
    </dsp:sp>
    <dsp:sp modelId="{2A54613D-DC7F-4961-AFBF-013939030208}">
      <dsp:nvSpPr>
        <dsp:cNvPr id="0" name=""/>
        <dsp:cNvSpPr/>
      </dsp:nvSpPr>
      <dsp:spPr>
        <a:xfrm>
          <a:off x="2297410" y="1676896"/>
          <a:ext cx="2088554" cy="1253132"/>
        </a:xfrm>
        <a:prstGeom prst="rect">
          <a:avLst/>
        </a:prstGeom>
        <a:solidFill>
          <a:schemeClr val="accent2">
            <a:shade val="50000"/>
            <a:hueOff val="-591173"/>
            <a:satOff val="7783"/>
            <a:lumOff val="466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Nestle Pure life®</a:t>
          </a:r>
          <a:endParaRPr lang="en-US" sz="2500" kern="1200"/>
        </a:p>
      </dsp:txBody>
      <dsp:txXfrm>
        <a:off x="2297410" y="1676896"/>
        <a:ext cx="2088554" cy="1253132"/>
      </dsp:txXfrm>
    </dsp:sp>
    <dsp:sp modelId="{106D9840-EE90-4B66-8CDA-6FB390F3BAA5}">
      <dsp:nvSpPr>
        <dsp:cNvPr id="0" name=""/>
        <dsp:cNvSpPr/>
      </dsp:nvSpPr>
      <dsp:spPr>
        <a:xfrm>
          <a:off x="4594820" y="1676896"/>
          <a:ext cx="2088554" cy="1253132"/>
        </a:xfrm>
        <a:prstGeom prst="rect">
          <a:avLst/>
        </a:prstGeom>
        <a:solidFill>
          <a:schemeClr val="accent2">
            <a:shade val="50000"/>
            <a:hueOff val="-443380"/>
            <a:satOff val="5837"/>
            <a:lumOff val="349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Stopwatch</a:t>
          </a:r>
          <a:endParaRPr lang="en-US" sz="2500" kern="1200"/>
        </a:p>
      </dsp:txBody>
      <dsp:txXfrm>
        <a:off x="4594820" y="1676896"/>
        <a:ext cx="2088554" cy="1253132"/>
      </dsp:txXfrm>
    </dsp:sp>
    <dsp:sp modelId="{98FBC904-EC30-4696-A1D1-54D3023115F9}">
      <dsp:nvSpPr>
        <dsp:cNvPr id="0" name=""/>
        <dsp:cNvSpPr/>
      </dsp:nvSpPr>
      <dsp:spPr>
        <a:xfrm>
          <a:off x="1148705" y="3138884"/>
          <a:ext cx="2088554" cy="1253132"/>
        </a:xfrm>
        <a:prstGeom prst="rect">
          <a:avLst/>
        </a:prstGeom>
        <a:solidFill>
          <a:schemeClr val="accent2">
            <a:shade val="50000"/>
            <a:hueOff val="-295587"/>
            <a:satOff val="3892"/>
            <a:lumOff val="233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Thermometer</a:t>
          </a:r>
          <a:endParaRPr lang="en-US" sz="2500" kern="1200"/>
        </a:p>
      </dsp:txBody>
      <dsp:txXfrm>
        <a:off x="1148705" y="3138884"/>
        <a:ext cx="2088554" cy="1253132"/>
      </dsp:txXfrm>
    </dsp:sp>
    <dsp:sp modelId="{47DB5801-727E-43FB-AEEF-6CAB31F436A6}">
      <dsp:nvSpPr>
        <dsp:cNvPr id="0" name=""/>
        <dsp:cNvSpPr/>
      </dsp:nvSpPr>
      <dsp:spPr>
        <a:xfrm>
          <a:off x="3446115" y="3138884"/>
          <a:ext cx="2088554" cy="1253132"/>
        </a:xfrm>
        <a:prstGeom prst="rect">
          <a:avLst/>
        </a:prstGeom>
        <a:solidFill>
          <a:schemeClr val="accent2">
            <a:shade val="50000"/>
            <a:hueOff val="-147793"/>
            <a:satOff val="1946"/>
            <a:lumOff val="116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Measuring Cup</a:t>
          </a:r>
        </a:p>
      </dsp:txBody>
      <dsp:txXfrm>
        <a:off x="3446115" y="3138884"/>
        <a:ext cx="2088554" cy="1253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F6827-06E8-4B5E-B69E-D2554A4AA963}">
      <dsp:nvSpPr>
        <dsp:cNvPr id="0" name=""/>
        <dsp:cNvSpPr/>
      </dsp:nvSpPr>
      <dsp:spPr>
        <a:xfrm>
          <a:off x="2110059" y="789985"/>
          <a:ext cx="453840" cy="91440"/>
        </a:xfrm>
        <a:custGeom>
          <a:avLst/>
          <a:gdLst/>
          <a:ahLst/>
          <a:cxnLst/>
          <a:rect l="0" t="0" r="0" b="0"/>
          <a:pathLst>
            <a:path>
              <a:moveTo>
                <a:pt x="0" y="45720"/>
              </a:moveTo>
              <a:lnTo>
                <a:pt x="45384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4868" y="833283"/>
        <a:ext cx="24222" cy="4844"/>
      </dsp:txXfrm>
    </dsp:sp>
    <dsp:sp modelId="{68F28B0B-B05C-4997-966E-8BC13D71DE12}">
      <dsp:nvSpPr>
        <dsp:cNvPr id="0" name=""/>
        <dsp:cNvSpPr/>
      </dsp:nvSpPr>
      <dsp:spPr>
        <a:xfrm>
          <a:off x="5595" y="203826"/>
          <a:ext cx="2106263" cy="12637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*Place 2 teaspoons of salt in one of the ceramic bowls while leaving the other empty</a:t>
          </a:r>
          <a:endParaRPr lang="en-US" sz="1300" kern="1200">
            <a:solidFill>
              <a:srgbClr val="010000"/>
            </a:solidFill>
            <a:latin typeface="Calibri Light"/>
          </a:endParaRPr>
        </a:p>
      </dsp:txBody>
      <dsp:txXfrm>
        <a:off x="5595" y="203826"/>
        <a:ext cx="2106263" cy="1263758"/>
      </dsp:txXfrm>
    </dsp:sp>
    <dsp:sp modelId="{02EDF4CC-21C3-4347-8293-5DA9A1373CB8}">
      <dsp:nvSpPr>
        <dsp:cNvPr id="0" name=""/>
        <dsp:cNvSpPr/>
      </dsp:nvSpPr>
      <dsp:spPr>
        <a:xfrm>
          <a:off x="4700763" y="789985"/>
          <a:ext cx="453840" cy="91440"/>
        </a:xfrm>
        <a:custGeom>
          <a:avLst/>
          <a:gdLst/>
          <a:ahLst/>
          <a:cxnLst/>
          <a:rect l="0" t="0" r="0" b="0"/>
          <a:pathLst>
            <a:path>
              <a:moveTo>
                <a:pt x="0" y="45720"/>
              </a:moveTo>
              <a:lnTo>
                <a:pt x="45384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5573" y="833283"/>
        <a:ext cx="24222" cy="4844"/>
      </dsp:txXfrm>
    </dsp:sp>
    <dsp:sp modelId="{22F887B7-61F9-4075-A5DD-0EE5D92C7228}">
      <dsp:nvSpPr>
        <dsp:cNvPr id="0" name=""/>
        <dsp:cNvSpPr/>
      </dsp:nvSpPr>
      <dsp:spPr>
        <a:xfrm>
          <a:off x="2596300" y="203826"/>
          <a:ext cx="2106263" cy="12637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Measure 250ml of water and place it in the Keurig©</a:t>
          </a:r>
          <a:endParaRPr lang="en-US" sz="1300" kern="1200"/>
        </a:p>
      </dsp:txBody>
      <dsp:txXfrm>
        <a:off x="2596300" y="203826"/>
        <a:ext cx="2106263" cy="1263758"/>
      </dsp:txXfrm>
    </dsp:sp>
    <dsp:sp modelId="{05F75813-2EF7-4578-B916-336B889EBBB8}">
      <dsp:nvSpPr>
        <dsp:cNvPr id="0" name=""/>
        <dsp:cNvSpPr/>
      </dsp:nvSpPr>
      <dsp:spPr>
        <a:xfrm>
          <a:off x="1058727" y="1465785"/>
          <a:ext cx="5181409" cy="453840"/>
        </a:xfrm>
        <a:custGeom>
          <a:avLst/>
          <a:gdLst/>
          <a:ahLst/>
          <a:cxnLst/>
          <a:rect l="0" t="0" r="0" b="0"/>
          <a:pathLst>
            <a:path>
              <a:moveTo>
                <a:pt x="5181409" y="0"/>
              </a:moveTo>
              <a:lnTo>
                <a:pt x="5181409" y="244020"/>
              </a:lnTo>
              <a:lnTo>
                <a:pt x="0" y="244020"/>
              </a:lnTo>
              <a:lnTo>
                <a:pt x="0" y="45384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9331" y="1690283"/>
        <a:ext cx="260200" cy="4844"/>
      </dsp:txXfrm>
    </dsp:sp>
    <dsp:sp modelId="{BB017724-9291-42AA-8C42-C6BFAE30404F}">
      <dsp:nvSpPr>
        <dsp:cNvPr id="0" name=""/>
        <dsp:cNvSpPr/>
      </dsp:nvSpPr>
      <dsp:spPr>
        <a:xfrm>
          <a:off x="5187004" y="203826"/>
          <a:ext cx="2106263" cy="12637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Place bowl of salt under Keurig© and follow heating instructions</a:t>
          </a:r>
          <a:endParaRPr lang="en-US" sz="1300" kern="1200"/>
        </a:p>
      </dsp:txBody>
      <dsp:txXfrm>
        <a:off x="5187004" y="203826"/>
        <a:ext cx="2106263" cy="1263758"/>
      </dsp:txXfrm>
    </dsp:sp>
    <dsp:sp modelId="{F33029B4-6B36-4397-8896-B7913233C2B7}">
      <dsp:nvSpPr>
        <dsp:cNvPr id="0" name=""/>
        <dsp:cNvSpPr/>
      </dsp:nvSpPr>
      <dsp:spPr>
        <a:xfrm>
          <a:off x="2110059" y="2538184"/>
          <a:ext cx="453840" cy="91440"/>
        </a:xfrm>
        <a:custGeom>
          <a:avLst/>
          <a:gdLst/>
          <a:ahLst/>
          <a:cxnLst/>
          <a:rect l="0" t="0" r="0" b="0"/>
          <a:pathLst>
            <a:path>
              <a:moveTo>
                <a:pt x="0" y="45720"/>
              </a:moveTo>
              <a:lnTo>
                <a:pt x="45384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4868" y="2581482"/>
        <a:ext cx="24222" cy="4844"/>
      </dsp:txXfrm>
    </dsp:sp>
    <dsp:sp modelId="{E71416EF-B8AF-47EC-A2BB-D39B64F38D76}">
      <dsp:nvSpPr>
        <dsp:cNvPr id="0" name=""/>
        <dsp:cNvSpPr/>
      </dsp:nvSpPr>
      <dsp:spPr>
        <a:xfrm>
          <a:off x="5595" y="1952025"/>
          <a:ext cx="2106263" cy="12637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Repeat step 3 but with the empty bowl</a:t>
          </a:r>
          <a:endParaRPr lang="en-US" sz="1300" kern="1200"/>
        </a:p>
      </dsp:txBody>
      <dsp:txXfrm>
        <a:off x="5595" y="1952025"/>
        <a:ext cx="2106263" cy="1263758"/>
      </dsp:txXfrm>
    </dsp:sp>
    <dsp:sp modelId="{85395393-8013-4646-A182-86B884F8676B}">
      <dsp:nvSpPr>
        <dsp:cNvPr id="0" name=""/>
        <dsp:cNvSpPr/>
      </dsp:nvSpPr>
      <dsp:spPr>
        <a:xfrm>
          <a:off x="4700763" y="2538184"/>
          <a:ext cx="453840" cy="91440"/>
        </a:xfrm>
        <a:custGeom>
          <a:avLst/>
          <a:gdLst/>
          <a:ahLst/>
          <a:cxnLst/>
          <a:rect l="0" t="0" r="0" b="0"/>
          <a:pathLst>
            <a:path>
              <a:moveTo>
                <a:pt x="0" y="45720"/>
              </a:moveTo>
              <a:lnTo>
                <a:pt x="45384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5573" y="2581482"/>
        <a:ext cx="24222" cy="4844"/>
      </dsp:txXfrm>
    </dsp:sp>
    <dsp:sp modelId="{237CA236-4B8D-420C-AF96-E3CE55284F87}">
      <dsp:nvSpPr>
        <dsp:cNvPr id="0" name=""/>
        <dsp:cNvSpPr/>
      </dsp:nvSpPr>
      <dsp:spPr>
        <a:xfrm>
          <a:off x="2596300" y="1952025"/>
          <a:ext cx="2106263" cy="12637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Measure temperature and place the lid back on </a:t>
          </a:r>
          <a:endParaRPr lang="en-US" sz="1300" kern="1200"/>
        </a:p>
      </dsp:txBody>
      <dsp:txXfrm>
        <a:off x="2596300" y="1952025"/>
        <a:ext cx="2106263" cy="1263758"/>
      </dsp:txXfrm>
    </dsp:sp>
    <dsp:sp modelId="{122B11BF-CC25-467A-8A4C-0FDF7D5FD642}">
      <dsp:nvSpPr>
        <dsp:cNvPr id="0" name=""/>
        <dsp:cNvSpPr/>
      </dsp:nvSpPr>
      <dsp:spPr>
        <a:xfrm>
          <a:off x="1058727" y="3213984"/>
          <a:ext cx="5181409" cy="453840"/>
        </a:xfrm>
        <a:custGeom>
          <a:avLst/>
          <a:gdLst/>
          <a:ahLst/>
          <a:cxnLst/>
          <a:rect l="0" t="0" r="0" b="0"/>
          <a:pathLst>
            <a:path>
              <a:moveTo>
                <a:pt x="5181409" y="0"/>
              </a:moveTo>
              <a:lnTo>
                <a:pt x="5181409" y="244020"/>
              </a:lnTo>
              <a:lnTo>
                <a:pt x="0" y="244020"/>
              </a:lnTo>
              <a:lnTo>
                <a:pt x="0" y="45384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9331" y="3438482"/>
        <a:ext cx="260200" cy="4844"/>
      </dsp:txXfrm>
    </dsp:sp>
    <dsp:sp modelId="{34B1A18C-8E8E-429E-9C9E-BB2521CF0BB5}">
      <dsp:nvSpPr>
        <dsp:cNvPr id="0" name=""/>
        <dsp:cNvSpPr/>
      </dsp:nvSpPr>
      <dsp:spPr>
        <a:xfrm>
          <a:off x="5187004" y="1952025"/>
          <a:ext cx="2106263" cy="12637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Repeat step 5 4 more times every 2 mins</a:t>
          </a:r>
          <a:endParaRPr lang="en-US" sz="1300" kern="1200"/>
        </a:p>
      </dsp:txBody>
      <dsp:txXfrm>
        <a:off x="5187004" y="1952025"/>
        <a:ext cx="2106263" cy="1263758"/>
      </dsp:txXfrm>
    </dsp:sp>
    <dsp:sp modelId="{6774F4AF-11B1-4CB9-A8B0-85AC628D9ADE}">
      <dsp:nvSpPr>
        <dsp:cNvPr id="0" name=""/>
        <dsp:cNvSpPr/>
      </dsp:nvSpPr>
      <dsp:spPr>
        <a:xfrm>
          <a:off x="2110059" y="4286384"/>
          <a:ext cx="453840" cy="91440"/>
        </a:xfrm>
        <a:custGeom>
          <a:avLst/>
          <a:gdLst/>
          <a:ahLst/>
          <a:cxnLst/>
          <a:rect l="0" t="0" r="0" b="0"/>
          <a:pathLst>
            <a:path>
              <a:moveTo>
                <a:pt x="0" y="45720"/>
              </a:moveTo>
              <a:lnTo>
                <a:pt x="45384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4868" y="4329681"/>
        <a:ext cx="24222" cy="4844"/>
      </dsp:txXfrm>
    </dsp:sp>
    <dsp:sp modelId="{A4DA673E-2C71-476C-AEDD-2B91E4A0E6FD}">
      <dsp:nvSpPr>
        <dsp:cNvPr id="0" name=""/>
        <dsp:cNvSpPr/>
      </dsp:nvSpPr>
      <dsp:spPr>
        <a:xfrm>
          <a:off x="5595" y="3700224"/>
          <a:ext cx="2106263" cy="12637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Once all 5 times are over remove heated water from bowls </a:t>
          </a:r>
          <a:endParaRPr lang="en-US" sz="1300" kern="1200"/>
        </a:p>
      </dsp:txBody>
      <dsp:txXfrm>
        <a:off x="5595" y="3700224"/>
        <a:ext cx="2106263" cy="1263758"/>
      </dsp:txXfrm>
    </dsp:sp>
    <dsp:sp modelId="{24709C5F-4873-42F5-8E6B-22E160E5CCC1}">
      <dsp:nvSpPr>
        <dsp:cNvPr id="0" name=""/>
        <dsp:cNvSpPr/>
      </dsp:nvSpPr>
      <dsp:spPr>
        <a:xfrm>
          <a:off x="4700763" y="4286384"/>
          <a:ext cx="453840" cy="91440"/>
        </a:xfrm>
        <a:custGeom>
          <a:avLst/>
          <a:gdLst/>
          <a:ahLst/>
          <a:cxnLst/>
          <a:rect l="0" t="0" r="0" b="0"/>
          <a:pathLst>
            <a:path>
              <a:moveTo>
                <a:pt x="0" y="45720"/>
              </a:moveTo>
              <a:lnTo>
                <a:pt x="45384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5573" y="4329681"/>
        <a:ext cx="24222" cy="4844"/>
      </dsp:txXfrm>
    </dsp:sp>
    <dsp:sp modelId="{F3904F7F-A0A9-4F8D-AC02-659BD72EA488}">
      <dsp:nvSpPr>
        <dsp:cNvPr id="0" name=""/>
        <dsp:cNvSpPr/>
      </dsp:nvSpPr>
      <dsp:spPr>
        <a:xfrm>
          <a:off x="2596300" y="3700224"/>
          <a:ext cx="2106263" cy="12637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 Wait till cooled down and repeat steps 3-7, 2 more times</a:t>
          </a:r>
          <a:endParaRPr lang="en-US" sz="1300" kern="1200"/>
        </a:p>
      </dsp:txBody>
      <dsp:txXfrm>
        <a:off x="2596300" y="3700224"/>
        <a:ext cx="2106263" cy="1263758"/>
      </dsp:txXfrm>
    </dsp:sp>
    <dsp:sp modelId="{218F329A-D9F6-4C5A-BC79-7438136DBDC4}">
      <dsp:nvSpPr>
        <dsp:cNvPr id="0" name=""/>
        <dsp:cNvSpPr/>
      </dsp:nvSpPr>
      <dsp:spPr>
        <a:xfrm>
          <a:off x="1058727" y="4962183"/>
          <a:ext cx="5181409" cy="453840"/>
        </a:xfrm>
        <a:custGeom>
          <a:avLst/>
          <a:gdLst/>
          <a:ahLst/>
          <a:cxnLst/>
          <a:rect l="0" t="0" r="0" b="0"/>
          <a:pathLst>
            <a:path>
              <a:moveTo>
                <a:pt x="5181409" y="0"/>
              </a:moveTo>
              <a:lnTo>
                <a:pt x="5181409" y="244020"/>
              </a:lnTo>
              <a:lnTo>
                <a:pt x="0" y="244020"/>
              </a:lnTo>
              <a:lnTo>
                <a:pt x="0" y="45384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9331" y="5186681"/>
        <a:ext cx="260200" cy="4844"/>
      </dsp:txXfrm>
    </dsp:sp>
    <dsp:sp modelId="{26A00189-5DD1-413B-BDFC-C7315E3094C0}">
      <dsp:nvSpPr>
        <dsp:cNvPr id="0" name=""/>
        <dsp:cNvSpPr/>
      </dsp:nvSpPr>
      <dsp:spPr>
        <a:xfrm>
          <a:off x="5187004" y="3700224"/>
          <a:ext cx="2106263" cy="12637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Check recorded data to see which held the highest temperature       </a:t>
          </a:r>
          <a:endParaRPr lang="en-US" sz="1300" kern="1200"/>
        </a:p>
      </dsp:txBody>
      <dsp:txXfrm>
        <a:off x="5187004" y="3700224"/>
        <a:ext cx="2106263" cy="1263758"/>
      </dsp:txXfrm>
    </dsp:sp>
    <dsp:sp modelId="{F173EF4C-CEA6-49F9-90A8-CADB2962C790}">
      <dsp:nvSpPr>
        <dsp:cNvPr id="0" name=""/>
        <dsp:cNvSpPr/>
      </dsp:nvSpPr>
      <dsp:spPr>
        <a:xfrm>
          <a:off x="2110059" y="6034583"/>
          <a:ext cx="453840" cy="91440"/>
        </a:xfrm>
        <a:custGeom>
          <a:avLst/>
          <a:gdLst/>
          <a:ahLst/>
          <a:cxnLst/>
          <a:rect l="0" t="0" r="0" b="0"/>
          <a:pathLst>
            <a:path>
              <a:moveTo>
                <a:pt x="0" y="45720"/>
              </a:moveTo>
              <a:lnTo>
                <a:pt x="45384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4868" y="6077880"/>
        <a:ext cx="24222" cy="4844"/>
      </dsp:txXfrm>
    </dsp:sp>
    <dsp:sp modelId="{7F8E121C-5CBE-443D-B3B8-77BC3D1859EE}">
      <dsp:nvSpPr>
        <dsp:cNvPr id="0" name=""/>
        <dsp:cNvSpPr/>
      </dsp:nvSpPr>
      <dsp:spPr>
        <a:xfrm>
          <a:off x="5595" y="5448423"/>
          <a:ext cx="2106263" cy="12637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*record work in journal                                      </a:t>
          </a:r>
          <a:endParaRPr lang="en-US" sz="1300" kern="1200"/>
        </a:p>
      </dsp:txBody>
      <dsp:txXfrm>
        <a:off x="5595" y="5448423"/>
        <a:ext cx="2106263" cy="1263758"/>
      </dsp:txXfrm>
    </dsp:sp>
    <dsp:sp modelId="{B98478C8-F31C-44D1-B2AA-0963FD1AABC0}">
      <dsp:nvSpPr>
        <dsp:cNvPr id="0" name=""/>
        <dsp:cNvSpPr/>
      </dsp:nvSpPr>
      <dsp:spPr>
        <a:xfrm>
          <a:off x="2596300" y="5448423"/>
          <a:ext cx="2106263" cy="12637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09" tIns="108336" rIns="103209" bIns="108336" numCol="1" spcCol="1270" anchor="ctr" anchorCtr="0">
          <a:noAutofit/>
        </a:bodyPr>
        <a:lstStyle/>
        <a:p>
          <a:pPr lvl="0" algn="ctr" defTabSz="577850">
            <a:lnSpc>
              <a:spcPct val="90000"/>
            </a:lnSpc>
            <a:spcBef>
              <a:spcPct val="0"/>
            </a:spcBef>
            <a:spcAft>
              <a:spcPct val="35000"/>
            </a:spcAft>
          </a:pPr>
          <a:r>
            <a:rPr lang="en-US" sz="1300" kern="1200" baseline="0"/>
            <a:t>** continue till you have 3 trials and each trial contains 5 different temperatures for the 2 different waters </a:t>
          </a:r>
          <a:endParaRPr lang="en-US" sz="1300" kern="1200"/>
        </a:p>
      </dsp:txBody>
      <dsp:txXfrm>
        <a:off x="2596300" y="5448423"/>
        <a:ext cx="2106263" cy="12637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73EC6-6D12-4314-A76F-DC2FB16A7F79}" type="datetimeFigureOut">
              <a:rPr lang="en-US"/>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D8D9A-1900-4630-ACBE-E62B39423226}" type="slidenum">
              <a:rPr lang="en-US"/>
              <a:t>‹#›</a:t>
            </a:fld>
            <a:endParaRPr lang="en-US"/>
          </a:p>
        </p:txBody>
      </p:sp>
    </p:spTree>
    <p:extLst>
      <p:ext uri="{BB962C8B-B14F-4D97-AF65-F5344CB8AC3E}">
        <p14:creationId xmlns:p14="http://schemas.microsoft.com/office/powerpoint/2010/main" val="162491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5D7228-C293-4300-B7FE-C2F7486799E4}" type="slidenum">
              <a:rPr lang="en-US"/>
              <a:t>19</a:t>
            </a:fld>
            <a:endParaRPr lang="en-US"/>
          </a:p>
        </p:txBody>
      </p:sp>
    </p:spTree>
    <p:extLst>
      <p:ext uri="{BB962C8B-B14F-4D97-AF65-F5344CB8AC3E}">
        <p14:creationId xmlns:p14="http://schemas.microsoft.com/office/powerpoint/2010/main" val="44381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5918857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2427163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2275084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3135373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19806786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0733463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5005183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313935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989861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181482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20629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dirty="0"/>
              <a:pPr/>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32023320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ng.com/search?q=salt+ingredients&amp;qs=AS&amp;pq=salt+in&amp;sc=8-7&amp;cvid=E67110CA2499451EAFEAEC6247FA61FC&amp;FORM=QBRE&amp;sp=1&amp;ajf=100"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nestlepurelife.com/us/en/about-our-purified-wat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ftschools.com/facts/biomes/freshwater_biome_facts/166/"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google.com/search?ei=kyphWsG3L9fijwPgmJOoBQ&amp;q=salt+ingredients&amp;oq=salt+ingredients&amp;gs_l=psy-ab.3..0l2j0i22i10i30k1j0i22i30k1l7.13429.20898.0.21274.24.24.0.0.0.0.134.2733.2j22.24.0....0...1c.1.64.psy-ab..0.24.2729...46j0i67k1j0i131k1j0i46k1j0i46i67k1j46i67k1j0i10k1.0.qC2PJaEd5f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resh_water"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thoughtco.com/dissolving-salt-water-chemical-physical-change-60833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380588" y="965199"/>
            <a:ext cx="6766078" cy="4927601"/>
          </a:xfrm>
        </p:spPr>
        <p:txBody>
          <a:bodyPr anchor="ctr">
            <a:normAutofit/>
          </a:bodyPr>
          <a:lstStyle/>
          <a:p>
            <a:pPr algn="l"/>
            <a:r>
              <a:rPr lang="en-US" sz="4400" b="1" u="sng">
                <a:solidFill>
                  <a:schemeClr val="tx1">
                    <a:lumMod val="85000"/>
                    <a:lumOff val="15000"/>
                  </a:schemeClr>
                </a:solidFill>
              </a:rPr>
              <a:t>FRESHWATER VS SALTWATER</a:t>
            </a:r>
            <a:r>
              <a:rPr lang="en-US">
                <a:latin typeface="+mj-ea"/>
                <a:cs typeface="+mj-ea"/>
              </a:rPr>
              <a:t/>
            </a:r>
            <a:br>
              <a:rPr lang="en-US">
                <a:latin typeface="+mj-ea"/>
                <a:cs typeface="+mj-ea"/>
              </a:rPr>
            </a:br>
            <a:r>
              <a:rPr lang="en-US">
                <a:latin typeface="+mj-ea"/>
                <a:cs typeface="+mj-ea"/>
              </a:rPr>
              <a:t/>
            </a:r>
            <a:br>
              <a:rPr lang="en-US">
                <a:latin typeface="+mj-ea"/>
                <a:cs typeface="+mj-ea"/>
              </a:rPr>
            </a:br>
            <a:r>
              <a:rPr lang="en-US" sz="4400" b="1">
                <a:solidFill>
                  <a:schemeClr val="tx1">
                    <a:lumMod val="85000"/>
                    <a:lumOff val="15000"/>
                  </a:schemeClr>
                </a:solidFill>
              </a:rPr>
              <a:t>Which liquid will hold heat the longest?</a:t>
            </a:r>
            <a:endParaRPr lang="en-US" sz="4400" b="1" u="sng">
              <a:solidFill>
                <a:schemeClr val="tx1">
                  <a:lumMod val="85000"/>
                  <a:lumOff val="15000"/>
                </a:schemeClr>
              </a:solidFill>
            </a:endParaRPr>
          </a:p>
        </p:txBody>
      </p:sp>
      <p:sp>
        <p:nvSpPr>
          <p:cNvPr id="3" name="Subtitle 2"/>
          <p:cNvSpPr>
            <a:spLocks noGrp="1"/>
          </p:cNvSpPr>
          <p:nvPr>
            <p:ph type="subTitle" idx="1"/>
          </p:nvPr>
        </p:nvSpPr>
        <p:spPr>
          <a:xfrm>
            <a:off x="1023257" y="965198"/>
            <a:ext cx="2707937" cy="4927602"/>
          </a:xfrm>
        </p:spPr>
        <p:txBody>
          <a:bodyPr vert="horz" lIns="91440" tIns="45720" rIns="91440" bIns="45720" rtlCol="0" anchor="ctr">
            <a:normAutofit/>
          </a:bodyPr>
          <a:lstStyle/>
          <a:p>
            <a:pPr algn="r"/>
            <a:r>
              <a:rPr lang="en-US" sz="2000" dirty="0">
                <a:solidFill>
                  <a:srgbClr val="000000"/>
                </a:solidFill>
              </a:rPr>
              <a:t> </a:t>
            </a:r>
          </a:p>
          <a:p>
            <a:pPr algn="r"/>
            <a:endParaRPr lang="en-US" sz="2000" dirty="0">
              <a:solidFill>
                <a:schemeClr val="accent1"/>
              </a:solidFill>
            </a:endParaRPr>
          </a:p>
        </p:txBody>
      </p:sp>
    </p:spTree>
    <p:extLst>
      <p:ext uri="{BB962C8B-B14F-4D97-AF65-F5344CB8AC3E}">
        <p14:creationId xmlns:p14="http://schemas.microsoft.com/office/powerpoint/2010/main" val="2622186954"/>
      </p:ext>
    </p:extLst>
  </p:cSld>
  <p:clrMapOvr>
    <a:overrideClrMapping bg1="lt1" tx1="dk1" bg2="lt2" tx2="dk2" accent1="accent1" accent2="accent2" accent3="accent3" accent4="accent4" accent5="accent5" accent6="accent6" hlink="hlink" folHlink="folHlink"/>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4000" b="-4000"/>
          </a:stretch>
        </a:blip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000983D-E52D-44D7-A9F5-8D1829EB47EE}"/>
              </a:ext>
            </a:extLst>
          </p:cNvPr>
          <p:cNvGraphicFramePr>
            <a:graphicFrameLocks noGrp="1"/>
          </p:cNvGraphicFramePr>
          <p:nvPr>
            <p:extLst>
              <p:ext uri="{D42A27DB-BD31-4B8C-83A1-F6EECF244321}">
                <p14:modId xmlns:p14="http://schemas.microsoft.com/office/powerpoint/2010/main" val="1912355745"/>
              </p:ext>
            </p:extLst>
          </p:nvPr>
        </p:nvGraphicFramePr>
        <p:xfrm>
          <a:off x="2095500" y="1857375"/>
          <a:ext cx="8168640" cy="222504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3488202126"/>
                    </a:ext>
                  </a:extLst>
                </a:gridCol>
                <a:gridCol w="2042160">
                  <a:extLst>
                    <a:ext uri="{9D8B030D-6E8A-4147-A177-3AD203B41FA5}">
                      <a16:colId xmlns:a16="http://schemas.microsoft.com/office/drawing/2014/main" val="1911908748"/>
                    </a:ext>
                  </a:extLst>
                </a:gridCol>
                <a:gridCol w="2042160">
                  <a:extLst>
                    <a:ext uri="{9D8B030D-6E8A-4147-A177-3AD203B41FA5}">
                      <a16:colId xmlns:a16="http://schemas.microsoft.com/office/drawing/2014/main" val="1805856608"/>
                    </a:ext>
                  </a:extLst>
                </a:gridCol>
                <a:gridCol w="2042160">
                  <a:extLst>
                    <a:ext uri="{9D8B030D-6E8A-4147-A177-3AD203B41FA5}">
                      <a16:colId xmlns:a16="http://schemas.microsoft.com/office/drawing/2014/main" val="3661363983"/>
                    </a:ext>
                  </a:extLst>
                </a:gridCol>
              </a:tblGrid>
              <a:tr h="370840">
                <a:tc>
                  <a:txBody>
                    <a:bodyPr/>
                    <a:lstStyle/>
                    <a:p>
                      <a:pPr lvl="0" algn="l">
                        <a:buNone/>
                      </a:pPr>
                      <a:r>
                        <a:rPr lang="en-US"/>
                        <a:t>TRIAL 3</a:t>
                      </a:r>
                    </a:p>
                  </a:txBody>
                  <a:tcPr/>
                </a:tc>
                <a:tc>
                  <a:txBody>
                    <a:bodyPr/>
                    <a:lstStyle/>
                    <a:p>
                      <a:pPr>
                        <a:buNone/>
                      </a:pPr>
                      <a:r>
                        <a:rPr lang="en-US"/>
                        <a:t>SALTWATER</a:t>
                      </a:r>
                    </a:p>
                  </a:txBody>
                  <a:tcPr/>
                </a:tc>
                <a:tc>
                  <a:txBody>
                    <a:bodyPr/>
                    <a:lstStyle/>
                    <a:p>
                      <a:pPr>
                        <a:buNone/>
                      </a:pPr>
                      <a:r>
                        <a:rPr lang="en-US"/>
                        <a:t>FRESHWATER</a:t>
                      </a:r>
                    </a:p>
                  </a:txBody>
                  <a:tcPr/>
                </a:tc>
                <a:tc>
                  <a:txBody>
                    <a:bodyPr/>
                    <a:lstStyle/>
                    <a:p>
                      <a:pPr>
                        <a:buNone/>
                      </a:pPr>
                      <a:r>
                        <a:rPr lang="en-US"/>
                        <a:t>HIGHEST</a:t>
                      </a:r>
                    </a:p>
                  </a:txBody>
                  <a:tcPr/>
                </a:tc>
                <a:extLst>
                  <a:ext uri="{0D108BD9-81ED-4DB2-BD59-A6C34878D82A}">
                    <a16:rowId xmlns:a16="http://schemas.microsoft.com/office/drawing/2014/main" val="1034294396"/>
                  </a:ext>
                </a:extLst>
              </a:tr>
              <a:tr h="370840">
                <a:tc>
                  <a:txBody>
                    <a:bodyPr/>
                    <a:lstStyle/>
                    <a:p>
                      <a:pPr>
                        <a:buNone/>
                      </a:pPr>
                      <a:r>
                        <a:rPr lang="en-US"/>
                        <a:t>TIME 1</a:t>
                      </a:r>
                    </a:p>
                  </a:txBody>
                  <a:tcPr/>
                </a:tc>
                <a:tc>
                  <a:txBody>
                    <a:bodyPr/>
                    <a:lstStyle/>
                    <a:p>
                      <a:pPr lvl="0" algn="l">
                        <a:buNone/>
                      </a:pPr>
                      <a:r>
                        <a:rPr lang="en-US" sz="1800" b="0" i="0" u="none" strike="noStrike" noProof="0">
                          <a:solidFill>
                            <a:srgbClr val="000000"/>
                          </a:solidFill>
                          <a:latin typeface="Calibri"/>
                        </a:rPr>
                        <a:t>71.5°C</a:t>
                      </a:r>
                      <a:endParaRPr lang="en-US"/>
                    </a:p>
                  </a:txBody>
                  <a:tcPr/>
                </a:tc>
                <a:tc>
                  <a:txBody>
                    <a:bodyPr/>
                    <a:lstStyle/>
                    <a:p>
                      <a:pPr lvl="0" algn="l">
                        <a:buNone/>
                      </a:pPr>
                      <a:r>
                        <a:rPr lang="en-US" sz="1800" b="0" i="0" u="none" strike="noStrike" noProof="0">
                          <a:solidFill>
                            <a:srgbClr val="000000"/>
                          </a:solidFill>
                          <a:latin typeface="Calibri"/>
                        </a:rPr>
                        <a:t>75.3˚C</a:t>
                      </a:r>
                      <a:endParaRPr lang="en-US"/>
                    </a:p>
                  </a:txBody>
                  <a:tcPr/>
                </a:tc>
                <a:tc>
                  <a:txBody>
                    <a:bodyPr/>
                    <a:lstStyle/>
                    <a:p>
                      <a:pPr>
                        <a:buNone/>
                      </a:pPr>
                      <a:r>
                        <a:rPr lang="en-US"/>
                        <a:t>FRESHWATER</a:t>
                      </a:r>
                    </a:p>
                  </a:txBody>
                  <a:tcPr/>
                </a:tc>
                <a:extLst>
                  <a:ext uri="{0D108BD9-81ED-4DB2-BD59-A6C34878D82A}">
                    <a16:rowId xmlns:a16="http://schemas.microsoft.com/office/drawing/2014/main" val="3695325356"/>
                  </a:ext>
                </a:extLst>
              </a:tr>
              <a:tr h="370840">
                <a:tc>
                  <a:txBody>
                    <a:bodyPr/>
                    <a:lstStyle/>
                    <a:p>
                      <a:pPr>
                        <a:buNone/>
                      </a:pPr>
                      <a:r>
                        <a:rPr lang="en-US"/>
                        <a:t>TIME 2</a:t>
                      </a:r>
                    </a:p>
                  </a:txBody>
                  <a:tcPr/>
                </a:tc>
                <a:tc>
                  <a:txBody>
                    <a:bodyPr/>
                    <a:lstStyle/>
                    <a:p>
                      <a:pPr lvl="0" algn="l">
                        <a:buNone/>
                      </a:pPr>
                      <a:r>
                        <a:rPr lang="en-US" sz="1800" b="0" i="0" u="none" strike="noStrike" noProof="0">
                          <a:solidFill>
                            <a:srgbClr val="000000"/>
                          </a:solidFill>
                          <a:latin typeface="Calibri"/>
                        </a:rPr>
                        <a:t>67.4°C</a:t>
                      </a:r>
                      <a:endParaRPr lang="en-US"/>
                    </a:p>
                  </a:txBody>
                  <a:tcPr/>
                </a:tc>
                <a:tc>
                  <a:txBody>
                    <a:bodyPr/>
                    <a:lstStyle/>
                    <a:p>
                      <a:pPr lvl="0" algn="l">
                        <a:buNone/>
                      </a:pPr>
                      <a:r>
                        <a:rPr lang="en-US" sz="1800" b="0" i="0" u="none" strike="noStrike" noProof="0">
                          <a:solidFill>
                            <a:srgbClr val="000000"/>
                          </a:solidFill>
                          <a:latin typeface="Calibri"/>
                        </a:rPr>
                        <a:t>73˚C</a:t>
                      </a:r>
                      <a:endParaRPr lang="en-US"/>
                    </a:p>
                  </a:txBody>
                  <a:tcPr/>
                </a:tc>
                <a:tc>
                  <a:txBody>
                    <a:bodyPr/>
                    <a:lstStyle/>
                    <a:p>
                      <a:pPr>
                        <a:buNone/>
                      </a:pPr>
                      <a:r>
                        <a:rPr lang="en-US"/>
                        <a:t>FRESHWATER</a:t>
                      </a:r>
                    </a:p>
                  </a:txBody>
                  <a:tcPr/>
                </a:tc>
                <a:extLst>
                  <a:ext uri="{0D108BD9-81ED-4DB2-BD59-A6C34878D82A}">
                    <a16:rowId xmlns:a16="http://schemas.microsoft.com/office/drawing/2014/main" val="387181123"/>
                  </a:ext>
                </a:extLst>
              </a:tr>
              <a:tr h="370840">
                <a:tc>
                  <a:txBody>
                    <a:bodyPr/>
                    <a:lstStyle/>
                    <a:p>
                      <a:pPr>
                        <a:buNone/>
                      </a:pPr>
                      <a:r>
                        <a:rPr lang="en-US"/>
                        <a:t>TIME 3</a:t>
                      </a:r>
                    </a:p>
                  </a:txBody>
                  <a:tcPr/>
                </a:tc>
                <a:tc>
                  <a:txBody>
                    <a:bodyPr/>
                    <a:lstStyle/>
                    <a:p>
                      <a:pPr lvl="0" algn="l">
                        <a:buNone/>
                      </a:pPr>
                      <a:r>
                        <a:rPr lang="en-US" sz="1800" b="0" i="0" u="none" strike="noStrike" noProof="0">
                          <a:solidFill>
                            <a:srgbClr val="000000"/>
                          </a:solidFill>
                          <a:latin typeface="Calibri"/>
                        </a:rPr>
                        <a:t>66.1°C</a:t>
                      </a:r>
                      <a:endParaRPr lang="en-US"/>
                    </a:p>
                  </a:txBody>
                  <a:tcPr/>
                </a:tc>
                <a:tc>
                  <a:txBody>
                    <a:bodyPr/>
                    <a:lstStyle/>
                    <a:p>
                      <a:pPr lvl="0" algn="l">
                        <a:buNone/>
                      </a:pPr>
                      <a:r>
                        <a:rPr lang="en-US" sz="1800" b="0" i="0" u="none" strike="noStrike" noProof="0">
                          <a:solidFill>
                            <a:srgbClr val="000000"/>
                          </a:solidFill>
                          <a:latin typeface="Calibri"/>
                        </a:rPr>
                        <a:t>68.1˚C</a:t>
                      </a:r>
                      <a:endParaRPr lang="en-US"/>
                    </a:p>
                  </a:txBody>
                  <a:tcPr/>
                </a:tc>
                <a:tc>
                  <a:txBody>
                    <a:bodyPr/>
                    <a:lstStyle/>
                    <a:p>
                      <a:pPr>
                        <a:buNone/>
                      </a:pPr>
                      <a:r>
                        <a:rPr lang="en-US"/>
                        <a:t>FRESHWATER</a:t>
                      </a:r>
                    </a:p>
                  </a:txBody>
                  <a:tcPr/>
                </a:tc>
                <a:extLst>
                  <a:ext uri="{0D108BD9-81ED-4DB2-BD59-A6C34878D82A}">
                    <a16:rowId xmlns:a16="http://schemas.microsoft.com/office/drawing/2014/main" val="2915351839"/>
                  </a:ext>
                </a:extLst>
              </a:tr>
              <a:tr h="370840">
                <a:tc>
                  <a:txBody>
                    <a:bodyPr/>
                    <a:lstStyle/>
                    <a:p>
                      <a:pPr>
                        <a:buNone/>
                      </a:pPr>
                      <a:r>
                        <a:rPr lang="en-US"/>
                        <a:t>TIME 4</a:t>
                      </a:r>
                    </a:p>
                  </a:txBody>
                  <a:tcPr/>
                </a:tc>
                <a:tc>
                  <a:txBody>
                    <a:bodyPr/>
                    <a:lstStyle/>
                    <a:p>
                      <a:pPr lvl="0" algn="l">
                        <a:buNone/>
                      </a:pPr>
                      <a:r>
                        <a:rPr lang="en-US" sz="1800" b="0" i="0" u="none" strike="noStrike" noProof="0">
                          <a:solidFill>
                            <a:srgbClr val="000000"/>
                          </a:solidFill>
                          <a:latin typeface="Calibri"/>
                        </a:rPr>
                        <a:t>62.9°C</a:t>
                      </a:r>
                      <a:endParaRPr lang="en-US"/>
                    </a:p>
                  </a:txBody>
                  <a:tcPr/>
                </a:tc>
                <a:tc>
                  <a:txBody>
                    <a:bodyPr/>
                    <a:lstStyle/>
                    <a:p>
                      <a:pPr lvl="0" algn="l">
                        <a:buNone/>
                      </a:pPr>
                      <a:r>
                        <a:rPr lang="en-US" sz="1800" b="0" i="0" u="none" strike="noStrike" noProof="0">
                          <a:solidFill>
                            <a:srgbClr val="000000"/>
                          </a:solidFill>
                          <a:latin typeface="Calibri"/>
                        </a:rPr>
                        <a:t>67.4˚C</a:t>
                      </a:r>
                      <a:endParaRPr lang="en-US"/>
                    </a:p>
                  </a:txBody>
                  <a:tcPr/>
                </a:tc>
                <a:tc>
                  <a:txBody>
                    <a:bodyPr/>
                    <a:lstStyle/>
                    <a:p>
                      <a:pPr>
                        <a:buNone/>
                      </a:pPr>
                      <a:r>
                        <a:rPr lang="en-US"/>
                        <a:t>FRESHWATER</a:t>
                      </a:r>
                    </a:p>
                  </a:txBody>
                  <a:tcPr/>
                </a:tc>
                <a:extLst>
                  <a:ext uri="{0D108BD9-81ED-4DB2-BD59-A6C34878D82A}">
                    <a16:rowId xmlns:a16="http://schemas.microsoft.com/office/drawing/2014/main" val="653054307"/>
                  </a:ext>
                </a:extLst>
              </a:tr>
              <a:tr h="370840">
                <a:tc>
                  <a:txBody>
                    <a:bodyPr/>
                    <a:lstStyle/>
                    <a:p>
                      <a:pPr>
                        <a:buNone/>
                      </a:pPr>
                      <a:r>
                        <a:rPr lang="en-US"/>
                        <a:t>TIME 5</a:t>
                      </a:r>
                    </a:p>
                  </a:txBody>
                  <a:tcPr/>
                </a:tc>
                <a:tc>
                  <a:txBody>
                    <a:bodyPr/>
                    <a:lstStyle/>
                    <a:p>
                      <a:pPr lvl="0" algn="l">
                        <a:buNone/>
                      </a:pPr>
                      <a:r>
                        <a:rPr lang="en-US" sz="1800" b="0" i="0" u="none" strike="noStrike" noProof="0">
                          <a:solidFill>
                            <a:srgbClr val="000000"/>
                          </a:solidFill>
                          <a:latin typeface="Calibri"/>
                        </a:rPr>
                        <a:t>62.9°C</a:t>
                      </a:r>
                      <a:endParaRPr lang="en-US"/>
                    </a:p>
                  </a:txBody>
                  <a:tcPr/>
                </a:tc>
                <a:tc>
                  <a:txBody>
                    <a:bodyPr/>
                    <a:lstStyle/>
                    <a:p>
                      <a:pPr lvl="0" algn="l">
                        <a:buNone/>
                      </a:pPr>
                      <a:r>
                        <a:rPr lang="en-US" sz="1800" b="0" i="0" u="none" strike="noStrike" noProof="0">
                          <a:solidFill>
                            <a:srgbClr val="000000"/>
                          </a:solidFill>
                          <a:latin typeface="Calibri"/>
                        </a:rPr>
                        <a:t>67.1˚C</a:t>
                      </a:r>
                      <a:endParaRPr lang="en-US"/>
                    </a:p>
                  </a:txBody>
                  <a:tcPr/>
                </a:tc>
                <a:tc>
                  <a:txBody>
                    <a:bodyPr/>
                    <a:lstStyle/>
                    <a:p>
                      <a:pPr>
                        <a:buNone/>
                      </a:pPr>
                      <a:r>
                        <a:rPr lang="en-US"/>
                        <a:t>FRESHWATER</a:t>
                      </a:r>
                    </a:p>
                  </a:txBody>
                  <a:tcPr/>
                </a:tc>
                <a:extLst>
                  <a:ext uri="{0D108BD9-81ED-4DB2-BD59-A6C34878D82A}">
                    <a16:rowId xmlns:a16="http://schemas.microsoft.com/office/drawing/2014/main" val="749827669"/>
                  </a:ext>
                </a:extLst>
              </a:tr>
            </a:tbl>
          </a:graphicData>
        </a:graphic>
      </p:graphicFrame>
    </p:spTree>
    <p:extLst>
      <p:ext uri="{BB962C8B-B14F-4D97-AF65-F5344CB8AC3E}">
        <p14:creationId xmlns:p14="http://schemas.microsoft.com/office/powerpoint/2010/main" val="427104650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B874EF51-C858-4BB9-97C3-D177557871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A4AA78-A482-4CE1-B12E-5D679BDF5CFE}"/>
              </a:ext>
            </a:extLst>
          </p:cNvPr>
          <p:cNvSpPr>
            <a:spLocks noGrp="1"/>
          </p:cNvSpPr>
          <p:nvPr>
            <p:ph type="title"/>
          </p:nvPr>
        </p:nvSpPr>
        <p:spPr>
          <a:xfrm>
            <a:off x="655320" y="365125"/>
            <a:ext cx="9013052" cy="1623312"/>
          </a:xfrm>
        </p:spPr>
        <p:txBody>
          <a:bodyPr anchor="b">
            <a:normAutofit/>
          </a:bodyPr>
          <a:lstStyle/>
          <a:p>
            <a:r>
              <a:rPr lang="en-US" sz="4000" b="1">
                <a:solidFill>
                  <a:srgbClr val="000000"/>
                </a:solidFill>
              </a:rPr>
              <a:t>BIBLIOGRAPHY</a:t>
            </a:r>
          </a:p>
        </p:txBody>
      </p:sp>
      <p:sp>
        <p:nvSpPr>
          <p:cNvPr id="3" name="Content Placeholder 2">
            <a:extLst>
              <a:ext uri="{FF2B5EF4-FFF2-40B4-BE49-F238E27FC236}">
                <a16:creationId xmlns:a16="http://schemas.microsoft.com/office/drawing/2014/main" id="{E5438B83-E260-43E4-A43E-6ECC606B1616}"/>
              </a:ext>
            </a:extLst>
          </p:cNvPr>
          <p:cNvSpPr>
            <a:spLocks noGrp="1"/>
          </p:cNvSpPr>
          <p:nvPr>
            <p:ph idx="1"/>
          </p:nvPr>
        </p:nvSpPr>
        <p:spPr>
          <a:xfrm>
            <a:off x="655320" y="2644518"/>
            <a:ext cx="9013052" cy="3327251"/>
          </a:xfrm>
          <a:solidFill>
            <a:schemeClr val="tx1"/>
          </a:solidFill>
        </p:spPr>
        <p:txBody>
          <a:bodyPr vert="horz" lIns="91440" tIns="45720" rIns="91440" bIns="45720" rtlCol="0" anchor="t">
            <a:normAutofit/>
          </a:bodyPr>
          <a:lstStyle/>
          <a:p>
            <a:pPr>
              <a:buNone/>
            </a:pPr>
            <a:r>
              <a:rPr lang="en-US" sz="2000">
                <a:cs typeface="Calibri"/>
                <a:hlinkClick r:id="rId3"/>
              </a:rPr>
              <a:t>https://www.bing.com/search?q=salt+ingredients&amp;qs=AS&amp;pq=salt+in&amp;sc=8-7&amp;cvid=E67110CA2499451EAFEAEC6247FA61FC&amp;FORM=QBRE&amp;sp=1&amp;ajf=100</a:t>
            </a:r>
          </a:p>
          <a:p>
            <a:r>
              <a:rPr lang="en-US" sz="2000" b="1">
                <a:solidFill>
                  <a:srgbClr val="000000"/>
                </a:solidFill>
                <a:cs typeface="Calibri"/>
              </a:rPr>
              <a:t>Website Title:</a:t>
            </a:r>
            <a:r>
              <a:rPr lang="en-US" sz="2000">
                <a:solidFill>
                  <a:srgbClr val="000000"/>
                </a:solidFill>
                <a:cs typeface="Calibri"/>
              </a:rPr>
              <a:t> </a:t>
            </a:r>
            <a:r>
              <a:rPr lang="en-US" sz="2000" err="1">
                <a:solidFill>
                  <a:srgbClr val="000000"/>
                </a:solidFill>
                <a:cs typeface="Calibri"/>
              </a:rPr>
              <a:t>salt+ingredients</a:t>
            </a:r>
            <a:r>
              <a:rPr lang="en-US" sz="2000">
                <a:solidFill>
                  <a:srgbClr val="000000"/>
                </a:solidFill>
                <a:cs typeface="Calibri"/>
              </a:rPr>
              <a:t> - Bing </a:t>
            </a:r>
          </a:p>
          <a:p>
            <a:pPr>
              <a:buFont typeface="Arial"/>
              <a:buChar char="•"/>
            </a:pPr>
            <a:r>
              <a:rPr lang="en-US" sz="2000" b="1">
                <a:solidFill>
                  <a:srgbClr val="000000"/>
                </a:solidFill>
                <a:cs typeface="Calibri"/>
              </a:rPr>
              <a:t>Article Title:</a:t>
            </a:r>
            <a:r>
              <a:rPr lang="en-US" sz="2000">
                <a:solidFill>
                  <a:srgbClr val="000000"/>
                </a:solidFill>
                <a:cs typeface="Calibri"/>
              </a:rPr>
              <a:t> Go to Bing homepage </a:t>
            </a:r>
          </a:p>
          <a:p>
            <a:pPr>
              <a:buFont typeface="Arial"/>
              <a:buChar char="•"/>
            </a:pPr>
            <a:endParaRPr lang="en-US" sz="2000">
              <a:cs typeface="Calibri"/>
            </a:endParaRPr>
          </a:p>
          <a:p>
            <a:pPr marL="0" indent="0">
              <a:buNone/>
            </a:pPr>
            <a:r>
              <a:rPr lang="en-US" sz="2000">
                <a:cs typeface="Calibri"/>
                <a:hlinkClick r:id="rId4"/>
              </a:rPr>
              <a:t>https://www.nestlepurelife.com/us/en/about-our-purified-water</a:t>
            </a:r>
            <a:endParaRPr lang="en-US" sz="2000">
              <a:hlinkClick r:id="rId4"/>
            </a:endParaRPr>
          </a:p>
          <a:p>
            <a:r>
              <a:rPr lang="en-US" sz="2000" b="1">
                <a:solidFill>
                  <a:srgbClr val="000000"/>
                </a:solidFill>
                <a:cs typeface="Calibri"/>
              </a:rPr>
              <a:t>Website Title: </a:t>
            </a:r>
            <a:r>
              <a:rPr lang="en-US" sz="2000">
                <a:solidFill>
                  <a:srgbClr val="000000"/>
                </a:solidFill>
                <a:cs typeface="Calibri"/>
              </a:rPr>
              <a:t>Purified Bottled Water</a:t>
            </a:r>
          </a:p>
          <a:p>
            <a:r>
              <a:rPr lang="en-US" sz="2000" b="1">
                <a:solidFill>
                  <a:srgbClr val="000000"/>
                </a:solidFill>
                <a:cs typeface="Calibri"/>
              </a:rPr>
              <a:t>Article Title: </a:t>
            </a:r>
            <a:r>
              <a:rPr lang="en-US" sz="2000">
                <a:solidFill>
                  <a:srgbClr val="000000"/>
                </a:solidFill>
                <a:cs typeface="Calibri"/>
              </a:rPr>
              <a:t>About our Water</a:t>
            </a:r>
          </a:p>
          <a:p>
            <a:pPr marL="0" indent="0">
              <a:buNone/>
            </a:pPr>
            <a:endParaRPr lang="en-US" sz="2000">
              <a:cs typeface="Calibri"/>
            </a:endParaRPr>
          </a:p>
          <a:p>
            <a:pPr>
              <a:buNone/>
            </a:pPr>
            <a:endParaRPr lang="en-US" sz="2000"/>
          </a:p>
          <a:p>
            <a:pPr>
              <a:buNone/>
            </a:pPr>
            <a:endParaRPr lang="en-US" sz="2000"/>
          </a:p>
          <a:p>
            <a:pPr>
              <a:buNone/>
            </a:pPr>
            <a:endParaRPr lang="en-US" sz="2000">
              <a:cs typeface="Calibri"/>
            </a:endParaRPr>
          </a:p>
        </p:txBody>
      </p:sp>
    </p:spTree>
    <p:extLst>
      <p:ext uri="{BB962C8B-B14F-4D97-AF65-F5344CB8AC3E}">
        <p14:creationId xmlns:p14="http://schemas.microsoft.com/office/powerpoint/2010/main" val="3639193756"/>
      </p:ext>
    </p:extLst>
  </p:cSld>
  <p:clrMapOvr>
    <a:overrideClrMapping bg1="dk1" tx1="lt1" bg2="dk2" tx2="lt2" accent1="accent1" accent2="accent2" accent3="accent3" accent4="accent4" accent5="accent5" accent6="accent6" hlink="hlink" folHlink="folHlink"/>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4000" b="-4000"/>
          </a:stretch>
        </a:blip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45F61-DB80-4D11-BE7D-35BEC7372270}"/>
              </a:ext>
            </a:extLst>
          </p:cNvPr>
          <p:cNvSpPr>
            <a:spLocks noGrp="1"/>
          </p:cNvSpPr>
          <p:nvPr>
            <p:ph type="title"/>
          </p:nvPr>
        </p:nvSpPr>
        <p:spPr>
          <a:xfrm>
            <a:off x="838200" y="631825"/>
            <a:ext cx="10515600" cy="1325563"/>
          </a:xfrm>
        </p:spPr>
        <p:txBody>
          <a:bodyPr>
            <a:normAutofit/>
          </a:bodyPr>
          <a:lstStyle/>
          <a:p>
            <a:r>
              <a:rPr lang="en-US">
                <a:cs typeface="Calibri Light"/>
              </a:rPr>
              <a:t>BIBLIOGRAPHY CONT...</a:t>
            </a:r>
            <a:endParaRPr lang="en-US"/>
          </a:p>
        </p:txBody>
      </p:sp>
      <p:sp>
        <p:nvSpPr>
          <p:cNvPr id="3" name="Content Placeholder 2">
            <a:extLst>
              <a:ext uri="{FF2B5EF4-FFF2-40B4-BE49-F238E27FC236}">
                <a16:creationId xmlns:a16="http://schemas.microsoft.com/office/drawing/2014/main" id="{1D917D16-CE1B-420D-8E76-0B8E957907B9}"/>
              </a:ext>
            </a:extLst>
          </p:cNvPr>
          <p:cNvSpPr>
            <a:spLocks noGrp="1"/>
          </p:cNvSpPr>
          <p:nvPr>
            <p:ph idx="1"/>
          </p:nvPr>
        </p:nvSpPr>
        <p:spPr>
          <a:xfrm>
            <a:off x="838200" y="2057400"/>
            <a:ext cx="10515600" cy="3871762"/>
          </a:xfrm>
          <a:solidFill>
            <a:schemeClr val="bg1"/>
          </a:solidFill>
        </p:spPr>
        <p:txBody>
          <a:bodyPr vert="horz" lIns="91440" tIns="45720" rIns="91440" bIns="45720" rtlCol="0">
            <a:normAutofit/>
          </a:bodyPr>
          <a:lstStyle/>
          <a:p>
            <a:pPr marL="0" indent="0">
              <a:buNone/>
            </a:pPr>
            <a:r>
              <a:rPr lang="en-US" sz="2000">
                <a:cs typeface="Calibri"/>
                <a:hlinkClick r:id="rId3"/>
              </a:rPr>
              <a:t>http://softschools.com/facts/biomes/freshwater_biome_facts/166/</a:t>
            </a:r>
            <a:endParaRPr lang="en-US" sz="2000">
              <a:cs typeface="Calibri"/>
            </a:endParaRPr>
          </a:p>
          <a:p>
            <a:r>
              <a:rPr lang="en-US" sz="2000"/>
              <a:t>Website Title</a:t>
            </a:r>
            <a:r>
              <a:rPr lang="en-US" sz="2000">
                <a:cs typeface="Calibri"/>
              </a:rPr>
              <a:t>: Science</a:t>
            </a:r>
          </a:p>
          <a:p>
            <a:r>
              <a:rPr lang="en-US" sz="2000"/>
              <a:t>Article Title: Freshwater Biome Facts</a:t>
            </a:r>
            <a:endParaRPr lang="en-US" sz="2000">
              <a:cs typeface="Calibri"/>
            </a:endParaRPr>
          </a:p>
          <a:p>
            <a:pPr>
              <a:buNone/>
            </a:pPr>
            <a:r>
              <a:rPr lang="en-US" sz="2000">
                <a:cs typeface="Calibri"/>
                <a:hlinkClick r:id="rId4"/>
              </a:rPr>
              <a:t>https://www.google.com/search?ei=kyphWsG3L9fijwPgmJOoBQ&amp;q=salt+ingredients&amp;oq=salt+ingredients&amp;gs_l=psy-ab.3..0l2j0i22i10i30k1j0i22i30k1l7.13429.20898.0.21274.24.24.0.0.0.0.134.2733.2j22.24.0....0...1c.1.64.psy-ab..0.24.2729...46j0i67k1j0i131k1j0i46k1j0i46i67k1j46i67k1j0i10k1.0.qC2PJaEd5fU</a:t>
            </a:r>
            <a:endParaRPr lang="en-US" sz="2000">
              <a:cs typeface="Calibri"/>
            </a:endParaRPr>
          </a:p>
          <a:p>
            <a:r>
              <a:rPr lang="en-US" sz="2000"/>
              <a:t>Website Title</a:t>
            </a:r>
            <a:r>
              <a:rPr lang="en-US" sz="2000">
                <a:cs typeface="Calibri"/>
              </a:rPr>
              <a:t>: Wikipedia</a:t>
            </a:r>
          </a:p>
          <a:p>
            <a:r>
              <a:rPr lang="en-US" sz="2000"/>
              <a:t>Article Title: Salt</a:t>
            </a:r>
            <a:endParaRPr lang="en-US" sz="2000">
              <a:cs typeface="Calibri"/>
            </a:endParaRPr>
          </a:p>
          <a:p>
            <a:r>
              <a:rPr lang="en-US" sz="2000"/>
              <a:t>Date Published: January 15, 2018</a:t>
            </a:r>
            <a:endParaRPr lang="en-US" sz="2000">
              <a:cs typeface="Calibri"/>
            </a:endParaRPr>
          </a:p>
          <a:p>
            <a:endParaRPr lang="en-US" sz="2000">
              <a:cs typeface="Calibri"/>
            </a:endParaRPr>
          </a:p>
          <a:p>
            <a:pPr>
              <a:buFont typeface="Arial"/>
              <a:buChar char="•"/>
            </a:pPr>
            <a:endParaRPr lang="en-US" sz="2000">
              <a:cs typeface="Calibri"/>
            </a:endParaRPr>
          </a:p>
        </p:txBody>
      </p:sp>
    </p:spTree>
    <p:extLst>
      <p:ext uri="{BB962C8B-B14F-4D97-AF65-F5344CB8AC3E}">
        <p14:creationId xmlns:p14="http://schemas.microsoft.com/office/powerpoint/2010/main" val="10981053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1F46-D210-4177-9D99-9CA2327A3DB6}"/>
              </a:ext>
            </a:extLst>
          </p:cNvPr>
          <p:cNvSpPr>
            <a:spLocks noGrp="1"/>
          </p:cNvSpPr>
          <p:nvPr>
            <p:ph type="title"/>
          </p:nvPr>
        </p:nvSpPr>
        <p:spPr/>
        <p:txBody>
          <a:bodyPr/>
          <a:lstStyle/>
          <a:p>
            <a:r>
              <a:rPr lang="en-US">
                <a:cs typeface="Calibri Light"/>
              </a:rPr>
              <a:t>BIBLIOGRAPHY CONTINUED</a:t>
            </a:r>
            <a:endParaRPr lang="en-US"/>
          </a:p>
        </p:txBody>
      </p:sp>
      <p:sp>
        <p:nvSpPr>
          <p:cNvPr id="3" name="Content Placeholder 2">
            <a:extLst>
              <a:ext uri="{FF2B5EF4-FFF2-40B4-BE49-F238E27FC236}">
                <a16:creationId xmlns:a16="http://schemas.microsoft.com/office/drawing/2014/main" id="{39E24674-1AC2-43C7-88A9-0B0B9DDEB636}"/>
              </a:ext>
            </a:extLst>
          </p:cNvPr>
          <p:cNvSpPr>
            <a:spLocks noGrp="1"/>
          </p:cNvSpPr>
          <p:nvPr>
            <p:ph idx="1"/>
          </p:nvPr>
        </p:nvSpPr>
        <p:spPr>
          <a:solidFill>
            <a:schemeClr val="bg1"/>
          </a:solidFill>
        </p:spPr>
        <p:txBody>
          <a:bodyPr vert="horz" lIns="91440" tIns="45720" rIns="91440" bIns="45720" rtlCol="0" anchor="t">
            <a:normAutofit/>
          </a:bodyPr>
          <a:lstStyle/>
          <a:p>
            <a:r>
              <a:rPr lang="en-US">
                <a:cs typeface="Calibri"/>
                <a:hlinkClick r:id="rId3"/>
              </a:rPr>
              <a:t>http://en.Wikipedia.org/wiki/fresh_water</a:t>
            </a:r>
            <a:endParaRPr lang="en-US"/>
          </a:p>
          <a:p>
            <a:r>
              <a:rPr lang="en-US"/>
              <a:t>Website </a:t>
            </a:r>
            <a:r>
              <a:rPr lang="en-US" err="1"/>
              <a:t>Title:Wikipedia</a:t>
            </a:r>
            <a:endParaRPr lang="en-US" err="1">
              <a:cs typeface="Calibri"/>
            </a:endParaRPr>
          </a:p>
          <a:p>
            <a:pPr>
              <a:buFont typeface="Arial"/>
            </a:pPr>
            <a:r>
              <a:rPr lang="en-US"/>
              <a:t>Article </a:t>
            </a:r>
            <a:r>
              <a:rPr lang="en-US" err="1"/>
              <a:t>Title:Fresh</a:t>
            </a:r>
            <a:r>
              <a:rPr lang="en-US"/>
              <a:t> water</a:t>
            </a:r>
            <a:endParaRPr lang="en-US">
              <a:cs typeface="Calibri"/>
            </a:endParaRPr>
          </a:p>
          <a:p>
            <a:r>
              <a:rPr lang="en-US"/>
              <a:t>Date </a:t>
            </a:r>
            <a:r>
              <a:rPr lang="en-US" err="1"/>
              <a:t>Published:January</a:t>
            </a:r>
            <a:r>
              <a:rPr lang="en-US"/>
              <a:t> 15, 2018</a:t>
            </a:r>
            <a:endParaRPr lang="en-US">
              <a:cs typeface="Calibri"/>
            </a:endParaRPr>
          </a:p>
          <a:p>
            <a:pPr>
              <a:buNone/>
            </a:pPr>
            <a:r>
              <a:rPr lang="en-US">
                <a:cs typeface="Calibri"/>
                <a:hlinkClick r:id="rId4"/>
              </a:rPr>
              <a:t>https://www.thoughtco.com/dissolving-salt-water-chemical-physical-change-608339</a:t>
            </a:r>
            <a:endParaRPr lang="en-US">
              <a:hlinkClick r:id="rId4"/>
            </a:endParaRPr>
          </a:p>
          <a:p>
            <a:r>
              <a:rPr lang="en-US"/>
              <a:t>Website </a:t>
            </a:r>
            <a:r>
              <a:rPr lang="en-US" err="1"/>
              <a:t>Title:ThoughtCo</a:t>
            </a:r>
            <a:endParaRPr lang="en-US" err="1">
              <a:cs typeface="Calibri"/>
            </a:endParaRPr>
          </a:p>
          <a:p>
            <a:pPr>
              <a:buFont typeface="Arial"/>
            </a:pPr>
            <a:r>
              <a:rPr lang="en-US"/>
              <a:t>Article </a:t>
            </a:r>
            <a:r>
              <a:rPr lang="en-US" err="1"/>
              <a:t>Title:Is</a:t>
            </a:r>
            <a:r>
              <a:rPr lang="en-US"/>
              <a:t> Dissolving Salt in Water a Chemical Change or Physical Change?</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93194022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65CB-CB03-4853-9F01-B43799B6295F}"/>
              </a:ext>
            </a:extLst>
          </p:cNvPr>
          <p:cNvSpPr>
            <a:spLocks noGrp="1"/>
          </p:cNvSpPr>
          <p:nvPr>
            <p:ph type="title"/>
          </p:nvPr>
        </p:nvSpPr>
        <p:spPr/>
        <p:txBody>
          <a:bodyPr/>
          <a:lstStyle/>
          <a:p>
            <a:r>
              <a:rPr lang="en-US" b="1" u="sng"/>
              <a:t>DATA ANALYSIS</a:t>
            </a:r>
          </a:p>
        </p:txBody>
      </p:sp>
      <p:sp>
        <p:nvSpPr>
          <p:cNvPr id="3" name="Content Placeholder 2">
            <a:extLst>
              <a:ext uri="{FF2B5EF4-FFF2-40B4-BE49-F238E27FC236}">
                <a16:creationId xmlns:a16="http://schemas.microsoft.com/office/drawing/2014/main" id="{58A13D59-6FCB-4D2A-AA02-25DE44ADEB1A}"/>
              </a:ext>
            </a:extLst>
          </p:cNvPr>
          <p:cNvSpPr>
            <a:spLocks noGrp="1"/>
          </p:cNvSpPr>
          <p:nvPr>
            <p:ph idx="1"/>
          </p:nvPr>
        </p:nvSpPr>
        <p:spPr/>
        <p:txBody>
          <a:bodyPr vert="horz" lIns="91440" tIns="45720" rIns="91440" bIns="45720" rtlCol="0" anchor="t">
            <a:normAutofit/>
          </a:bodyPr>
          <a:lstStyle/>
          <a:p>
            <a:pPr marL="0" indent="0">
              <a:buNone/>
            </a:pPr>
            <a:r>
              <a:rPr lang="en-US"/>
              <a:t>     </a:t>
            </a:r>
            <a:r>
              <a:rPr lang="en-US" b="1"/>
              <a:t>When we were recording, the hypothesis was not supported. Apparently, freshwater can hold heat longer than saltwater. At first the saltwater looked like it would hold heat longer according to the data. Then we recorded the freshwater, and the temperature was much warmer. This pattern followed throughout the testing trials. At the very end, it was concluded that freshwater can hold heat longer. </a:t>
            </a:r>
            <a:r>
              <a:rPr lang="en-US"/>
              <a:t> </a:t>
            </a:r>
          </a:p>
        </p:txBody>
      </p:sp>
    </p:spTree>
    <p:extLst>
      <p:ext uri="{BB962C8B-B14F-4D97-AF65-F5344CB8AC3E}">
        <p14:creationId xmlns:p14="http://schemas.microsoft.com/office/powerpoint/2010/main" val="372404907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281F-0BB4-431C-9D59-FC50C33010A0}"/>
              </a:ext>
            </a:extLst>
          </p:cNvPr>
          <p:cNvSpPr>
            <a:spLocks noGrp="1"/>
          </p:cNvSpPr>
          <p:nvPr>
            <p:ph type="title"/>
          </p:nvPr>
        </p:nvSpPr>
        <p:spPr>
          <a:xfrm>
            <a:off x="913775" y="618518"/>
            <a:ext cx="10364451" cy="1024016"/>
          </a:xfrm>
        </p:spPr>
        <p:txBody>
          <a:bodyPr>
            <a:normAutofit/>
          </a:bodyPr>
          <a:lstStyle/>
          <a:p>
            <a:r>
              <a:rPr lang="en-US" sz="4000"/>
              <a:t>CONCLUSION     </a:t>
            </a:r>
            <a:endParaRPr lang="en-US" sz="1800">
              <a:solidFill>
                <a:srgbClr val="000000"/>
              </a:solidFill>
              <a:cs typeface="Calibri Light"/>
            </a:endParaRPr>
          </a:p>
        </p:txBody>
      </p:sp>
      <p:sp>
        <p:nvSpPr>
          <p:cNvPr id="3" name="Content Placeholder 2">
            <a:extLst>
              <a:ext uri="{FF2B5EF4-FFF2-40B4-BE49-F238E27FC236}">
                <a16:creationId xmlns:a16="http://schemas.microsoft.com/office/drawing/2014/main" id="{F7504F82-4DEE-4A50-AC55-DA2E796DC6C9}"/>
              </a:ext>
            </a:extLst>
          </p:cNvPr>
          <p:cNvSpPr>
            <a:spLocks noGrp="1"/>
          </p:cNvSpPr>
          <p:nvPr>
            <p:ph idx="1"/>
          </p:nvPr>
        </p:nvSpPr>
        <p:spPr>
          <a:xfrm>
            <a:off x="2200853" y="2057400"/>
            <a:ext cx="7859566" cy="3505199"/>
          </a:xfrm>
        </p:spPr>
        <p:txBody>
          <a:bodyPr vert="horz" lIns="91440" tIns="45720" rIns="91440" bIns="45720" rtlCol="0" anchor="ctr">
            <a:normAutofit fontScale="92500" lnSpcReduction="10000"/>
          </a:bodyPr>
          <a:lstStyle/>
          <a:p>
            <a:pPr marL="0" indent="0">
              <a:buNone/>
            </a:pPr>
            <a:r>
              <a:rPr lang="en-US" b="1">
                <a:solidFill>
                  <a:srgbClr val="000000"/>
                </a:solidFill>
              </a:rPr>
              <a:t>     After ending the  test and examining the research, it can be concluded  that freshwater can hold heat longer than saltwater in this proto-type experiment. Sadly this means due to global warming and climate change, soon the heat will be drastically heat up and evaporate our whole supply of freshwater and makes us resort to the salty waters of the ocean. Thankfully the technology and purifiers make this not such a big deal, but remember that technology is the reason global warming and climate change exists.</a:t>
            </a:r>
          </a:p>
          <a:p>
            <a:pPr marL="0" indent="0">
              <a:buNone/>
            </a:pPr>
            <a:endParaRPr lang="en-US"/>
          </a:p>
        </p:txBody>
      </p:sp>
    </p:spTree>
    <p:extLst>
      <p:ext uri="{BB962C8B-B14F-4D97-AF65-F5344CB8AC3E}">
        <p14:creationId xmlns:p14="http://schemas.microsoft.com/office/powerpoint/2010/main" val="3509931211"/>
      </p:ext>
    </p:extLst>
  </p:cSld>
  <p:clrMapOvr>
    <a:overrideClrMapping bg1="dk1" tx1="lt1" bg2="dk2" tx2="lt2" accent1="accent1" accent2="accent2" accent3="accent3" accent4="accent4" accent5="accent5" accent6="accent6" hlink="hlink" folHlink="folHlink"/>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DB3E-F91B-4E45-B145-3A91AC66E28E}"/>
              </a:ext>
            </a:extLst>
          </p:cNvPr>
          <p:cNvSpPr>
            <a:spLocks noGrp="1"/>
          </p:cNvSpPr>
          <p:nvPr>
            <p:ph type="title"/>
          </p:nvPr>
        </p:nvSpPr>
        <p:spPr>
          <a:xfrm>
            <a:off x="390698" y="485775"/>
            <a:ext cx="11681213" cy="1960950"/>
          </a:xfrm>
        </p:spPr>
        <p:txBody>
          <a:bodyPr/>
          <a:lstStyle/>
          <a:p>
            <a:r>
              <a:rPr lang="en-US" b="1" u="sng">
                <a:solidFill>
                  <a:srgbClr val="000000"/>
                </a:solidFill>
              </a:rPr>
              <a:t>FUTURE REASEARCH</a:t>
            </a:r>
            <a:r>
              <a:rPr lang="en-US" b="1" u="sng">
                <a:solidFill>
                  <a:srgbClr val="7030A0"/>
                </a:solidFill>
              </a:rPr>
              <a:t> </a:t>
            </a:r>
            <a:r>
              <a:rPr lang="en-US">
                <a:latin typeface="+mj-ea"/>
                <a:cs typeface="+mj-ea"/>
              </a:rPr>
              <a:t/>
            </a:r>
            <a:br>
              <a:rPr lang="en-US">
                <a:latin typeface="+mj-ea"/>
                <a:cs typeface="+mj-ea"/>
              </a:rPr>
            </a:br>
            <a:endParaRPr lang="en-US" b="1" u="sng">
              <a:solidFill>
                <a:srgbClr val="7030A0"/>
              </a:solidFill>
            </a:endParaRPr>
          </a:p>
        </p:txBody>
      </p:sp>
      <p:sp>
        <p:nvSpPr>
          <p:cNvPr id="3" name="Content Placeholder 2">
            <a:extLst>
              <a:ext uri="{FF2B5EF4-FFF2-40B4-BE49-F238E27FC236}">
                <a16:creationId xmlns:a16="http://schemas.microsoft.com/office/drawing/2014/main" id="{FF5CCF61-556E-4FE8-BA89-9C78DBE4E4A3}"/>
              </a:ext>
            </a:extLst>
          </p:cNvPr>
          <p:cNvSpPr>
            <a:spLocks noGrp="1"/>
          </p:cNvSpPr>
          <p:nvPr>
            <p:ph idx="1"/>
          </p:nvPr>
        </p:nvSpPr>
        <p:spPr>
          <a:xfrm>
            <a:off x="419286" y="2486025"/>
            <a:ext cx="11029615" cy="3678303"/>
          </a:xfrm>
        </p:spPr>
        <p:txBody>
          <a:bodyPr vert="horz" lIns="91440" tIns="45720" rIns="91440" bIns="45720" rtlCol="0" anchor="t">
            <a:normAutofit/>
          </a:bodyPr>
          <a:lstStyle/>
          <a:p>
            <a:pPr>
              <a:buNone/>
            </a:pPr>
            <a:r>
              <a:rPr lang="en-US"/>
              <a:t>   </a:t>
            </a:r>
            <a:r>
              <a:rPr lang="en-US">
                <a:solidFill>
                  <a:srgbClr val="000000"/>
                </a:solidFill>
              </a:rPr>
              <a:t>     </a:t>
            </a:r>
            <a:r>
              <a:rPr lang="en-US" b="1">
                <a:solidFill>
                  <a:srgbClr val="ED7D31"/>
                </a:solidFill>
              </a:rPr>
              <a:t>A further investigation on this topic would be to look up on preserving freshwater  fresh water or research on filtering saltwater, there are endless possibilities!  </a:t>
            </a:r>
          </a:p>
          <a:p>
            <a:pPr>
              <a:buNone/>
            </a:pPr>
            <a:endParaRPr lang="en-US">
              <a:solidFill>
                <a:srgbClr val="7030A0"/>
              </a:solidFill>
            </a:endParaRPr>
          </a:p>
        </p:txBody>
      </p:sp>
    </p:spTree>
    <p:extLst>
      <p:ext uri="{BB962C8B-B14F-4D97-AF65-F5344CB8AC3E}">
        <p14:creationId xmlns:p14="http://schemas.microsoft.com/office/powerpoint/2010/main" val="333054518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DBE0-EBF3-4A30-BEFE-8C72E0D3832F}"/>
              </a:ext>
            </a:extLst>
          </p:cNvPr>
          <p:cNvSpPr>
            <a:spLocks noGrp="1"/>
          </p:cNvSpPr>
          <p:nvPr>
            <p:ph type="title"/>
          </p:nvPr>
        </p:nvSpPr>
        <p:spPr/>
        <p:txBody>
          <a:bodyPr/>
          <a:lstStyle/>
          <a:p>
            <a:r>
              <a:rPr lang="en-US" b="1" u="sng"/>
              <a:t>ABSTRACT</a:t>
            </a:r>
          </a:p>
        </p:txBody>
      </p:sp>
      <p:sp>
        <p:nvSpPr>
          <p:cNvPr id="3" name="Content Placeholder 2">
            <a:extLst>
              <a:ext uri="{FF2B5EF4-FFF2-40B4-BE49-F238E27FC236}">
                <a16:creationId xmlns:a16="http://schemas.microsoft.com/office/drawing/2014/main" id="{EEC21207-EA7C-4FBC-B041-75A5E982757E}"/>
              </a:ext>
            </a:extLst>
          </p:cNvPr>
          <p:cNvSpPr>
            <a:spLocks noGrp="1"/>
          </p:cNvSpPr>
          <p:nvPr>
            <p:ph idx="1"/>
          </p:nvPr>
        </p:nvSpPr>
        <p:spPr/>
        <p:txBody>
          <a:bodyPr vert="horz" lIns="91440" tIns="45720" rIns="91440" bIns="45720" rtlCol="0" anchor="t">
            <a:normAutofit/>
          </a:bodyPr>
          <a:lstStyle/>
          <a:p>
            <a:pPr marL="0" indent="0">
              <a:buNone/>
            </a:pPr>
            <a:r>
              <a:rPr lang="en-US" b="1">
                <a:solidFill>
                  <a:srgbClr val="000000"/>
                </a:solidFill>
              </a:rPr>
              <a:t>     Our science idea for science fair was not  originally finding which liquid can hold heat the longest. We first wanted to pour a certain liquid on a rusted nail or penny and seeing if it will create or dissolve the rust. After many trial and errors we finally came up with the conclusion of finding which liquid can hold heat the longest. </a:t>
            </a:r>
          </a:p>
          <a:p>
            <a:pPr marL="0" indent="0">
              <a:buNone/>
            </a:pPr>
            <a:r>
              <a:rPr lang="en-US" b="1">
                <a:solidFill>
                  <a:srgbClr val="000000"/>
                </a:solidFill>
              </a:rPr>
              <a:t>     We started the testing, recorded the data, and started the power point. The data was funky so we redid the tests and everything was smooth. We had a little bumps on the way, but everything turned out as planned!  Our team has learned so much from this project!   </a:t>
            </a:r>
          </a:p>
        </p:txBody>
      </p:sp>
    </p:spTree>
    <p:extLst>
      <p:ext uri="{BB962C8B-B14F-4D97-AF65-F5344CB8AC3E}">
        <p14:creationId xmlns:p14="http://schemas.microsoft.com/office/powerpoint/2010/main" val="398141182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65F4110-C0FC-4D61-ACD2-A7C950EAE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12">
            <a:extLst>
              <a:ext uri="{FF2B5EF4-FFF2-40B4-BE49-F238E27FC236}">
                <a16:creationId xmlns:a16="http://schemas.microsoft.com/office/drawing/2014/main" id="{CC94CBDB-A76C-499E-95AB-C0A049E315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IMG_1162.jpg">
            <a:extLst>
              <a:ext uri="{FF2B5EF4-FFF2-40B4-BE49-F238E27FC236}">
                <a16:creationId xmlns:a16="http://schemas.microsoft.com/office/drawing/2014/main" id="{35B61C10-DD2B-463E-9F43-8D631AD519EE}"/>
              </a:ext>
            </a:extLst>
          </p:cNvPr>
          <p:cNvPicPr>
            <a:picLocks noChangeAspect="1"/>
          </p:cNvPicPr>
          <p:nvPr/>
        </p:nvPicPr>
        <p:blipFill rotWithShape="1">
          <a:blip r:embed="rId3"/>
          <a:srcRect l="1257" r="9479" b="-2"/>
          <a:stretch/>
        </p:blipFill>
        <p:spPr>
          <a:xfrm>
            <a:off x="317635" y="321733"/>
            <a:ext cx="4160452" cy="6214534"/>
          </a:xfrm>
          <a:prstGeom prst="rect">
            <a:avLst/>
          </a:prstGeom>
        </p:spPr>
      </p:pic>
      <p:pic>
        <p:nvPicPr>
          <p:cNvPr id="4" name="Picture 4" descr="IMG_1164.jpg">
            <a:extLst>
              <a:ext uri="{FF2B5EF4-FFF2-40B4-BE49-F238E27FC236}">
                <a16:creationId xmlns:a16="http://schemas.microsoft.com/office/drawing/2014/main" id="{2878DFE2-1CA0-46EC-A3E2-E53DBFDA2F1A}"/>
              </a:ext>
            </a:extLst>
          </p:cNvPr>
          <p:cNvPicPr>
            <a:picLocks noChangeAspect="1"/>
          </p:cNvPicPr>
          <p:nvPr/>
        </p:nvPicPr>
        <p:blipFill rotWithShape="1">
          <a:blip r:embed="rId4"/>
          <a:srcRect t="1629" b="67110"/>
          <a:stretch/>
        </p:blipFill>
        <p:spPr>
          <a:xfrm>
            <a:off x="4654296" y="299363"/>
            <a:ext cx="7217085" cy="3008188"/>
          </a:xfrm>
          <a:prstGeom prst="rect">
            <a:avLst/>
          </a:prstGeom>
        </p:spPr>
      </p:pic>
      <p:sp>
        <p:nvSpPr>
          <p:cNvPr id="6" name="TextBox 5">
            <a:extLst>
              <a:ext uri="{FF2B5EF4-FFF2-40B4-BE49-F238E27FC236}">
                <a16:creationId xmlns:a16="http://schemas.microsoft.com/office/drawing/2014/main" id="{AF8E23B8-D4FE-4DE0-88DD-2075A504918A}"/>
              </a:ext>
            </a:extLst>
          </p:cNvPr>
          <p:cNvSpPr txBox="1"/>
          <p:nvPr/>
        </p:nvSpPr>
        <p:spPr>
          <a:xfrm>
            <a:off x="5021821" y="3812954"/>
            <a:ext cx="6465287" cy="1516014"/>
          </a:xfrm>
          <a:prstGeom prst="rect">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800" kern="1200" cap="all">
                <a:solidFill>
                  <a:schemeClr val="bg1"/>
                </a:solidFill>
                <a:latin typeface="Comic Sans MS"/>
                <a:ea typeface="+mj-ea"/>
                <a:cs typeface="+mj-cs"/>
              </a:rPr>
              <a:t>Examples of freshwater </a:t>
            </a:r>
          </a:p>
        </p:txBody>
      </p:sp>
    </p:spTree>
    <p:extLst>
      <p:ext uri="{BB962C8B-B14F-4D97-AF65-F5344CB8AC3E}">
        <p14:creationId xmlns:p14="http://schemas.microsoft.com/office/powerpoint/2010/main" val="422575792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t="-39000" b="-39000"/>
          </a:stretch>
        </a:blip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65F4110-C0FC-4D61-ACD2-A7C950EAE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a:extLst>
              <a:ext uri="{FF2B5EF4-FFF2-40B4-BE49-F238E27FC236}">
                <a16:creationId xmlns:a16="http://schemas.microsoft.com/office/drawing/2014/main" id="{CC94CBDB-A76C-499E-95AB-C0A049E315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saltwater.jpg">
            <a:extLst>
              <a:ext uri="{FF2B5EF4-FFF2-40B4-BE49-F238E27FC236}">
                <a16:creationId xmlns:a16="http://schemas.microsoft.com/office/drawing/2014/main" id="{4D1FA5BD-40D0-4676-96B9-7AF891794A19}"/>
              </a:ext>
            </a:extLst>
          </p:cNvPr>
          <p:cNvPicPr>
            <a:picLocks noChangeAspect="1"/>
          </p:cNvPicPr>
          <p:nvPr/>
        </p:nvPicPr>
        <p:blipFill rotWithShape="1">
          <a:blip r:embed="rId4"/>
          <a:srcRect l="10501" r="234" b="-2"/>
          <a:stretch/>
        </p:blipFill>
        <p:spPr>
          <a:xfrm>
            <a:off x="323850" y="213099"/>
            <a:ext cx="4160452" cy="6214534"/>
          </a:xfrm>
          <a:prstGeom prst="rect">
            <a:avLst/>
          </a:prstGeom>
        </p:spPr>
      </p:pic>
      <p:pic>
        <p:nvPicPr>
          <p:cNvPr id="5" name="Picture 5" descr="IMG_1163.jpg">
            <a:extLst>
              <a:ext uri="{FF2B5EF4-FFF2-40B4-BE49-F238E27FC236}">
                <a16:creationId xmlns:a16="http://schemas.microsoft.com/office/drawing/2014/main" id="{EB20A05D-31B6-4662-A0EA-1F1950098DF0}"/>
              </a:ext>
            </a:extLst>
          </p:cNvPr>
          <p:cNvPicPr>
            <a:picLocks noChangeAspect="1"/>
          </p:cNvPicPr>
          <p:nvPr/>
        </p:nvPicPr>
        <p:blipFill rotWithShape="1">
          <a:blip r:embed="rId5"/>
          <a:srcRect t="23852" b="44887"/>
          <a:stretch/>
        </p:blipFill>
        <p:spPr>
          <a:xfrm>
            <a:off x="4654296" y="299363"/>
            <a:ext cx="7217085" cy="3008188"/>
          </a:xfrm>
          <a:prstGeom prst="rect">
            <a:avLst/>
          </a:prstGeom>
        </p:spPr>
      </p:pic>
      <p:sp>
        <p:nvSpPr>
          <p:cNvPr id="4" name="TextBox 3">
            <a:extLst>
              <a:ext uri="{FF2B5EF4-FFF2-40B4-BE49-F238E27FC236}">
                <a16:creationId xmlns:a16="http://schemas.microsoft.com/office/drawing/2014/main" id="{82157F31-F923-4727-ADAF-DF51AF6A5762}"/>
              </a:ext>
            </a:extLst>
          </p:cNvPr>
          <p:cNvSpPr txBox="1"/>
          <p:nvPr/>
        </p:nvSpPr>
        <p:spPr>
          <a:xfrm>
            <a:off x="5021821" y="3812954"/>
            <a:ext cx="6465287" cy="15160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4800" kern="1200">
                <a:solidFill>
                  <a:schemeClr val="bg1"/>
                </a:solidFill>
                <a:latin typeface="Comic Sans MS"/>
                <a:ea typeface="+mj-ea"/>
                <a:cs typeface="+mj-cs"/>
              </a:rPr>
              <a:t>EXAMPLES OF SALTWATER </a:t>
            </a:r>
          </a:p>
        </p:txBody>
      </p:sp>
    </p:spTree>
    <p:extLst>
      <p:ext uri="{BB962C8B-B14F-4D97-AF65-F5344CB8AC3E}">
        <p14:creationId xmlns:p14="http://schemas.microsoft.com/office/powerpoint/2010/main" val="26654008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6533-DACA-4E44-9C87-C6DAED5EED2D}"/>
              </a:ext>
            </a:extLst>
          </p:cNvPr>
          <p:cNvSpPr>
            <a:spLocks noGrp="1"/>
          </p:cNvSpPr>
          <p:nvPr>
            <p:ph type="title"/>
          </p:nvPr>
        </p:nvSpPr>
        <p:spPr>
          <a:xfrm>
            <a:off x="913775" y="309258"/>
            <a:ext cx="10364451" cy="955324"/>
          </a:xfrm>
        </p:spPr>
        <p:txBody>
          <a:bodyPr>
            <a:normAutofit/>
          </a:bodyPr>
          <a:lstStyle/>
          <a:p>
            <a:r>
              <a:rPr lang="en-US" b="1" u="sng"/>
              <a:t>QUESTION</a:t>
            </a:r>
            <a:endParaRPr lang="en-US"/>
          </a:p>
        </p:txBody>
      </p:sp>
      <p:sp>
        <p:nvSpPr>
          <p:cNvPr id="3" name="Content Placeholder 2">
            <a:extLst>
              <a:ext uri="{FF2B5EF4-FFF2-40B4-BE49-F238E27FC236}">
                <a16:creationId xmlns:a16="http://schemas.microsoft.com/office/drawing/2014/main" id="{F3FB7839-4D0F-4D2F-8A22-CE61F6DE3CD3}"/>
              </a:ext>
            </a:extLst>
          </p:cNvPr>
          <p:cNvSpPr>
            <a:spLocks noGrp="1"/>
          </p:cNvSpPr>
          <p:nvPr>
            <p:ph idx="1"/>
          </p:nvPr>
        </p:nvSpPr>
        <p:spPr>
          <a:xfrm>
            <a:off x="990600" y="866775"/>
            <a:ext cx="10363200" cy="4002887"/>
          </a:xfrm>
        </p:spPr>
        <p:txBody>
          <a:bodyPr anchor="ctr">
            <a:normAutofit/>
          </a:bodyPr>
          <a:lstStyle/>
          <a:p>
            <a:pPr marL="0" indent="0" algn="ctr">
              <a:buNone/>
            </a:pPr>
            <a:r>
              <a:rPr lang="en-US" b="1">
                <a:solidFill>
                  <a:srgbClr val="000000"/>
                </a:solidFill>
              </a:rPr>
              <a:t>When heated to about 370 degrees </a:t>
            </a:r>
            <a:r>
              <a:rPr lang="en-US" b="1" err="1">
                <a:solidFill>
                  <a:srgbClr val="000000"/>
                </a:solidFill>
              </a:rPr>
              <a:t>celsius</a:t>
            </a:r>
            <a:r>
              <a:rPr lang="en-US" b="1">
                <a:solidFill>
                  <a:srgbClr val="000000"/>
                </a:solidFill>
              </a:rPr>
              <a:t> will saltwater or freshwater hold heat the longest? </a:t>
            </a:r>
            <a:endParaRPr lang="en-US" b="1">
              <a:solidFill>
                <a:srgbClr val="000000"/>
              </a:solidFill>
              <a:cs typeface="Calibri"/>
            </a:endParaRPr>
          </a:p>
        </p:txBody>
      </p:sp>
    </p:spTree>
    <p:extLst>
      <p:ext uri="{BB962C8B-B14F-4D97-AF65-F5344CB8AC3E}">
        <p14:creationId xmlns:p14="http://schemas.microsoft.com/office/powerpoint/2010/main" val="2881373474"/>
      </p:ext>
    </p:extLst>
  </p:cSld>
  <p:clrMapOvr>
    <a:overrideClrMapping bg1="dk1" tx1="lt1" bg2="dk2" tx2="lt2" accent1="accent1" accent2="accent2" accent3="accent3" accent4="accent4" accent5="accent5" accent6="accent6" hlink="hlink" folHlink="folHlink"/>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l="-12000" r="-12000"/>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3AD89F0-646A-46F2-95F0-89ECDF84FD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74801" y="2519363"/>
            <a:ext cx="914400" cy="914400"/>
          </a:xfrm>
          <a:prstGeom prst="rect">
            <a:avLst/>
          </a:prstGeom>
        </p:spPr>
      </p:pic>
      <p:sp>
        <p:nvSpPr>
          <p:cNvPr id="2" name="Title 1">
            <a:extLst>
              <a:ext uri="{FF2B5EF4-FFF2-40B4-BE49-F238E27FC236}">
                <a16:creationId xmlns:a16="http://schemas.microsoft.com/office/drawing/2014/main" id="{91FCB122-9C12-4B26-BDF5-B875F4139AF9}"/>
              </a:ext>
            </a:extLst>
          </p:cNvPr>
          <p:cNvSpPr>
            <a:spLocks noGrp="1"/>
          </p:cNvSpPr>
          <p:nvPr>
            <p:ph type="title"/>
          </p:nvPr>
        </p:nvSpPr>
        <p:spPr>
          <a:xfrm>
            <a:off x="95250" y="2552700"/>
            <a:ext cx="3197013" cy="2743200"/>
          </a:xfrm>
        </p:spPr>
        <p:txBody>
          <a:bodyPr anchor="t">
            <a:normAutofit/>
          </a:bodyPr>
          <a:lstStyle/>
          <a:p>
            <a:pPr algn="ctr"/>
            <a:r>
              <a:rPr lang="en-US" b="1" u="sng">
                <a:cs typeface="Calibri Light"/>
              </a:rPr>
              <a:t>RESEARCH</a:t>
            </a:r>
          </a:p>
        </p:txBody>
      </p:sp>
      <p:sp>
        <p:nvSpPr>
          <p:cNvPr id="3" name="Content Placeholder 2">
            <a:extLst>
              <a:ext uri="{FF2B5EF4-FFF2-40B4-BE49-F238E27FC236}">
                <a16:creationId xmlns:a16="http://schemas.microsoft.com/office/drawing/2014/main" id="{445A343F-B5A3-487F-B10F-A7B8EE483892}"/>
              </a:ext>
            </a:extLst>
          </p:cNvPr>
          <p:cNvSpPr>
            <a:spLocks noGrp="1"/>
          </p:cNvSpPr>
          <p:nvPr>
            <p:ph idx="1"/>
          </p:nvPr>
        </p:nvSpPr>
        <p:spPr>
          <a:xfrm>
            <a:off x="4064000" y="643467"/>
            <a:ext cx="7289799" cy="5533496"/>
          </a:xfrm>
        </p:spPr>
        <p:txBody>
          <a:bodyPr vert="horz" lIns="91440" tIns="45720" rIns="91440" bIns="45720" rtlCol="0" anchor="ctr">
            <a:normAutofit/>
          </a:bodyPr>
          <a:lstStyle/>
          <a:p>
            <a:pPr marL="0" indent="0">
              <a:buNone/>
            </a:pPr>
            <a:r>
              <a:rPr lang="en-US" b="1"/>
              <a:t>     Table salt nutrition facts can be found at the back of the packaging. Every 1 tablespoon (18 grams) of table salt you gain 0 calories, there is 0% total fat so there is no saturated fat, polyunsaturated fat and monounsaturated fat. Along with no saturated fats there is also no cholesterol or any carbohydrates as well as no sugars or protein. Salt may not be a good source of vitamins A,D,B-12,C and B-6 since there is no trace of them in table salt, including calcium, iron, magnesium. But  there is 590mg of sodium in salt. There is also 1mg of potassium. </a:t>
            </a:r>
            <a:endParaRPr lang="en-US" b="1">
              <a:cs typeface="Calibri"/>
            </a:endParaRPr>
          </a:p>
          <a:p>
            <a:pPr>
              <a:buClr>
                <a:srgbClr val="000000"/>
              </a:buClr>
            </a:pPr>
            <a:endParaRPr lang="en-US"/>
          </a:p>
        </p:txBody>
      </p:sp>
    </p:spTree>
    <p:extLst>
      <p:ext uri="{BB962C8B-B14F-4D97-AF65-F5344CB8AC3E}">
        <p14:creationId xmlns:p14="http://schemas.microsoft.com/office/powerpoint/2010/main" val="153220250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1856-922E-4D7C-B425-2A3F073A55BC}"/>
              </a:ext>
            </a:extLst>
          </p:cNvPr>
          <p:cNvSpPr>
            <a:spLocks noGrp="1"/>
          </p:cNvSpPr>
          <p:nvPr>
            <p:ph type="title"/>
          </p:nvPr>
        </p:nvSpPr>
        <p:spPr>
          <a:xfrm>
            <a:off x="913776" y="643466"/>
            <a:ext cx="3418784" cy="4308475"/>
          </a:xfrm>
        </p:spPr>
        <p:txBody>
          <a:bodyPr anchor="t">
            <a:normAutofit/>
          </a:bodyPr>
          <a:lstStyle/>
          <a:p>
            <a:pPr algn="l"/>
            <a:r>
              <a:rPr lang="en-US" sz="4400" b="1" u="sng">
                <a:solidFill>
                  <a:srgbClr val="000000"/>
                </a:solidFill>
              </a:rPr>
              <a:t>RESEARCH CONT...</a:t>
            </a:r>
            <a:endParaRPr lang="en-US" sz="4400">
              <a:solidFill>
                <a:srgbClr val="000000"/>
              </a:solidFill>
              <a:cs typeface="Calibri Light"/>
            </a:endParaRPr>
          </a:p>
        </p:txBody>
      </p:sp>
      <p:sp>
        <p:nvSpPr>
          <p:cNvPr id="3" name="Content Placeholder 2">
            <a:extLst>
              <a:ext uri="{FF2B5EF4-FFF2-40B4-BE49-F238E27FC236}">
                <a16:creationId xmlns:a16="http://schemas.microsoft.com/office/drawing/2014/main" id="{9FEAEA8A-E864-4E1E-83BE-128F8116F851}"/>
              </a:ext>
            </a:extLst>
          </p:cNvPr>
          <p:cNvSpPr>
            <a:spLocks noGrp="1"/>
          </p:cNvSpPr>
          <p:nvPr>
            <p:ph idx="1"/>
          </p:nvPr>
        </p:nvSpPr>
        <p:spPr>
          <a:xfrm>
            <a:off x="5432425" y="185738"/>
            <a:ext cx="5470172" cy="2306191"/>
          </a:xfrm>
        </p:spPr>
        <p:txBody>
          <a:bodyPr vert="horz" lIns="91440" tIns="45720" rIns="91440" bIns="45720" rtlCol="0" anchor="t">
            <a:noAutofit/>
          </a:bodyPr>
          <a:lstStyle/>
          <a:p>
            <a:pPr marL="0" indent="0">
              <a:lnSpc>
                <a:spcPct val="110000"/>
              </a:lnSpc>
              <a:buNone/>
            </a:pPr>
            <a:r>
              <a:rPr lang="en-US" sz="2400" b="1">
                <a:solidFill>
                  <a:srgbClr val="000000"/>
                </a:solidFill>
              </a:rPr>
              <a:t>"This project is a prototype to help solve the main threat to earth known as global warming. Climate change is one of the worst health threats facing humanity in the 21st century. As worldwide patterns of temperature, precipitation and weather events change, the delicate balance of climate and life is disrupted, with serious impacts on food and agriculture, water sources, and health.</a:t>
            </a:r>
          </a:p>
          <a:p>
            <a:pPr marL="0" indent="0">
              <a:lnSpc>
                <a:spcPct val="110000"/>
              </a:lnSpc>
              <a:buClr>
                <a:srgbClr val="000000"/>
              </a:buClr>
              <a:buNone/>
            </a:pPr>
            <a:r>
              <a:rPr lang="en-US" sz="2400" b="1">
                <a:solidFill>
                  <a:srgbClr val="000000"/>
                </a:solidFill>
              </a:rPr>
              <a:t>Climate impacts affecting health include potentially lethal heat waves, worsening air quality, extreme storms, and the spread of insect-borne diseases to previously unaffected regions.</a:t>
            </a:r>
            <a:r>
              <a:rPr lang="en-US" sz="2000" b="1">
                <a:solidFill>
                  <a:srgbClr val="000000"/>
                </a:solidFill>
              </a:rPr>
              <a:t> </a:t>
            </a:r>
          </a:p>
          <a:p>
            <a:pPr marL="0" indent="0">
              <a:lnSpc>
                <a:spcPct val="110000"/>
              </a:lnSpc>
              <a:buClr>
                <a:srgbClr val="000000"/>
              </a:buClr>
              <a:buNone/>
            </a:pPr>
            <a:endParaRPr lang="en-US" sz="2000" b="1">
              <a:solidFill>
                <a:srgbClr val="000000"/>
              </a:solidFill>
            </a:endParaRPr>
          </a:p>
        </p:txBody>
      </p:sp>
    </p:spTree>
    <p:extLst>
      <p:ext uri="{BB962C8B-B14F-4D97-AF65-F5344CB8AC3E}">
        <p14:creationId xmlns:p14="http://schemas.microsoft.com/office/powerpoint/2010/main" val="1370132496"/>
      </p:ext>
    </p:extLst>
  </p:cSld>
  <p:clrMapOvr>
    <a:overrideClrMapping bg1="dk1" tx1="lt1" bg2="dk2" tx2="lt2" accent1="accent1" accent2="accent2" accent3="accent3" accent4="accent4" accent5="accent5" accent6="accent6" hlink="hlink" folHlink="folHlink"/>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1856-922E-4D7C-B425-2A3F073A55BC}"/>
              </a:ext>
            </a:extLst>
          </p:cNvPr>
          <p:cNvSpPr>
            <a:spLocks noGrp="1"/>
          </p:cNvSpPr>
          <p:nvPr>
            <p:ph type="title"/>
          </p:nvPr>
        </p:nvSpPr>
        <p:spPr>
          <a:xfrm>
            <a:off x="913776" y="643466"/>
            <a:ext cx="3418784" cy="4308475"/>
          </a:xfrm>
        </p:spPr>
        <p:txBody>
          <a:bodyPr anchor="t">
            <a:normAutofit/>
          </a:bodyPr>
          <a:lstStyle/>
          <a:p>
            <a:pPr algn="l"/>
            <a:r>
              <a:rPr lang="en-US" sz="4400" b="1" u="sng">
                <a:solidFill>
                  <a:srgbClr val="000000"/>
                </a:solidFill>
              </a:rPr>
              <a:t>RESEARCH CONT...</a:t>
            </a:r>
            <a:endParaRPr lang="en-US" sz="4400">
              <a:solidFill>
                <a:srgbClr val="000000"/>
              </a:solidFill>
              <a:cs typeface="Calibri Light"/>
            </a:endParaRPr>
          </a:p>
        </p:txBody>
      </p:sp>
      <p:sp>
        <p:nvSpPr>
          <p:cNvPr id="3" name="Content Placeholder 2">
            <a:extLst>
              <a:ext uri="{FF2B5EF4-FFF2-40B4-BE49-F238E27FC236}">
                <a16:creationId xmlns:a16="http://schemas.microsoft.com/office/drawing/2014/main" id="{9FEAEA8A-E864-4E1E-83BE-128F8116F851}"/>
              </a:ext>
            </a:extLst>
          </p:cNvPr>
          <p:cNvSpPr>
            <a:spLocks noGrp="1"/>
          </p:cNvSpPr>
          <p:nvPr>
            <p:ph idx="1"/>
          </p:nvPr>
        </p:nvSpPr>
        <p:spPr>
          <a:xfrm>
            <a:off x="5432425" y="185738"/>
            <a:ext cx="5470172" cy="2306191"/>
          </a:xfrm>
        </p:spPr>
        <p:txBody>
          <a:bodyPr vert="horz" lIns="91440" tIns="45720" rIns="91440" bIns="45720" rtlCol="0" anchor="t">
            <a:noAutofit/>
          </a:bodyPr>
          <a:lstStyle/>
          <a:p>
            <a:pPr marL="0" indent="0">
              <a:lnSpc>
                <a:spcPct val="110000"/>
              </a:lnSpc>
              <a:buNone/>
            </a:pPr>
            <a:endParaRPr lang="en-US"/>
          </a:p>
          <a:p>
            <a:pPr marL="0" indent="0">
              <a:lnSpc>
                <a:spcPct val="110000"/>
              </a:lnSpc>
              <a:buClr>
                <a:srgbClr val="000000"/>
              </a:buClr>
              <a:buNone/>
            </a:pPr>
            <a:r>
              <a:rPr lang="en-US" sz="2400" b="1">
                <a:solidFill>
                  <a:srgbClr val="000000"/>
                </a:solidFill>
              </a:rPr>
              <a:t>In addition, climate change contributes to major world crises. For example, changes in temperature and rainfall, floods, drought and rising sea level affect food production and have driven people from their homes, creating "climate refugees." </a:t>
            </a:r>
          </a:p>
          <a:p>
            <a:pPr marL="0" indent="0">
              <a:lnSpc>
                <a:spcPct val="110000"/>
              </a:lnSpc>
              <a:buClr>
                <a:srgbClr val="000000"/>
              </a:buClr>
              <a:buNone/>
            </a:pPr>
            <a:r>
              <a:rPr lang="en-US" sz="2400" b="1">
                <a:solidFill>
                  <a:srgbClr val="000000"/>
                </a:solidFill>
              </a:rPr>
              <a:t>PSR is taking action to educate health professionals about the health consequences of climate change and engage them to respond."*</a:t>
            </a:r>
          </a:p>
          <a:p>
            <a:pPr marL="0" indent="0">
              <a:lnSpc>
                <a:spcPct val="110000"/>
              </a:lnSpc>
              <a:buClr>
                <a:srgbClr val="000000"/>
              </a:buClr>
              <a:buNone/>
            </a:pPr>
            <a:endParaRPr lang="en-US" sz="2400" b="1">
              <a:solidFill>
                <a:srgbClr val="000000"/>
              </a:solidFill>
            </a:endParaRPr>
          </a:p>
          <a:p>
            <a:pPr marL="0" indent="0">
              <a:lnSpc>
                <a:spcPct val="110000"/>
              </a:lnSpc>
              <a:buNone/>
            </a:pPr>
            <a:r>
              <a:rPr lang="en-US" sz="2400" b="1">
                <a:solidFill>
                  <a:srgbClr val="000000"/>
                </a:solidFill>
              </a:rPr>
              <a:t>*found on site about global warming</a:t>
            </a:r>
          </a:p>
          <a:p>
            <a:pPr>
              <a:lnSpc>
                <a:spcPct val="110000"/>
              </a:lnSpc>
              <a:buClr>
                <a:srgbClr val="000000"/>
              </a:buClr>
              <a:buFont typeface="Arial"/>
            </a:pPr>
            <a:endParaRPr lang="en-US" sz="2400">
              <a:solidFill>
                <a:srgbClr val="000000"/>
              </a:solidFill>
            </a:endParaRPr>
          </a:p>
          <a:p>
            <a:pPr>
              <a:lnSpc>
                <a:spcPct val="110000"/>
              </a:lnSpc>
              <a:buClr>
                <a:srgbClr val="000000"/>
              </a:buClr>
            </a:pPr>
            <a:endParaRPr lang="en-US" sz="2000">
              <a:solidFill>
                <a:srgbClr val="000000"/>
              </a:solidFill>
            </a:endParaRPr>
          </a:p>
        </p:txBody>
      </p:sp>
    </p:spTree>
    <p:extLst>
      <p:ext uri="{BB962C8B-B14F-4D97-AF65-F5344CB8AC3E}">
        <p14:creationId xmlns:p14="http://schemas.microsoft.com/office/powerpoint/2010/main" val="2384873560"/>
      </p:ext>
    </p:extLst>
  </p:cSld>
  <p:clrMapOvr>
    <a:overrideClrMapping bg1="dk1" tx1="lt1" bg2="dk2" tx2="lt2" accent1="accent1" accent2="accent2" accent3="accent3" accent4="accent4" accent5="accent5" accent6="accent6" hlink="hlink" folHlink="folHlink"/>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6C47-C7D1-42F3-B0A1-CB11B421508C}"/>
              </a:ext>
            </a:extLst>
          </p:cNvPr>
          <p:cNvSpPr>
            <a:spLocks noGrp="1"/>
          </p:cNvSpPr>
          <p:nvPr>
            <p:ph type="title"/>
          </p:nvPr>
        </p:nvSpPr>
        <p:spPr>
          <a:xfrm>
            <a:off x="1000125" y="-1497714"/>
            <a:ext cx="3175160" cy="4913312"/>
          </a:xfrm>
        </p:spPr>
        <p:txBody>
          <a:bodyPr anchor="b">
            <a:normAutofit/>
          </a:bodyPr>
          <a:lstStyle/>
          <a:p>
            <a:pPr algn="ctr"/>
            <a:r>
              <a:rPr lang="en-US" sz="4000" b="1" u="sng">
                <a:solidFill>
                  <a:srgbClr val="000000"/>
                </a:solidFill>
              </a:rPr>
              <a:t>HYPOTOTHSIS</a:t>
            </a:r>
            <a:endParaRPr lang="en-US" sz="4000" b="1" u="sng">
              <a:solidFill>
                <a:srgbClr val="000000"/>
              </a:solidFill>
              <a:cs typeface="Calibri Light"/>
            </a:endParaRPr>
          </a:p>
        </p:txBody>
      </p:sp>
      <p:sp>
        <p:nvSpPr>
          <p:cNvPr id="3" name="Content Placeholder 2">
            <a:extLst>
              <a:ext uri="{FF2B5EF4-FFF2-40B4-BE49-F238E27FC236}">
                <a16:creationId xmlns:a16="http://schemas.microsoft.com/office/drawing/2014/main" id="{7135594B-94FA-43C3-B346-1079E2A4B89F}"/>
              </a:ext>
            </a:extLst>
          </p:cNvPr>
          <p:cNvSpPr>
            <a:spLocks noGrp="1"/>
          </p:cNvSpPr>
          <p:nvPr>
            <p:ph idx="1"/>
          </p:nvPr>
        </p:nvSpPr>
        <p:spPr>
          <a:xfrm>
            <a:off x="4979078" y="960814"/>
            <a:ext cx="6247722" cy="4830385"/>
          </a:xfrm>
        </p:spPr>
        <p:txBody>
          <a:bodyPr vert="horz" lIns="91440" tIns="45720" rIns="91440" bIns="45720" rtlCol="0" anchor="ctr">
            <a:normAutofit/>
          </a:bodyPr>
          <a:lstStyle/>
          <a:p>
            <a:pPr marL="0" indent="0">
              <a:buNone/>
            </a:pPr>
            <a:r>
              <a:rPr lang="en-US" sz="3200" b="1">
                <a:solidFill>
                  <a:srgbClr val="000000"/>
                </a:solidFill>
              </a:rPr>
              <a:t>     Based on research, the saltwater will hold heat the longest because saltwater has more molecules than freshwater.</a:t>
            </a:r>
            <a:endParaRPr lang="en-US" sz="3200" b="1">
              <a:solidFill>
                <a:srgbClr val="000000"/>
              </a:solidFill>
              <a:cs typeface="Calibri"/>
            </a:endParaRPr>
          </a:p>
          <a:p>
            <a:pPr>
              <a:buClr>
                <a:srgbClr val="000000"/>
              </a:buClr>
            </a:pPr>
            <a:endParaRPr lang="en-US" sz="3200">
              <a:cs typeface="Calibri"/>
            </a:endParaRPr>
          </a:p>
        </p:txBody>
      </p:sp>
    </p:spTree>
    <p:extLst>
      <p:ext uri="{BB962C8B-B14F-4D97-AF65-F5344CB8AC3E}">
        <p14:creationId xmlns:p14="http://schemas.microsoft.com/office/powerpoint/2010/main" val="12851565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C6DA-FECC-42DE-8253-A34707564A4F}"/>
              </a:ext>
            </a:extLst>
          </p:cNvPr>
          <p:cNvSpPr>
            <a:spLocks noGrp="1"/>
          </p:cNvSpPr>
          <p:nvPr>
            <p:ph type="title"/>
          </p:nvPr>
        </p:nvSpPr>
        <p:spPr>
          <a:xfrm>
            <a:off x="942975" y="1356264"/>
            <a:ext cx="3421134" cy="3679825"/>
          </a:xfrm>
        </p:spPr>
        <p:txBody>
          <a:bodyPr>
            <a:normAutofit/>
          </a:bodyPr>
          <a:lstStyle/>
          <a:p>
            <a:pPr algn="ctr"/>
            <a:r>
              <a:rPr lang="en-US" sz="4000" b="1" u="sng"/>
              <a:t>MATERIALS</a:t>
            </a:r>
            <a:endParaRPr lang="en-US" sz="4000" b="1">
              <a:cs typeface="Calibri Light"/>
            </a:endParaRPr>
          </a:p>
        </p:txBody>
      </p:sp>
      <p:graphicFrame>
        <p:nvGraphicFramePr>
          <p:cNvPr id="19" name="Content Placeholder 2"/>
          <p:cNvGraphicFramePr>
            <a:graphicFrameLocks noGrp="1"/>
          </p:cNvGraphicFramePr>
          <p:nvPr>
            <p:ph idx="1"/>
            <p:extLst>
              <p:ext uri="{D42A27DB-BD31-4B8C-83A1-F6EECF244321}">
                <p14:modId xmlns:p14="http://schemas.microsoft.com/office/powerpoint/2010/main" val="189353403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68294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42" name="Rectangle 21">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23">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D2B19F-1E40-44EB-9E78-165ECE9A4C1A}"/>
              </a:ext>
            </a:extLst>
          </p:cNvPr>
          <p:cNvSpPr>
            <a:spLocks noGrp="1"/>
          </p:cNvSpPr>
          <p:nvPr>
            <p:ph type="title"/>
          </p:nvPr>
        </p:nvSpPr>
        <p:spPr>
          <a:xfrm>
            <a:off x="943277" y="712269"/>
            <a:ext cx="3370998" cy="5502264"/>
          </a:xfrm>
        </p:spPr>
        <p:txBody>
          <a:bodyPr>
            <a:normAutofit/>
          </a:bodyPr>
          <a:lstStyle/>
          <a:p>
            <a:r>
              <a:rPr lang="en-US" sz="4100">
                <a:solidFill>
                  <a:srgbClr val="FFFFFF"/>
                </a:solidFill>
              </a:rPr>
              <a:t>  </a:t>
            </a:r>
            <a:r>
              <a:rPr lang="en-US" sz="4100" b="1" u="sng">
                <a:solidFill>
                  <a:srgbClr val="FFFFFF"/>
                </a:solidFill>
              </a:rPr>
              <a:t>PROCEDURES</a:t>
            </a:r>
            <a:endParaRPr lang="en-US" sz="4100">
              <a:solidFill>
                <a:srgbClr val="FFFFFF"/>
              </a:solidFill>
            </a:endParaRPr>
          </a:p>
        </p:txBody>
      </p:sp>
      <p:graphicFrame>
        <p:nvGraphicFramePr>
          <p:cNvPr id="17" name="Content Placeholder 2"/>
          <p:cNvGraphicFramePr>
            <a:graphicFrameLocks noGrp="1"/>
          </p:cNvGraphicFramePr>
          <p:nvPr>
            <p:ph idx="1"/>
            <p:extLst>
              <p:ext uri="{D42A27DB-BD31-4B8C-83A1-F6EECF244321}">
                <p14:modId xmlns:p14="http://schemas.microsoft.com/office/powerpoint/2010/main" val="3455651925"/>
              </p:ext>
            </p:extLst>
          </p:nvPr>
        </p:nvGraphicFramePr>
        <p:xfrm>
          <a:off x="4819650" y="190500"/>
          <a:ext cx="7298864" cy="6916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5723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4000" b="-4000"/>
          </a:stretch>
        </a:blipFill>
        <a:effectLst/>
      </p:bgPr>
    </p:bg>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895DB123-F8DD-449D-B055-C574BC9F4314}"/>
              </a:ext>
            </a:extLst>
          </p:cNvPr>
          <p:cNvGraphicFramePr>
            <a:graphicFrameLocks noGrp="1"/>
          </p:cNvGraphicFramePr>
          <p:nvPr>
            <p:extLst>
              <p:ext uri="{D42A27DB-BD31-4B8C-83A1-F6EECF244321}">
                <p14:modId xmlns:p14="http://schemas.microsoft.com/office/powerpoint/2010/main" val="793872024"/>
              </p:ext>
            </p:extLst>
          </p:nvPr>
        </p:nvGraphicFramePr>
        <p:xfrm>
          <a:off x="1552575" y="552450"/>
          <a:ext cx="8168640" cy="222504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2273653204"/>
                    </a:ext>
                  </a:extLst>
                </a:gridCol>
                <a:gridCol w="2042160">
                  <a:extLst>
                    <a:ext uri="{9D8B030D-6E8A-4147-A177-3AD203B41FA5}">
                      <a16:colId xmlns:a16="http://schemas.microsoft.com/office/drawing/2014/main" val="259275372"/>
                    </a:ext>
                  </a:extLst>
                </a:gridCol>
                <a:gridCol w="2042160">
                  <a:extLst>
                    <a:ext uri="{9D8B030D-6E8A-4147-A177-3AD203B41FA5}">
                      <a16:colId xmlns:a16="http://schemas.microsoft.com/office/drawing/2014/main" val="1552949265"/>
                    </a:ext>
                  </a:extLst>
                </a:gridCol>
                <a:gridCol w="2042160">
                  <a:extLst>
                    <a:ext uri="{9D8B030D-6E8A-4147-A177-3AD203B41FA5}">
                      <a16:colId xmlns:a16="http://schemas.microsoft.com/office/drawing/2014/main" val="2757866833"/>
                    </a:ext>
                  </a:extLst>
                </a:gridCol>
              </a:tblGrid>
              <a:tr h="370840">
                <a:tc>
                  <a:txBody>
                    <a:bodyPr/>
                    <a:lstStyle/>
                    <a:p>
                      <a:pPr>
                        <a:buNone/>
                      </a:pPr>
                      <a:r>
                        <a:rPr lang="en-US"/>
                        <a:t>TRIAL 1</a:t>
                      </a:r>
                    </a:p>
                  </a:txBody>
                  <a:tcPr/>
                </a:tc>
                <a:tc>
                  <a:txBody>
                    <a:bodyPr/>
                    <a:lstStyle/>
                    <a:p>
                      <a:pPr>
                        <a:buNone/>
                      </a:pPr>
                      <a:r>
                        <a:rPr lang="en-US"/>
                        <a:t>SALTWATER</a:t>
                      </a:r>
                    </a:p>
                  </a:txBody>
                  <a:tcPr/>
                </a:tc>
                <a:tc>
                  <a:txBody>
                    <a:bodyPr/>
                    <a:lstStyle/>
                    <a:p>
                      <a:pPr>
                        <a:buNone/>
                      </a:pPr>
                      <a:r>
                        <a:rPr lang="en-US"/>
                        <a:t>FRESHWATER</a:t>
                      </a:r>
                    </a:p>
                  </a:txBody>
                  <a:tcPr/>
                </a:tc>
                <a:tc>
                  <a:txBody>
                    <a:bodyPr/>
                    <a:lstStyle/>
                    <a:p>
                      <a:pPr>
                        <a:buNone/>
                      </a:pPr>
                      <a:r>
                        <a:rPr lang="en-US"/>
                        <a:t>HIGHEST</a:t>
                      </a:r>
                    </a:p>
                  </a:txBody>
                  <a:tcPr/>
                </a:tc>
                <a:extLst>
                  <a:ext uri="{0D108BD9-81ED-4DB2-BD59-A6C34878D82A}">
                    <a16:rowId xmlns:a16="http://schemas.microsoft.com/office/drawing/2014/main" val="33952971"/>
                  </a:ext>
                </a:extLst>
              </a:tr>
              <a:tr h="370840">
                <a:tc>
                  <a:txBody>
                    <a:bodyPr/>
                    <a:lstStyle/>
                    <a:p>
                      <a:pPr>
                        <a:buNone/>
                      </a:pPr>
                      <a:r>
                        <a:rPr lang="en-US"/>
                        <a:t>TIME 1</a:t>
                      </a:r>
                    </a:p>
                  </a:txBody>
                  <a:tcPr/>
                </a:tc>
                <a:tc>
                  <a:txBody>
                    <a:bodyPr/>
                    <a:lstStyle/>
                    <a:p>
                      <a:pPr lvl="0" algn="l">
                        <a:buNone/>
                      </a:pPr>
                      <a:r>
                        <a:rPr lang="en-US" sz="1800" b="0" i="0" u="none" strike="noStrike" noProof="0">
                          <a:solidFill>
                            <a:srgbClr val="000000"/>
                          </a:solidFill>
                          <a:latin typeface="Tw Cen MT"/>
                        </a:rPr>
                        <a:t>47.4°C</a:t>
                      </a:r>
                      <a:endParaRPr lang="en-US"/>
                    </a:p>
                  </a:txBody>
                  <a:tcPr/>
                </a:tc>
                <a:tc>
                  <a:txBody>
                    <a:bodyPr/>
                    <a:lstStyle/>
                    <a:p>
                      <a:pPr lvl="0" algn="l">
                        <a:buNone/>
                      </a:pPr>
                      <a:r>
                        <a:rPr lang="en-US" sz="1800" b="0" i="0" u="none" strike="noStrike" noProof="0">
                          <a:solidFill>
                            <a:srgbClr val="000000"/>
                          </a:solidFill>
                          <a:latin typeface="Calibri"/>
                        </a:rPr>
                        <a:t>93.3°C</a:t>
                      </a:r>
                      <a:endParaRPr lang="en-US"/>
                    </a:p>
                  </a:txBody>
                  <a:tcPr/>
                </a:tc>
                <a:tc>
                  <a:txBody>
                    <a:bodyPr/>
                    <a:lstStyle/>
                    <a:p>
                      <a:pPr>
                        <a:buNone/>
                      </a:pPr>
                      <a:r>
                        <a:rPr lang="en-US"/>
                        <a:t>FRESHWATERER</a:t>
                      </a:r>
                    </a:p>
                  </a:txBody>
                  <a:tcPr/>
                </a:tc>
                <a:extLst>
                  <a:ext uri="{0D108BD9-81ED-4DB2-BD59-A6C34878D82A}">
                    <a16:rowId xmlns:a16="http://schemas.microsoft.com/office/drawing/2014/main" val="873587728"/>
                  </a:ext>
                </a:extLst>
              </a:tr>
              <a:tr h="370840">
                <a:tc>
                  <a:txBody>
                    <a:bodyPr/>
                    <a:lstStyle/>
                    <a:p>
                      <a:pPr>
                        <a:buNone/>
                      </a:pPr>
                      <a:r>
                        <a:rPr lang="en-US"/>
                        <a:t>TIME 2</a:t>
                      </a:r>
                    </a:p>
                  </a:txBody>
                  <a:tcPr/>
                </a:tc>
                <a:tc>
                  <a:txBody>
                    <a:bodyPr/>
                    <a:lstStyle/>
                    <a:p>
                      <a:pPr lvl="0" algn="l">
                        <a:buNone/>
                      </a:pPr>
                      <a:r>
                        <a:rPr lang="en-US" sz="1800" b="0" i="0" u="none" strike="noStrike" noProof="0">
                          <a:solidFill>
                            <a:srgbClr val="000000"/>
                          </a:solidFill>
                          <a:latin typeface="Calibri"/>
                        </a:rPr>
                        <a:t>40.9°C</a:t>
                      </a:r>
                      <a:endParaRPr lang="en-US"/>
                    </a:p>
                  </a:txBody>
                  <a:tcPr/>
                </a:tc>
                <a:tc>
                  <a:txBody>
                    <a:bodyPr/>
                    <a:lstStyle/>
                    <a:p>
                      <a:pPr lvl="0" algn="l">
                        <a:buNone/>
                      </a:pPr>
                      <a:r>
                        <a:rPr lang="en-US" sz="1800" b="0" i="0" u="none" strike="noStrike" noProof="0">
                          <a:solidFill>
                            <a:srgbClr val="000000"/>
                          </a:solidFill>
                          <a:latin typeface="Calibri"/>
                        </a:rPr>
                        <a:t>83.1°C</a:t>
                      </a:r>
                      <a:endParaRPr lang="en-US"/>
                    </a:p>
                  </a:txBody>
                  <a:tcPr/>
                </a:tc>
                <a:tc>
                  <a:txBody>
                    <a:bodyPr/>
                    <a:lstStyle/>
                    <a:p>
                      <a:pPr>
                        <a:buNone/>
                      </a:pPr>
                      <a:r>
                        <a:rPr lang="en-US"/>
                        <a:t>FRESHWATER</a:t>
                      </a:r>
                    </a:p>
                  </a:txBody>
                  <a:tcPr/>
                </a:tc>
                <a:extLst>
                  <a:ext uri="{0D108BD9-81ED-4DB2-BD59-A6C34878D82A}">
                    <a16:rowId xmlns:a16="http://schemas.microsoft.com/office/drawing/2014/main" val="3053668706"/>
                  </a:ext>
                </a:extLst>
              </a:tr>
              <a:tr h="370840">
                <a:tc>
                  <a:txBody>
                    <a:bodyPr/>
                    <a:lstStyle/>
                    <a:p>
                      <a:pPr>
                        <a:buNone/>
                      </a:pPr>
                      <a:r>
                        <a:rPr lang="en-US"/>
                        <a:t>TIME 3</a:t>
                      </a:r>
                    </a:p>
                  </a:txBody>
                  <a:tcPr/>
                </a:tc>
                <a:tc>
                  <a:txBody>
                    <a:bodyPr/>
                    <a:lstStyle/>
                    <a:p>
                      <a:pPr lvl="0" algn="l">
                        <a:buNone/>
                      </a:pPr>
                      <a:r>
                        <a:rPr lang="en-US" sz="1800" b="0" i="0" u="none" strike="noStrike" noProof="0">
                          <a:solidFill>
                            <a:srgbClr val="000000"/>
                          </a:solidFill>
                          <a:latin typeface="Calibri"/>
                        </a:rPr>
                        <a:t>39.9°C</a:t>
                      </a:r>
                      <a:endParaRPr lang="en-US"/>
                    </a:p>
                  </a:txBody>
                  <a:tcPr/>
                </a:tc>
                <a:tc>
                  <a:txBody>
                    <a:bodyPr/>
                    <a:lstStyle/>
                    <a:p>
                      <a:pPr lvl="0" algn="l">
                        <a:buNone/>
                      </a:pPr>
                      <a:r>
                        <a:rPr lang="en-US" sz="1800" b="0" i="0" u="none" strike="noStrike" noProof="0">
                          <a:solidFill>
                            <a:srgbClr val="000000"/>
                          </a:solidFill>
                          <a:latin typeface="Calibri"/>
                        </a:rPr>
                        <a:t>73.6°C</a:t>
                      </a:r>
                      <a:endParaRPr lang="en-US"/>
                    </a:p>
                  </a:txBody>
                  <a:tcPr/>
                </a:tc>
                <a:tc>
                  <a:txBody>
                    <a:bodyPr/>
                    <a:lstStyle/>
                    <a:p>
                      <a:pPr>
                        <a:buNone/>
                      </a:pPr>
                      <a:r>
                        <a:rPr lang="en-US"/>
                        <a:t>FRESHWATER</a:t>
                      </a:r>
                    </a:p>
                  </a:txBody>
                  <a:tcPr/>
                </a:tc>
                <a:extLst>
                  <a:ext uri="{0D108BD9-81ED-4DB2-BD59-A6C34878D82A}">
                    <a16:rowId xmlns:a16="http://schemas.microsoft.com/office/drawing/2014/main" val="3965261571"/>
                  </a:ext>
                </a:extLst>
              </a:tr>
              <a:tr h="370840">
                <a:tc>
                  <a:txBody>
                    <a:bodyPr/>
                    <a:lstStyle/>
                    <a:p>
                      <a:pPr>
                        <a:buNone/>
                      </a:pPr>
                      <a:r>
                        <a:rPr lang="en-US"/>
                        <a:t>TIME 4</a:t>
                      </a:r>
                    </a:p>
                  </a:txBody>
                  <a:tcPr/>
                </a:tc>
                <a:tc>
                  <a:txBody>
                    <a:bodyPr/>
                    <a:lstStyle/>
                    <a:p>
                      <a:pPr lvl="0" algn="l">
                        <a:buNone/>
                      </a:pPr>
                      <a:r>
                        <a:rPr lang="en-US" sz="1800" b="0" i="0" u="none" strike="noStrike" noProof="0">
                          <a:solidFill>
                            <a:srgbClr val="000000"/>
                          </a:solidFill>
                          <a:latin typeface="Calibri"/>
                        </a:rPr>
                        <a:t>38.0°C</a:t>
                      </a:r>
                      <a:endParaRPr lang="en-US"/>
                    </a:p>
                  </a:txBody>
                  <a:tcPr/>
                </a:tc>
                <a:tc>
                  <a:txBody>
                    <a:bodyPr/>
                    <a:lstStyle/>
                    <a:p>
                      <a:pPr lvl="0" algn="l">
                        <a:buNone/>
                      </a:pPr>
                      <a:r>
                        <a:rPr lang="en-US" sz="1800" b="0" i="0" u="none" strike="noStrike" noProof="0">
                          <a:solidFill>
                            <a:srgbClr val="000000"/>
                          </a:solidFill>
                          <a:latin typeface="Calibri"/>
                        </a:rPr>
                        <a:t>69.3°C</a:t>
                      </a:r>
                      <a:endParaRPr lang="en-US"/>
                    </a:p>
                  </a:txBody>
                  <a:tcPr/>
                </a:tc>
                <a:tc>
                  <a:txBody>
                    <a:bodyPr/>
                    <a:lstStyle/>
                    <a:p>
                      <a:pPr>
                        <a:buNone/>
                      </a:pPr>
                      <a:r>
                        <a:rPr lang="en-US"/>
                        <a:t>FRESHWATER</a:t>
                      </a:r>
                    </a:p>
                  </a:txBody>
                  <a:tcPr/>
                </a:tc>
                <a:extLst>
                  <a:ext uri="{0D108BD9-81ED-4DB2-BD59-A6C34878D82A}">
                    <a16:rowId xmlns:a16="http://schemas.microsoft.com/office/drawing/2014/main" val="2232262571"/>
                  </a:ext>
                </a:extLst>
              </a:tr>
              <a:tr h="370840">
                <a:tc>
                  <a:txBody>
                    <a:bodyPr/>
                    <a:lstStyle/>
                    <a:p>
                      <a:pPr>
                        <a:buNone/>
                      </a:pPr>
                      <a:r>
                        <a:rPr lang="en-US"/>
                        <a:t>TIME 5</a:t>
                      </a:r>
                    </a:p>
                  </a:txBody>
                  <a:tcPr/>
                </a:tc>
                <a:tc>
                  <a:txBody>
                    <a:bodyPr/>
                    <a:lstStyle/>
                    <a:p>
                      <a:pPr lvl="0" algn="l">
                        <a:buNone/>
                      </a:pPr>
                      <a:r>
                        <a:rPr lang="en-US" sz="1800" b="0" i="0" u="none" strike="noStrike" noProof="0">
                          <a:solidFill>
                            <a:srgbClr val="000000"/>
                          </a:solidFill>
                          <a:latin typeface="Calibri"/>
                        </a:rPr>
                        <a:t>33.9°C</a:t>
                      </a:r>
                      <a:endParaRPr lang="en-US"/>
                    </a:p>
                  </a:txBody>
                  <a:tcPr/>
                </a:tc>
                <a:tc>
                  <a:txBody>
                    <a:bodyPr/>
                    <a:lstStyle/>
                    <a:p>
                      <a:pPr lvl="0" algn="l">
                        <a:buNone/>
                      </a:pPr>
                      <a:r>
                        <a:rPr lang="en-US" sz="1800" b="0" i="0" u="none" strike="noStrike" noProof="0">
                          <a:solidFill>
                            <a:srgbClr val="000000"/>
                          </a:solidFill>
                          <a:latin typeface="Calibri"/>
                        </a:rPr>
                        <a:t>64.7°C</a:t>
                      </a:r>
                      <a:endParaRPr lang="en-US"/>
                    </a:p>
                  </a:txBody>
                  <a:tcPr/>
                </a:tc>
                <a:tc>
                  <a:txBody>
                    <a:bodyPr/>
                    <a:lstStyle/>
                    <a:p>
                      <a:pPr>
                        <a:buNone/>
                      </a:pPr>
                      <a:r>
                        <a:rPr lang="en-US"/>
                        <a:t>FRESHWATER</a:t>
                      </a:r>
                    </a:p>
                  </a:txBody>
                  <a:tcPr/>
                </a:tc>
                <a:extLst>
                  <a:ext uri="{0D108BD9-81ED-4DB2-BD59-A6C34878D82A}">
                    <a16:rowId xmlns:a16="http://schemas.microsoft.com/office/drawing/2014/main" val="1187472458"/>
                  </a:ext>
                </a:extLst>
              </a:tr>
            </a:tbl>
          </a:graphicData>
        </a:graphic>
      </p:graphicFrame>
      <p:graphicFrame>
        <p:nvGraphicFramePr>
          <p:cNvPr id="10" name="Table 10">
            <a:extLst>
              <a:ext uri="{FF2B5EF4-FFF2-40B4-BE49-F238E27FC236}">
                <a16:creationId xmlns:a16="http://schemas.microsoft.com/office/drawing/2014/main" id="{B3EF6609-E893-4321-BF72-D0FF2223D94D}"/>
              </a:ext>
            </a:extLst>
          </p:cNvPr>
          <p:cNvGraphicFramePr>
            <a:graphicFrameLocks noGrp="1"/>
          </p:cNvGraphicFramePr>
          <p:nvPr>
            <p:extLst>
              <p:ext uri="{D42A27DB-BD31-4B8C-83A1-F6EECF244321}">
                <p14:modId xmlns:p14="http://schemas.microsoft.com/office/powerpoint/2010/main" val="2956408590"/>
              </p:ext>
            </p:extLst>
          </p:nvPr>
        </p:nvGraphicFramePr>
        <p:xfrm>
          <a:off x="2143125" y="3371850"/>
          <a:ext cx="8161020" cy="2209799"/>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2792920952"/>
                    </a:ext>
                  </a:extLst>
                </a:gridCol>
                <a:gridCol w="2152650">
                  <a:extLst>
                    <a:ext uri="{9D8B030D-6E8A-4147-A177-3AD203B41FA5}">
                      <a16:colId xmlns:a16="http://schemas.microsoft.com/office/drawing/2014/main" val="3626163531"/>
                    </a:ext>
                  </a:extLst>
                </a:gridCol>
                <a:gridCol w="1924050">
                  <a:extLst>
                    <a:ext uri="{9D8B030D-6E8A-4147-A177-3AD203B41FA5}">
                      <a16:colId xmlns:a16="http://schemas.microsoft.com/office/drawing/2014/main" val="2531023789"/>
                    </a:ext>
                  </a:extLst>
                </a:gridCol>
                <a:gridCol w="2042160">
                  <a:extLst>
                    <a:ext uri="{9D8B030D-6E8A-4147-A177-3AD203B41FA5}">
                      <a16:colId xmlns:a16="http://schemas.microsoft.com/office/drawing/2014/main" val="1297496582"/>
                    </a:ext>
                  </a:extLst>
                </a:gridCol>
              </a:tblGrid>
              <a:tr h="329946">
                <a:tc>
                  <a:txBody>
                    <a:bodyPr/>
                    <a:lstStyle/>
                    <a:p>
                      <a:pPr>
                        <a:buNone/>
                      </a:pPr>
                      <a:r>
                        <a:rPr lang="en-US"/>
                        <a:t>TRIAL 2</a:t>
                      </a:r>
                    </a:p>
                  </a:txBody>
                  <a:tcPr/>
                </a:tc>
                <a:tc>
                  <a:txBody>
                    <a:bodyPr/>
                    <a:lstStyle/>
                    <a:p>
                      <a:pPr>
                        <a:buNone/>
                      </a:pPr>
                      <a:r>
                        <a:rPr lang="en-US"/>
                        <a:t>SALTWATER</a:t>
                      </a:r>
                    </a:p>
                  </a:txBody>
                  <a:tcPr/>
                </a:tc>
                <a:tc>
                  <a:txBody>
                    <a:bodyPr/>
                    <a:lstStyle/>
                    <a:p>
                      <a:pPr>
                        <a:buNone/>
                      </a:pPr>
                      <a:r>
                        <a:rPr lang="en-US"/>
                        <a:t>FRESHWATER</a:t>
                      </a:r>
                    </a:p>
                  </a:txBody>
                  <a:tcPr/>
                </a:tc>
                <a:tc>
                  <a:txBody>
                    <a:bodyPr/>
                    <a:lstStyle/>
                    <a:p>
                      <a:pPr>
                        <a:buNone/>
                      </a:pPr>
                      <a:r>
                        <a:rPr lang="en-US"/>
                        <a:t>HIGHEST</a:t>
                      </a:r>
                    </a:p>
                  </a:txBody>
                  <a:tcPr/>
                </a:tc>
                <a:extLst>
                  <a:ext uri="{0D108BD9-81ED-4DB2-BD59-A6C34878D82A}">
                    <a16:rowId xmlns:a16="http://schemas.microsoft.com/office/drawing/2014/main" val="202483955"/>
                  </a:ext>
                </a:extLst>
              </a:tr>
              <a:tr h="329946">
                <a:tc>
                  <a:txBody>
                    <a:bodyPr/>
                    <a:lstStyle/>
                    <a:p>
                      <a:pPr>
                        <a:buNone/>
                      </a:pPr>
                      <a:r>
                        <a:rPr lang="en-US"/>
                        <a:t>TIME 1 </a:t>
                      </a:r>
                    </a:p>
                  </a:txBody>
                  <a:tcPr/>
                </a:tc>
                <a:tc>
                  <a:txBody>
                    <a:bodyPr/>
                    <a:lstStyle/>
                    <a:p>
                      <a:pPr lvl="0" algn="l">
                        <a:buNone/>
                      </a:pPr>
                      <a:r>
                        <a:rPr lang="en-US" sz="1800" b="0" i="0" u="none" strike="noStrike" noProof="0">
                          <a:solidFill>
                            <a:srgbClr val="000000"/>
                          </a:solidFill>
                          <a:latin typeface="TW Cen MT"/>
                        </a:rPr>
                        <a:t>76.1°C</a:t>
                      </a:r>
                      <a:endParaRPr lang="en-US" sz="1800" b="0" i="0" u="none" strike="noStrike" noProof="0">
                        <a:solidFill>
                          <a:srgbClr val="000000"/>
                        </a:solidFill>
                        <a:latin typeface="Tw Cen MT"/>
                      </a:endParaRPr>
                    </a:p>
                  </a:txBody>
                  <a:tcPr/>
                </a:tc>
                <a:tc>
                  <a:txBody>
                    <a:bodyPr/>
                    <a:lstStyle/>
                    <a:p>
                      <a:pPr lvl="0" algn="l">
                        <a:buNone/>
                      </a:pPr>
                      <a:r>
                        <a:rPr lang="en-US" sz="1800" b="0" i="0" u="none" strike="noStrike" noProof="0">
                          <a:solidFill>
                            <a:srgbClr val="000000"/>
                          </a:solidFill>
                          <a:latin typeface="Tw Cen MT"/>
                        </a:rPr>
                        <a:t>77.1˚C</a:t>
                      </a:r>
                      <a:endParaRPr lang="en-US"/>
                    </a:p>
                  </a:txBody>
                  <a:tcPr/>
                </a:tc>
                <a:tc>
                  <a:txBody>
                    <a:bodyPr/>
                    <a:lstStyle/>
                    <a:p>
                      <a:pPr>
                        <a:buNone/>
                      </a:pPr>
                      <a:r>
                        <a:rPr lang="en-US"/>
                        <a:t>FRESHWATER</a:t>
                      </a:r>
                    </a:p>
                  </a:txBody>
                  <a:tcPr/>
                </a:tc>
                <a:extLst>
                  <a:ext uri="{0D108BD9-81ED-4DB2-BD59-A6C34878D82A}">
                    <a16:rowId xmlns:a16="http://schemas.microsoft.com/office/drawing/2014/main" val="2685060295"/>
                  </a:ext>
                </a:extLst>
              </a:tr>
              <a:tr h="323564">
                <a:tc>
                  <a:txBody>
                    <a:bodyPr/>
                    <a:lstStyle/>
                    <a:p>
                      <a:pPr>
                        <a:buNone/>
                      </a:pPr>
                      <a:r>
                        <a:rPr lang="en-US"/>
                        <a:t>TIME 2</a:t>
                      </a:r>
                    </a:p>
                  </a:txBody>
                  <a:tcPr/>
                </a:tc>
                <a:tc>
                  <a:txBody>
                    <a:bodyPr/>
                    <a:lstStyle/>
                    <a:p>
                      <a:pPr lvl="0" algn="l">
                        <a:buNone/>
                      </a:pPr>
                      <a:r>
                        <a:rPr lang="en-US" sz="1800" b="0" i="0" u="none" strike="noStrike" noProof="0">
                          <a:solidFill>
                            <a:srgbClr val="000000"/>
                          </a:solidFill>
                          <a:latin typeface="TW Cen MT"/>
                        </a:rPr>
                        <a:t>68.6°C</a:t>
                      </a:r>
                      <a:endParaRPr lang="en-US"/>
                    </a:p>
                  </a:txBody>
                  <a:tcPr/>
                </a:tc>
                <a:tc>
                  <a:txBody>
                    <a:bodyPr/>
                    <a:lstStyle/>
                    <a:p>
                      <a:pPr lvl="0" algn="l">
                        <a:buNone/>
                      </a:pPr>
                      <a:r>
                        <a:rPr lang="en-US" sz="1800" b="0" i="0" u="none" strike="noStrike" noProof="0">
                          <a:solidFill>
                            <a:srgbClr val="000000"/>
                          </a:solidFill>
                          <a:latin typeface="Tw Cen MT"/>
                        </a:rPr>
                        <a:t>73.2˚C</a:t>
                      </a:r>
                      <a:endParaRPr lang="en-US"/>
                    </a:p>
                  </a:txBody>
                  <a:tcPr/>
                </a:tc>
                <a:tc>
                  <a:txBody>
                    <a:bodyPr/>
                    <a:lstStyle/>
                    <a:p>
                      <a:pPr>
                        <a:buNone/>
                      </a:pPr>
                      <a:r>
                        <a:rPr lang="en-US"/>
                        <a:t>FRESHWATER</a:t>
                      </a:r>
                    </a:p>
                  </a:txBody>
                  <a:tcPr/>
                </a:tc>
                <a:extLst>
                  <a:ext uri="{0D108BD9-81ED-4DB2-BD59-A6C34878D82A}">
                    <a16:rowId xmlns:a16="http://schemas.microsoft.com/office/drawing/2014/main" val="502125506"/>
                  </a:ext>
                </a:extLst>
              </a:tr>
              <a:tr h="323564">
                <a:tc>
                  <a:txBody>
                    <a:bodyPr/>
                    <a:lstStyle/>
                    <a:p>
                      <a:pPr>
                        <a:buNone/>
                      </a:pPr>
                      <a:r>
                        <a:rPr lang="en-US"/>
                        <a:t>TIME 3</a:t>
                      </a:r>
                    </a:p>
                  </a:txBody>
                  <a:tcPr/>
                </a:tc>
                <a:tc>
                  <a:txBody>
                    <a:bodyPr/>
                    <a:lstStyle/>
                    <a:p>
                      <a:pPr lvl="0" algn="l">
                        <a:buNone/>
                      </a:pPr>
                      <a:r>
                        <a:rPr lang="en-US" sz="1800" b="0" i="0" u="none" strike="noStrike" noProof="0">
                          <a:solidFill>
                            <a:srgbClr val="000000"/>
                          </a:solidFill>
                          <a:latin typeface="TW Cen MT"/>
                        </a:rPr>
                        <a:t>65°C</a:t>
                      </a:r>
                      <a:endParaRPr lang="en-US"/>
                    </a:p>
                  </a:txBody>
                  <a:tcPr/>
                </a:tc>
                <a:tc>
                  <a:txBody>
                    <a:bodyPr/>
                    <a:lstStyle/>
                    <a:p>
                      <a:pPr lvl="0" algn="l">
                        <a:buNone/>
                      </a:pPr>
                      <a:r>
                        <a:rPr lang="en-US" sz="1800" b="0" i="0" u="none" strike="noStrike" noProof="0">
                          <a:solidFill>
                            <a:srgbClr val="000000"/>
                          </a:solidFill>
                          <a:latin typeface="Tw Cen MT"/>
                        </a:rPr>
                        <a:t>73.2˚C</a:t>
                      </a:r>
                      <a:endParaRPr lang="en-US"/>
                    </a:p>
                  </a:txBody>
                  <a:tcPr/>
                </a:tc>
                <a:tc>
                  <a:txBody>
                    <a:bodyPr/>
                    <a:lstStyle/>
                    <a:p>
                      <a:pPr>
                        <a:buNone/>
                      </a:pPr>
                      <a:r>
                        <a:rPr lang="en-US"/>
                        <a:t>FRESHWATER</a:t>
                      </a:r>
                    </a:p>
                  </a:txBody>
                  <a:tcPr/>
                </a:tc>
                <a:extLst>
                  <a:ext uri="{0D108BD9-81ED-4DB2-BD59-A6C34878D82A}">
                    <a16:rowId xmlns:a16="http://schemas.microsoft.com/office/drawing/2014/main" val="3695739665"/>
                  </a:ext>
                </a:extLst>
              </a:tr>
              <a:tr h="380999">
                <a:tc>
                  <a:txBody>
                    <a:bodyPr/>
                    <a:lstStyle/>
                    <a:p>
                      <a:pPr>
                        <a:buNone/>
                      </a:pPr>
                      <a:r>
                        <a:rPr lang="en-US"/>
                        <a:t>TIME 4</a:t>
                      </a:r>
                    </a:p>
                  </a:txBody>
                  <a:tcPr/>
                </a:tc>
                <a:tc>
                  <a:txBody>
                    <a:bodyPr/>
                    <a:lstStyle/>
                    <a:p>
                      <a:pPr lvl="0" algn="l">
                        <a:buNone/>
                      </a:pPr>
                      <a:r>
                        <a:rPr lang="en-US" sz="1800" b="0" i="0" u="none" strike="noStrike" noProof="0">
                          <a:solidFill>
                            <a:srgbClr val="000000"/>
                          </a:solidFill>
                          <a:latin typeface="TW Cen MT"/>
                        </a:rPr>
                        <a:t>62.4°C</a:t>
                      </a:r>
                      <a:endParaRPr lang="en-US"/>
                    </a:p>
                  </a:txBody>
                  <a:tcPr/>
                </a:tc>
                <a:tc>
                  <a:txBody>
                    <a:bodyPr/>
                    <a:lstStyle/>
                    <a:p>
                      <a:pPr lvl="0" algn="l">
                        <a:buNone/>
                      </a:pPr>
                      <a:r>
                        <a:rPr lang="en-US" sz="1800" b="0" i="0" u="none" strike="noStrike" noProof="0">
                          <a:solidFill>
                            <a:srgbClr val="000000"/>
                          </a:solidFill>
                          <a:latin typeface="Tw Cen MT"/>
                        </a:rPr>
                        <a:t>66.6˚C</a:t>
                      </a:r>
                      <a:endParaRPr lang="en-US"/>
                    </a:p>
                  </a:txBody>
                  <a:tcPr/>
                </a:tc>
                <a:tc>
                  <a:txBody>
                    <a:bodyPr/>
                    <a:lstStyle/>
                    <a:p>
                      <a:pPr>
                        <a:buNone/>
                      </a:pPr>
                      <a:r>
                        <a:rPr lang="en-US"/>
                        <a:t>FRESHWATER</a:t>
                      </a:r>
                    </a:p>
                  </a:txBody>
                  <a:tcPr/>
                </a:tc>
                <a:extLst>
                  <a:ext uri="{0D108BD9-81ED-4DB2-BD59-A6C34878D82A}">
                    <a16:rowId xmlns:a16="http://schemas.microsoft.com/office/drawing/2014/main" val="346284001"/>
                  </a:ext>
                </a:extLst>
              </a:tr>
              <a:tr h="323564">
                <a:tc>
                  <a:txBody>
                    <a:bodyPr/>
                    <a:lstStyle/>
                    <a:p>
                      <a:pPr>
                        <a:buNone/>
                      </a:pPr>
                      <a:r>
                        <a:rPr lang="en-US"/>
                        <a:t>TIME 5</a:t>
                      </a:r>
                    </a:p>
                  </a:txBody>
                  <a:tcPr/>
                </a:tc>
                <a:tc>
                  <a:txBody>
                    <a:bodyPr/>
                    <a:lstStyle/>
                    <a:p>
                      <a:pPr lvl="0" algn="l">
                        <a:buNone/>
                      </a:pPr>
                      <a:r>
                        <a:rPr lang="en-US" sz="1800" b="0" i="0" u="none" strike="noStrike" noProof="0">
                          <a:solidFill>
                            <a:srgbClr val="000000"/>
                          </a:solidFill>
                          <a:latin typeface="TW Cen MT"/>
                        </a:rPr>
                        <a:t>55.1°C</a:t>
                      </a:r>
                      <a:endParaRPr lang="en-US"/>
                    </a:p>
                  </a:txBody>
                  <a:tcPr/>
                </a:tc>
                <a:tc>
                  <a:txBody>
                    <a:bodyPr/>
                    <a:lstStyle/>
                    <a:p>
                      <a:pPr lvl="0" algn="l">
                        <a:buNone/>
                      </a:pPr>
                      <a:r>
                        <a:rPr lang="en-US" sz="1800" b="0" i="0" u="none" strike="noStrike" noProof="0">
                          <a:solidFill>
                            <a:srgbClr val="000000"/>
                          </a:solidFill>
                          <a:latin typeface="Tw Cen MT"/>
                        </a:rPr>
                        <a:t>64.3˚C</a:t>
                      </a:r>
                      <a:endParaRPr lang="en-US"/>
                    </a:p>
                  </a:txBody>
                  <a:tcPr/>
                </a:tc>
                <a:tc>
                  <a:txBody>
                    <a:bodyPr/>
                    <a:lstStyle/>
                    <a:p>
                      <a:pPr>
                        <a:buNone/>
                      </a:pPr>
                      <a:r>
                        <a:rPr lang="en-US"/>
                        <a:t>FRESHWATER</a:t>
                      </a:r>
                    </a:p>
                  </a:txBody>
                  <a:tcPr/>
                </a:tc>
                <a:extLst>
                  <a:ext uri="{0D108BD9-81ED-4DB2-BD59-A6C34878D82A}">
                    <a16:rowId xmlns:a16="http://schemas.microsoft.com/office/drawing/2014/main" val="1599822019"/>
                  </a:ext>
                </a:extLst>
              </a:tr>
            </a:tbl>
          </a:graphicData>
        </a:graphic>
      </p:graphicFrame>
    </p:spTree>
    <p:extLst>
      <p:ext uri="{BB962C8B-B14F-4D97-AF65-F5344CB8AC3E}">
        <p14:creationId xmlns:p14="http://schemas.microsoft.com/office/powerpoint/2010/main" val="2681646879"/>
      </p:ext>
    </p:extLst>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Widescreen</PresentationFormat>
  <Paragraphs>148</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Comic Sans MS</vt:lpstr>
      <vt:lpstr>TW Cen MT</vt:lpstr>
      <vt:lpstr>TW Cen MT</vt:lpstr>
      <vt:lpstr>Office Theme</vt:lpstr>
      <vt:lpstr>FRESHWATER VS SALTWATER  Which liquid will hold heat the longest?</vt:lpstr>
      <vt:lpstr>QUESTION</vt:lpstr>
      <vt:lpstr>RESEARCH</vt:lpstr>
      <vt:lpstr>RESEARCH CONT...</vt:lpstr>
      <vt:lpstr>RESEARCH CONT...</vt:lpstr>
      <vt:lpstr>HYPOTOTHSIS</vt:lpstr>
      <vt:lpstr>MATERIALS</vt:lpstr>
      <vt:lpstr>  PROCEDURES</vt:lpstr>
      <vt:lpstr>PowerPoint Presentation</vt:lpstr>
      <vt:lpstr>PowerPoint Presentation</vt:lpstr>
      <vt:lpstr>BIBLIOGRAPHY</vt:lpstr>
      <vt:lpstr>BIBLIOGRAPHY CONT...</vt:lpstr>
      <vt:lpstr>BIBLIOGRAPHY CONTINUED</vt:lpstr>
      <vt:lpstr>DATA ANALYSIS</vt:lpstr>
      <vt:lpstr>CONCLUSION     </vt:lpstr>
      <vt:lpstr>FUTURE REASEARCH  </vt:lpstr>
      <vt:lpstr>ABSTRACT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FRESHWATER VS SALTWATER  Which liquid will hold heat the longest?</dc:title>
  <dc:creator>Schilling, Terri</dc:creator>
  <cp:lastModifiedBy>Schilling, Terri</cp:lastModifiedBy>
  <cp:revision>2</cp:revision>
  <dcterms:modified xsi:type="dcterms:W3CDTF">2018-01-19T22:21:17Z</dcterms:modified>
</cp:coreProperties>
</file>