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8" r:id="rId2"/>
    <p:sldId id="267" r:id="rId3"/>
    <p:sldId id="258" r:id="rId4"/>
    <p:sldId id="261" r:id="rId5"/>
    <p:sldId id="270" r:id="rId6"/>
    <p:sldId id="262" r:id="rId7"/>
    <p:sldId id="264" r:id="rId8"/>
    <p:sldId id="265" r:id="rId9"/>
    <p:sldId id="266" r:id="rId10"/>
    <p:sldId id="269" r:id="rId11"/>
    <p:sldId id="273" r:id="rId12"/>
    <p:sldId id="272" r:id="rId13"/>
    <p:sldId id="274" r:id="rId14"/>
    <p:sldId id="275"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Joseph" userId="10030000990D4E7A@LIVE.COM" providerId="AD" clId="Web-{0F3BE2BC-82F4-4FEE-8F82-A34563BD550D}"/>
    <pc:docChg chg="modSld">
      <pc:chgData name="Taylor, Joseph" userId="10030000990D4E7A@LIVE.COM" providerId="AD" clId="Web-{0F3BE2BC-82F4-4FEE-8F82-A34563BD550D}" dt="2017-12-07T16:09:07.326" v="11"/>
      <pc:docMkLst>
        <pc:docMk/>
      </pc:docMkLst>
      <pc:sldChg chg="delSp">
        <pc:chgData name="Taylor, Joseph" userId="10030000990D4E7A@LIVE.COM" providerId="AD" clId="Web-{0F3BE2BC-82F4-4FEE-8F82-A34563BD550D}" dt="2017-12-07T16:09:07.326" v="11"/>
        <pc:sldMkLst>
          <pc:docMk/>
          <pc:sldMk cId="3925833339" sldId="261"/>
        </pc:sldMkLst>
        <pc:spChg chg="del">
          <ac:chgData name="Taylor, Joseph" userId="10030000990D4E7A@LIVE.COM" providerId="AD" clId="Web-{0F3BE2BC-82F4-4FEE-8F82-A34563BD550D}" dt="2017-12-07T16:09:07.326" v="11"/>
          <ac:spMkLst>
            <pc:docMk/>
            <pc:sldMk cId="3925833339" sldId="261"/>
            <ac:spMk id="9" creationId="{A4206507-76F5-4316-AAF5-4EAFEE5EBDE2}"/>
          </ac:spMkLst>
        </pc:spChg>
      </pc:sldChg>
      <pc:sldChg chg="addSp delSp modSp mod setBg">
        <pc:chgData name="Taylor, Joseph" userId="10030000990D4E7A@LIVE.COM" providerId="AD" clId="Web-{0F3BE2BC-82F4-4FEE-8F82-A34563BD550D}" dt="2017-12-07T16:08:50.139" v="8"/>
        <pc:sldMkLst>
          <pc:docMk/>
          <pc:sldMk cId="418838473" sldId="263"/>
        </pc:sldMkLst>
        <pc:spChg chg="mod">
          <ac:chgData name="Taylor, Joseph" userId="10030000990D4E7A@LIVE.COM" providerId="AD" clId="Web-{0F3BE2BC-82F4-4FEE-8F82-A34563BD550D}" dt="2017-12-07T16:08:04.764" v="3"/>
          <ac:spMkLst>
            <pc:docMk/>
            <pc:sldMk cId="418838473" sldId="263"/>
            <ac:spMk id="2" creationId="{32A1BDD0-7972-4526-A7C1-E265E9E66571}"/>
          </ac:spMkLst>
        </pc:spChg>
        <pc:spChg chg="mod">
          <ac:chgData name="Taylor, Joseph" userId="10030000990D4E7A@LIVE.COM" providerId="AD" clId="Web-{0F3BE2BC-82F4-4FEE-8F82-A34563BD550D}" dt="2017-12-07T16:08:50.139" v="8"/>
          <ac:spMkLst>
            <pc:docMk/>
            <pc:sldMk cId="418838473" sldId="263"/>
            <ac:spMk id="3" creationId="{00CBF124-A674-49BE-8C1E-40487562CA51}"/>
          </ac:spMkLst>
        </pc:spChg>
        <pc:spChg chg="add">
          <ac:chgData name="Taylor, Joseph" userId="10030000990D4E7A@LIVE.COM" providerId="AD" clId="Web-{0F3BE2BC-82F4-4FEE-8F82-A34563BD550D}" dt="2017-12-07T16:08:04.764" v="3"/>
          <ac:spMkLst>
            <pc:docMk/>
            <pc:sldMk cId="418838473" sldId="263"/>
            <ac:spMk id="6" creationId="{724CD679-7405-4CD3-A92A-9469F279A59D}"/>
          </ac:spMkLst>
        </pc:spChg>
        <pc:picChg chg="add mod ord">
          <ac:chgData name="Taylor, Joseph" userId="10030000990D4E7A@LIVE.COM" providerId="AD" clId="Web-{0F3BE2BC-82F4-4FEE-8F82-A34563BD550D}" dt="2017-12-07T16:08:04.764" v="3"/>
          <ac:picMkLst>
            <pc:docMk/>
            <pc:sldMk cId="418838473" sldId="263"/>
            <ac:picMk id="4" creationId="{AAF0249A-D3B2-4EDD-AD3C-33B313704284}"/>
          </ac:picMkLst>
        </pc:picChg>
        <pc:cxnChg chg="add del">
          <ac:chgData name="Taylor, Joseph" userId="10030000990D4E7A@LIVE.COM" providerId="AD" clId="Web-{0F3BE2BC-82F4-4FEE-8F82-A34563BD550D}" dt="2017-12-07T16:08:04.577" v="2"/>
          <ac:cxnSpMkLst>
            <pc:docMk/>
            <pc:sldMk cId="418838473" sldId="263"/>
            <ac:cxnSpMk id="9" creationId="{E4A809D5-3600-46D4-A466-67F2349A54FB}"/>
          </ac:cxnSpMkLst>
        </pc:cxnChg>
      </pc:sldChg>
    </pc:docChg>
  </pc:docChgLst>
  <pc:docChgLst>
    <pc:chgData name="Taylor, Joseph" userId="10030000990D4E7A@LIVE.COM" providerId="AD" clId="Web-{569A9702-A927-46C2-B8A4-EF85B7C12D73}"/>
    <pc:docChg chg="modSld">
      <pc:chgData name="Taylor, Joseph" userId="10030000990D4E7A@LIVE.COM" providerId="AD" clId="Web-{569A9702-A927-46C2-B8A4-EF85B7C12D73}" dt="2017-12-19T17:41:57.886" v="27"/>
      <pc:docMkLst>
        <pc:docMk/>
      </pc:docMkLst>
      <pc:sldChg chg="addSp delSp modSp">
        <pc:chgData name="Taylor, Joseph" userId="10030000990D4E7A@LIVE.COM" providerId="AD" clId="Web-{569A9702-A927-46C2-B8A4-EF85B7C12D73}" dt="2017-12-19T17:34:59.201" v="13"/>
        <pc:sldMkLst>
          <pc:docMk/>
          <pc:sldMk cId="649730121" sldId="264"/>
        </pc:sldMkLst>
        <pc:picChg chg="add del mod">
          <ac:chgData name="Taylor, Joseph" userId="10030000990D4E7A@LIVE.COM" providerId="AD" clId="Web-{569A9702-A927-46C2-B8A4-EF85B7C12D73}" dt="2017-12-19T17:34:59.201" v="13"/>
          <ac:picMkLst>
            <pc:docMk/>
            <pc:sldMk cId="649730121" sldId="264"/>
            <ac:picMk id="4" creationId="{08072D8C-D4E3-407F-A674-D803CF7B6240}"/>
          </ac:picMkLst>
        </pc:picChg>
      </pc:sldChg>
      <pc:sldChg chg="addSp delSp modSp mod setBg setClrOvrMap">
        <pc:chgData name="Taylor, Joseph" userId="10030000990D4E7A@LIVE.COM" providerId="AD" clId="Web-{569A9702-A927-46C2-B8A4-EF85B7C12D73}" dt="2017-12-19T17:33:35.217" v="11"/>
        <pc:sldMkLst>
          <pc:docMk/>
          <pc:sldMk cId="1688388134" sldId="268"/>
        </pc:sldMkLst>
        <pc:spChg chg="mod">
          <ac:chgData name="Taylor, Joseph" userId="10030000990D4E7A@LIVE.COM" providerId="AD" clId="Web-{569A9702-A927-46C2-B8A4-EF85B7C12D73}" dt="2017-12-19T17:33:25.654" v="10"/>
          <ac:spMkLst>
            <pc:docMk/>
            <pc:sldMk cId="1688388134" sldId="268"/>
            <ac:spMk id="2" creationId="{47BABCC1-C0B4-41E8-BD11-4001E9D2F31C}"/>
          </ac:spMkLst>
        </pc:spChg>
        <pc:spChg chg="mod">
          <ac:chgData name="Taylor, Joseph" userId="10030000990D4E7A@LIVE.COM" providerId="AD" clId="Web-{569A9702-A927-46C2-B8A4-EF85B7C12D73}" dt="2017-12-19T17:33:25.654" v="10"/>
          <ac:spMkLst>
            <pc:docMk/>
            <pc:sldMk cId="1688388134" sldId="268"/>
            <ac:spMk id="3" creationId="{881F268A-23E5-4C33-9683-65D98875A4C9}"/>
          </ac:spMkLst>
        </pc:spChg>
        <pc:spChg chg="del">
          <ac:chgData name="Taylor, Joseph" userId="10030000990D4E7A@LIVE.COM" providerId="AD" clId="Web-{569A9702-A927-46C2-B8A4-EF85B7C12D73}" dt="2017-12-19T17:31:52.311" v="1"/>
          <ac:spMkLst>
            <pc:docMk/>
            <pc:sldMk cId="1688388134" sldId="268"/>
            <ac:spMk id="20" creationId="{87CC2527-562A-4F69-B487-4371E5B243E7}"/>
          </ac:spMkLst>
        </pc:spChg>
        <pc:spChg chg="add del">
          <ac:chgData name="Taylor, Joseph" userId="10030000990D4E7A@LIVE.COM" providerId="AD" clId="Web-{569A9702-A927-46C2-B8A4-EF85B7C12D73}" dt="2017-12-19T17:33:25.654" v="10"/>
          <ac:spMkLst>
            <pc:docMk/>
            <pc:sldMk cId="1688388134" sldId="268"/>
            <ac:spMk id="27" creationId="{71B2258F-86CA-4D4D-8270-BC05FCDEBFB3}"/>
          </ac:spMkLst>
        </pc:spChg>
        <pc:spChg chg="add">
          <ac:chgData name="Taylor, Joseph" userId="10030000990D4E7A@LIVE.COM" providerId="AD" clId="Web-{569A9702-A927-46C2-B8A4-EF85B7C12D73}" dt="2017-12-19T17:33:25.654" v="10"/>
          <ac:spMkLst>
            <pc:docMk/>
            <pc:sldMk cId="1688388134" sldId="268"/>
            <ac:spMk id="32" creationId="{0AB225BA-7412-4605-8E8D-5AED2BF56A11}"/>
          </ac:spMkLst>
        </pc:spChg>
        <pc:spChg chg="add del">
          <ac:chgData name="Taylor, Joseph" userId="10030000990D4E7A@LIVE.COM" providerId="AD" clId="Web-{569A9702-A927-46C2-B8A4-EF85B7C12D73}" dt="2017-12-19T17:33:35.217" v="11"/>
          <ac:spMkLst>
            <pc:docMk/>
            <pc:sldMk cId="1688388134" sldId="268"/>
            <ac:spMk id="34" creationId="{604BB9CD-970D-4FE5-B4E3-D651735BF4FE}"/>
          </ac:spMkLst>
        </pc:spChg>
        <pc:spChg chg="add">
          <ac:chgData name="Taylor, Joseph" userId="10030000990D4E7A@LIVE.COM" providerId="AD" clId="Web-{569A9702-A927-46C2-B8A4-EF85B7C12D73}" dt="2017-12-19T17:33:25.654" v="10"/>
          <ac:spMkLst>
            <pc:docMk/>
            <pc:sldMk cId="1688388134" sldId="268"/>
            <ac:spMk id="36" creationId="{5E0D6276-8D53-4DDA-A15A-90E0831F6D61}"/>
          </ac:spMkLst>
        </pc:spChg>
        <pc:spChg chg="add">
          <ac:chgData name="Taylor, Joseph" userId="10030000990D4E7A@LIVE.COM" providerId="AD" clId="Web-{569A9702-A927-46C2-B8A4-EF85B7C12D73}" dt="2017-12-19T17:33:25.654" v="10"/>
          <ac:spMkLst>
            <pc:docMk/>
            <pc:sldMk cId="1688388134" sldId="268"/>
            <ac:spMk id="38" creationId="{00C150C7-96FB-4EB9-BDF9-212535A6089F}"/>
          </ac:spMkLst>
        </pc:spChg>
        <pc:picChg chg="add del mod ord">
          <ac:chgData name="Taylor, Joseph" userId="10030000990D4E7A@LIVE.COM" providerId="AD" clId="Web-{569A9702-A927-46C2-B8A4-EF85B7C12D73}" dt="2017-12-19T17:31:59.702" v="2"/>
          <ac:picMkLst>
            <pc:docMk/>
            <pc:sldMk cId="1688388134" sldId="268"/>
            <ac:picMk id="4" creationId="{0F47B94E-408B-4E7E-BE20-36F5CADB051D}"/>
          </ac:picMkLst>
        </pc:picChg>
        <pc:picChg chg="add del mod">
          <ac:chgData name="Taylor, Joseph" userId="10030000990D4E7A@LIVE.COM" providerId="AD" clId="Web-{569A9702-A927-46C2-B8A4-EF85B7C12D73}" dt="2017-12-19T17:32:17.796" v="4"/>
          <ac:picMkLst>
            <pc:docMk/>
            <pc:sldMk cId="1688388134" sldId="268"/>
            <ac:picMk id="6" creationId="{D79B39CC-225B-4E11-AA62-81120283C517}"/>
          </ac:picMkLst>
        </pc:picChg>
        <pc:picChg chg="add del mod">
          <ac:chgData name="Taylor, Joseph" userId="10030000990D4E7A@LIVE.COM" providerId="AD" clId="Web-{569A9702-A927-46C2-B8A4-EF85B7C12D73}" dt="2017-12-19T17:32:33.483" v="6"/>
          <ac:picMkLst>
            <pc:docMk/>
            <pc:sldMk cId="1688388134" sldId="268"/>
            <ac:picMk id="8" creationId="{7F7EF963-EA3E-412A-B052-8FEB2771F017}"/>
          </ac:picMkLst>
        </pc:picChg>
        <pc:picChg chg="add del mod">
          <ac:chgData name="Taylor, Joseph" userId="10030000990D4E7A@LIVE.COM" providerId="AD" clId="Web-{569A9702-A927-46C2-B8A4-EF85B7C12D73}" dt="2017-12-19T17:33:00.952" v="8"/>
          <ac:picMkLst>
            <pc:docMk/>
            <pc:sldMk cId="1688388134" sldId="268"/>
            <ac:picMk id="10" creationId="{CCD8F8A3-22E6-4B31-AF4B-8182A963B218}"/>
          </ac:picMkLst>
        </pc:picChg>
        <pc:picChg chg="add mod ord">
          <ac:chgData name="Taylor, Joseph" userId="10030000990D4E7A@LIVE.COM" providerId="AD" clId="Web-{569A9702-A927-46C2-B8A4-EF85B7C12D73}" dt="2017-12-19T17:33:25.654" v="10"/>
          <ac:picMkLst>
            <pc:docMk/>
            <pc:sldMk cId="1688388134" sldId="268"/>
            <ac:picMk id="12" creationId="{C18E30A6-926B-4C33-9707-AD07060C4261}"/>
          </ac:picMkLst>
        </pc:picChg>
        <pc:cxnChg chg="del">
          <ac:chgData name="Taylor, Joseph" userId="10030000990D4E7A@LIVE.COM" providerId="AD" clId="Web-{569A9702-A927-46C2-B8A4-EF85B7C12D73}" dt="2017-12-19T17:31:52.311" v="1"/>
          <ac:cxnSpMkLst>
            <pc:docMk/>
            <pc:sldMk cId="1688388134" sldId="268"/>
            <ac:cxnSpMk id="22" creationId="{BCDAEC91-5BCE-4B55-9CC0-43EF94CB734B}"/>
          </ac:cxnSpMkLst>
        </pc:cxnChg>
      </pc:sldChg>
      <pc:sldChg chg="addSp delSp modSp mod setBg setClrOvrMap">
        <pc:chgData name="Taylor, Joseph" userId="10030000990D4E7A@LIVE.COM" providerId="AD" clId="Web-{569A9702-A927-46C2-B8A4-EF85B7C12D73}" dt="2017-12-19T17:41:57.886" v="27"/>
        <pc:sldMkLst>
          <pc:docMk/>
          <pc:sldMk cId="2687861250" sldId="269"/>
        </pc:sldMkLst>
        <pc:spChg chg="mod">
          <ac:chgData name="Taylor, Joseph" userId="10030000990D4E7A@LIVE.COM" providerId="AD" clId="Web-{569A9702-A927-46C2-B8A4-EF85B7C12D73}" dt="2017-12-19T17:41:57.886" v="27"/>
          <ac:spMkLst>
            <pc:docMk/>
            <pc:sldMk cId="2687861250" sldId="269"/>
            <ac:spMk id="2" creationId="{E94B64E1-5B60-43F0-BACC-77F3335929D7}"/>
          </ac:spMkLst>
        </pc:spChg>
        <pc:spChg chg="mod">
          <ac:chgData name="Taylor, Joseph" userId="10030000990D4E7A@LIVE.COM" providerId="AD" clId="Web-{569A9702-A927-46C2-B8A4-EF85B7C12D73}" dt="2017-12-19T17:41:57.886" v="27"/>
          <ac:spMkLst>
            <pc:docMk/>
            <pc:sldMk cId="2687861250" sldId="269"/>
            <ac:spMk id="3" creationId="{2CAD1ECB-9DDE-41D8-8012-E501ED5B2719}"/>
          </ac:spMkLst>
        </pc:spChg>
        <pc:spChg chg="add del">
          <ac:chgData name="Taylor, Joseph" userId="10030000990D4E7A@LIVE.COM" providerId="AD" clId="Web-{569A9702-A927-46C2-B8A4-EF85B7C12D73}" dt="2017-12-19T17:41:57.886" v="27"/>
          <ac:spMkLst>
            <pc:docMk/>
            <pc:sldMk cId="2687861250" sldId="269"/>
            <ac:spMk id="16" creationId="{C5E6CFF1-2F42-4E10-9A97-F116F46F53FE}"/>
          </ac:spMkLst>
        </pc:spChg>
        <pc:spChg chg="add">
          <ac:chgData name="Taylor, Joseph" userId="10030000990D4E7A@LIVE.COM" providerId="AD" clId="Web-{569A9702-A927-46C2-B8A4-EF85B7C12D73}" dt="2017-12-19T17:41:57.886" v="27"/>
          <ac:spMkLst>
            <pc:docMk/>
            <pc:sldMk cId="2687861250" sldId="269"/>
            <ac:spMk id="23" creationId="{3CD9DF72-87A3-404E-A828-84CBF11A8303}"/>
          </ac:spMkLst>
        </pc:spChg>
        <pc:picChg chg="add del mod">
          <ac:chgData name="Taylor, Joseph" userId="10030000990D4E7A@LIVE.COM" providerId="AD" clId="Web-{569A9702-A927-46C2-B8A4-EF85B7C12D73}" dt="2017-12-19T17:37:11.403" v="15"/>
          <ac:picMkLst>
            <pc:docMk/>
            <pc:sldMk cId="2687861250" sldId="269"/>
            <ac:picMk id="4" creationId="{CAABF13F-5D67-4709-A53D-C2D5EF8768A9}"/>
          </ac:picMkLst>
        </pc:picChg>
        <pc:picChg chg="add del mod ord">
          <ac:chgData name="Taylor, Joseph" userId="10030000990D4E7A@LIVE.COM" providerId="AD" clId="Web-{569A9702-A927-46C2-B8A4-EF85B7C12D73}" dt="2017-12-19T17:38:17.153" v="18"/>
          <ac:picMkLst>
            <pc:docMk/>
            <pc:sldMk cId="2687861250" sldId="269"/>
            <ac:picMk id="6" creationId="{CFD33177-8EE7-4804-887F-D285969B66B5}"/>
          </ac:picMkLst>
        </pc:picChg>
        <pc:picChg chg="add del mod ord">
          <ac:chgData name="Taylor, Joseph" userId="10030000990D4E7A@LIVE.COM" providerId="AD" clId="Web-{569A9702-A927-46C2-B8A4-EF85B7C12D73}" dt="2017-12-19T17:40:57.542" v="21"/>
          <ac:picMkLst>
            <pc:docMk/>
            <pc:sldMk cId="2687861250" sldId="269"/>
            <ac:picMk id="8" creationId="{1734AF62-B525-47DD-87EA-1F653FAFEBB9}"/>
          </ac:picMkLst>
        </pc:picChg>
        <pc:picChg chg="add del mod">
          <ac:chgData name="Taylor, Joseph" userId="10030000990D4E7A@LIVE.COM" providerId="AD" clId="Web-{569A9702-A927-46C2-B8A4-EF85B7C12D73}" dt="2017-12-19T17:41:09.292" v="23"/>
          <ac:picMkLst>
            <pc:docMk/>
            <pc:sldMk cId="2687861250" sldId="269"/>
            <ac:picMk id="10" creationId="{DA872BEB-FDBA-46B9-B65C-C543161D2DF9}"/>
          </ac:picMkLst>
        </pc:picChg>
        <pc:picChg chg="add del mod">
          <ac:chgData name="Taylor, Joseph" userId="10030000990D4E7A@LIVE.COM" providerId="AD" clId="Web-{569A9702-A927-46C2-B8A4-EF85B7C12D73}" dt="2017-12-19T17:41:31.870" v="25"/>
          <ac:picMkLst>
            <pc:docMk/>
            <pc:sldMk cId="2687861250" sldId="269"/>
            <ac:picMk id="13" creationId="{4E96F069-575A-4BE8-B664-2651102DE63F}"/>
          </ac:picMkLst>
        </pc:picChg>
        <pc:picChg chg="add mod ord">
          <ac:chgData name="Taylor, Joseph" userId="10030000990D4E7A@LIVE.COM" providerId="AD" clId="Web-{569A9702-A927-46C2-B8A4-EF85B7C12D73}" dt="2017-12-19T17:41:57.886" v="27"/>
          <ac:picMkLst>
            <pc:docMk/>
            <pc:sldMk cId="2687861250" sldId="269"/>
            <ac:picMk id="15" creationId="{0AF2255F-1238-48DC-8F4B-E921299F78E3}"/>
          </ac:picMkLst>
        </pc:picChg>
        <pc:cxnChg chg="add del">
          <ac:chgData name="Taylor, Joseph" userId="10030000990D4E7A@LIVE.COM" providerId="AD" clId="Web-{569A9702-A927-46C2-B8A4-EF85B7C12D73}" dt="2017-12-19T17:40:23.089" v="20"/>
          <ac:cxnSpMkLst>
            <pc:docMk/>
            <pc:sldMk cId="2687861250" sldId="269"/>
            <ac:cxnSpMk id="11" creationId="{E4A809D5-3600-46D4-A466-67F2349A54FB}"/>
          </ac:cxnSpMkLst>
        </pc:cxnChg>
        <pc:cxnChg chg="add del">
          <ac:chgData name="Taylor, Joseph" userId="10030000990D4E7A@LIVE.COM" providerId="AD" clId="Web-{569A9702-A927-46C2-B8A4-EF85B7C12D73}" dt="2017-12-19T17:41:57.886" v="27"/>
          <ac:cxnSpMkLst>
            <pc:docMk/>
            <pc:sldMk cId="2687861250" sldId="269"/>
            <ac:cxnSpMk id="18" creationId="{67182200-4859-4C8D-BCBB-55B245C28BA3}"/>
          </ac:cxnSpMkLst>
        </pc:cxnChg>
        <pc:cxnChg chg="add">
          <ac:chgData name="Taylor, Joseph" userId="10030000990D4E7A@LIVE.COM" providerId="AD" clId="Web-{569A9702-A927-46C2-B8A4-EF85B7C12D73}" dt="2017-12-19T17:41:57.886" v="27"/>
          <ac:cxnSpMkLst>
            <pc:docMk/>
            <pc:sldMk cId="2687861250" sldId="269"/>
            <ac:cxnSpMk id="25" creationId="{20E3A342-4D61-4E3F-AF90-1AB42AEB96CC}"/>
          </ac:cxnSpMkLst>
        </pc:cxnChg>
      </pc:sldChg>
    </pc:docChg>
  </pc:docChgLst>
  <pc:docChgLst>
    <pc:chgData clId="Web-{D6C89C83-E454-4ECD-B760-E0A365547749}"/>
    <pc:docChg chg="addSld modSld modSection">
      <pc:chgData name="" userId="" providerId="" clId="Web-{D6C89C83-E454-4ECD-B760-E0A365547749}" dt="2017-12-15T17:07:41.853" v="50"/>
      <pc:docMkLst>
        <pc:docMk/>
      </pc:docMkLst>
      <pc:sldChg chg="delSp">
        <pc:chgData name="" userId="" providerId="" clId="Web-{D6C89C83-E454-4ECD-B760-E0A365547749}" dt="2017-12-15T17:06:10.492" v="1"/>
        <pc:sldMkLst>
          <pc:docMk/>
          <pc:sldMk cId="109857222" sldId="256"/>
        </pc:sldMkLst>
        <pc:picChg chg="del">
          <ac:chgData name="" userId="" providerId="" clId="Web-{D6C89C83-E454-4ECD-B760-E0A365547749}" dt="2017-12-15T17:02:38.846" v="0"/>
          <ac:picMkLst>
            <pc:docMk/>
            <pc:sldMk cId="109857222" sldId="256"/>
            <ac:picMk id="4" creationId="{E6ECBA14-9ABD-44A6-AB0D-06635E167F25}"/>
          </ac:picMkLst>
        </pc:picChg>
        <pc:picChg chg="del">
          <ac:chgData name="" userId="" providerId="" clId="Web-{D6C89C83-E454-4ECD-B760-E0A365547749}" dt="2017-12-15T17:06:10.492" v="1"/>
          <ac:picMkLst>
            <pc:docMk/>
            <pc:sldMk cId="109857222" sldId="256"/>
            <ac:picMk id="7" creationId="{214D7F7C-6E10-47FB-A224-7E7EEF50E35B}"/>
          </ac:picMkLst>
        </pc:picChg>
      </pc:sldChg>
      <pc:sldChg chg="addSp delSp modSp new mod modShow">
        <pc:chgData name="" userId="" providerId="" clId="Web-{D6C89C83-E454-4ECD-B760-E0A365547749}" dt="2017-12-15T17:07:41.853" v="50"/>
        <pc:sldMkLst>
          <pc:docMk/>
          <pc:sldMk cId="1762597060" sldId="267"/>
        </pc:sldMkLst>
        <pc:spChg chg="mod">
          <ac:chgData name="" userId="" providerId="" clId="Web-{D6C89C83-E454-4ECD-B760-E0A365547749}" dt="2017-12-15T17:07:12.618" v="42"/>
          <ac:spMkLst>
            <pc:docMk/>
            <pc:sldMk cId="1762597060" sldId="267"/>
            <ac:spMk id="2" creationId="{823F1C32-86DB-4B57-AF58-592D217E56C6}"/>
          </ac:spMkLst>
        </pc:spChg>
        <pc:spChg chg="mod">
          <ac:chgData name="" userId="" providerId="" clId="Web-{D6C89C83-E454-4ECD-B760-E0A365547749}" dt="2017-12-15T17:07:35.619" v="47"/>
          <ac:spMkLst>
            <pc:docMk/>
            <pc:sldMk cId="1762597060" sldId="267"/>
            <ac:spMk id="3" creationId="{B86D916B-F030-4960-A1A7-82F04834734B}"/>
          </ac:spMkLst>
        </pc:spChg>
        <pc:picChg chg="del">
          <ac:chgData name="" userId="" providerId="" clId="Web-{D6C89C83-E454-4ECD-B760-E0A365547749}" dt="2017-12-15T17:07:25.353" v="46"/>
          <ac:picMkLst>
            <pc:docMk/>
            <pc:sldMk cId="1762597060" sldId="267"/>
            <ac:picMk id="4" creationId="{67E7C450-E78C-48AE-8AAF-E8B15DF9DE05}"/>
          </ac:picMkLst>
        </pc:picChg>
        <pc:picChg chg="add mod">
          <ac:chgData name="" userId="" providerId="" clId="Web-{D6C89C83-E454-4ECD-B760-E0A365547749}" dt="2017-12-15T17:07:40.447" v="49"/>
          <ac:picMkLst>
            <pc:docMk/>
            <pc:sldMk cId="1762597060" sldId="267"/>
            <ac:picMk id="5" creationId="{3814DFFE-0709-4496-83DB-32CA54B5F60E}"/>
          </ac:picMkLst>
        </pc:picChg>
      </pc:sldChg>
    </pc:docChg>
  </pc:docChgLst>
  <pc:docChgLst>
    <pc:chgData name="Raigosa, Diego" userId="10030000936049AE@LIVE.COM" providerId="AD" clId="Web-{375540C4-0A2A-4272-B696-00E099D2E7D9}"/>
    <pc:docChg chg="modSld">
      <pc:chgData name="Raigosa, Diego" userId="10030000936049AE@LIVE.COM" providerId="AD" clId="Web-{375540C4-0A2A-4272-B696-00E099D2E7D9}" dt="2018-01-10T16:16:56.784" v="61"/>
      <pc:docMkLst>
        <pc:docMk/>
      </pc:docMkLst>
      <pc:sldChg chg="addSp delSp modSp">
        <pc:chgData name="Raigosa, Diego" userId="10030000936049AE@LIVE.COM" providerId="AD" clId="Web-{375540C4-0A2A-4272-B696-00E099D2E7D9}" dt="2018-01-10T16:16:56.784" v="60"/>
        <pc:sldMkLst>
          <pc:docMk/>
          <pc:sldMk cId="418838473" sldId="263"/>
        </pc:sldMkLst>
        <pc:spChg chg="del mod">
          <ac:chgData name="Raigosa, Diego" userId="10030000936049AE@LIVE.COM" providerId="AD" clId="Web-{375540C4-0A2A-4272-B696-00E099D2E7D9}" dt="2018-01-10T16:11:58.229" v="34"/>
          <ac:spMkLst>
            <pc:docMk/>
            <pc:sldMk cId="418838473" sldId="263"/>
            <ac:spMk id="2" creationId="{32A1BDD0-7972-4526-A7C1-E265E9E66571}"/>
          </ac:spMkLst>
        </pc:spChg>
        <pc:spChg chg="del mod">
          <ac:chgData name="Raigosa, Diego" userId="10030000936049AE@LIVE.COM" providerId="AD" clId="Web-{375540C4-0A2A-4272-B696-00E099D2E7D9}" dt="2018-01-10T16:14:47.157" v="45"/>
          <ac:spMkLst>
            <pc:docMk/>
            <pc:sldMk cId="418838473" sldId="263"/>
            <ac:spMk id="3" creationId="{00CBF124-A674-49BE-8C1E-40487562CA51}"/>
          </ac:spMkLst>
        </pc:spChg>
        <pc:spChg chg="add mod">
          <ac:chgData name="Raigosa, Diego" userId="10030000936049AE@LIVE.COM" providerId="AD" clId="Web-{375540C4-0A2A-4272-B696-00E099D2E7D9}" dt="2018-01-10T16:16:56.784" v="60"/>
          <ac:spMkLst>
            <pc:docMk/>
            <pc:sldMk cId="418838473" sldId="263"/>
            <ac:spMk id="6" creationId="{757806AF-6A4B-4ACF-ADBC-2B4D1AEAED01}"/>
          </ac:spMkLst>
        </pc:spChg>
        <pc:spChg chg="del">
          <ac:chgData name="Raigosa, Diego" userId="10030000936049AE@LIVE.COM" providerId="AD" clId="Web-{375540C4-0A2A-4272-B696-00E099D2E7D9}" dt="2018-01-10T16:11:51.916" v="33"/>
          <ac:spMkLst>
            <pc:docMk/>
            <pc:sldMk cId="418838473" sldId="263"/>
            <ac:spMk id="7" creationId="{3CD9DF72-87A3-404E-A828-84CBF11A8303}"/>
          </ac:spMkLst>
        </pc:spChg>
        <pc:picChg chg="del mod">
          <ac:chgData name="Raigosa, Diego" userId="10030000936049AE@LIVE.COM" providerId="AD" clId="Web-{375540C4-0A2A-4272-B696-00E099D2E7D9}" dt="2018-01-10T16:08:40.177" v="8"/>
          <ac:picMkLst>
            <pc:docMk/>
            <pc:sldMk cId="418838473" sldId="263"/>
            <ac:picMk id="4" creationId="{AAF0249A-D3B2-4EDD-AD3C-33B313704284}"/>
          </ac:picMkLst>
        </pc:picChg>
        <pc:cxnChg chg="del">
          <ac:chgData name="Raigosa, Diego" userId="10030000936049AE@LIVE.COM" providerId="AD" clId="Web-{375540C4-0A2A-4272-B696-00E099D2E7D9}" dt="2018-01-10T16:12:03.244" v="35"/>
          <ac:cxnSpMkLst>
            <pc:docMk/>
            <pc:sldMk cId="418838473" sldId="263"/>
            <ac:cxnSpMk id="11" creationId="{20E3A342-4D61-4E3F-AF90-1AB42AEB96CC}"/>
          </ac:cxnSpMkLst>
        </pc:cxnChg>
      </pc:sldChg>
    </pc:docChg>
  </pc:docChgLst>
  <pc:docChgLst>
    <pc:chgData name="Soria, Thomas" userId="1003BFFD93624E64@LIVE.COM" providerId="AD" clId="Web-{DA320D6E-B945-464E-98D7-4278F6F55DF7}"/>
    <pc:docChg chg="modSld">
      <pc:chgData name="Soria, Thomas" userId="1003BFFD93624E64@LIVE.COM" providerId="AD" clId="Web-{DA320D6E-B945-464E-98D7-4278F6F55DF7}" dt="2017-12-18T16:40:42.146" v="33"/>
      <pc:docMkLst>
        <pc:docMk/>
      </pc:docMkLst>
      <pc:sldChg chg="modSp">
        <pc:chgData name="Soria, Thomas" userId="1003BFFD93624E64@LIVE.COM" providerId="AD" clId="Web-{DA320D6E-B945-464E-98D7-4278F6F55DF7}" dt="2017-12-18T16:40:24.521" v="30"/>
        <pc:sldMkLst>
          <pc:docMk/>
          <pc:sldMk cId="1688388134" sldId="268"/>
        </pc:sldMkLst>
        <pc:spChg chg="mod">
          <ac:chgData name="Soria, Thomas" userId="1003BFFD93624E64@LIVE.COM" providerId="AD" clId="Web-{DA320D6E-B945-464E-98D7-4278F6F55DF7}" dt="2017-12-18T16:40:24.521" v="30"/>
          <ac:spMkLst>
            <pc:docMk/>
            <pc:sldMk cId="1688388134" sldId="268"/>
            <ac:spMk id="3" creationId="{881F268A-23E5-4C33-9683-65D98875A4C9}"/>
          </ac:spMkLst>
        </pc:spChg>
      </pc:sldChg>
    </pc:docChg>
  </pc:docChgLst>
  <pc:docChgLst>
    <pc:chgData name="Raigosa, Diego" userId="10030000936049AE@LIVE.COM" providerId="AD" clId="Web-{BA7AF820-A99A-40FD-B33F-B6199224A78F}"/>
    <pc:docChg chg="modSld">
      <pc:chgData name="Raigosa, Diego" userId="10030000936049AE@LIVE.COM" providerId="AD" clId="Web-{BA7AF820-A99A-40FD-B33F-B6199224A78F}" dt="2017-12-05T16:47:09.345" v="24"/>
      <pc:docMkLst>
        <pc:docMk/>
      </pc:docMkLst>
      <pc:sldChg chg="delSp modSp">
        <pc:chgData name="Raigosa, Diego" userId="10030000936049AE@LIVE.COM" providerId="AD" clId="Web-{BA7AF820-A99A-40FD-B33F-B6199224A78F}" dt="2017-12-05T16:47:09.345" v="24"/>
        <pc:sldMkLst>
          <pc:docMk/>
          <pc:sldMk cId="1062434714" sldId="259"/>
        </pc:sldMkLst>
        <pc:spChg chg="mod">
          <ac:chgData name="Raigosa, Diego" userId="10030000936049AE@LIVE.COM" providerId="AD" clId="Web-{BA7AF820-A99A-40FD-B33F-B6199224A78F}" dt="2017-12-05T16:46:54.423" v="20"/>
          <ac:spMkLst>
            <pc:docMk/>
            <pc:sldMk cId="1062434714" sldId="259"/>
            <ac:spMk id="3" creationId="{3986CF2D-637E-4F76-913B-19E9EEE604B6}"/>
          </ac:spMkLst>
        </pc:spChg>
        <pc:picChg chg="del mod">
          <ac:chgData name="Raigosa, Diego" userId="10030000936049AE@LIVE.COM" providerId="AD" clId="Web-{BA7AF820-A99A-40FD-B33F-B6199224A78F}" dt="2017-12-05T16:47:09.345" v="24"/>
          <ac:picMkLst>
            <pc:docMk/>
            <pc:sldMk cId="1062434714" sldId="259"/>
            <ac:picMk id="4" creationId="{9B8883F8-7567-4902-AB8C-C4A48474CA85}"/>
          </ac:picMkLst>
        </pc:picChg>
      </pc:sldChg>
    </pc:docChg>
  </pc:docChgLst>
  <pc:docChgLst>
    <pc:chgData name="Taylor, Joseph" userId="10030000990D4E7A@LIVE.COM" providerId="AD" clId="Web-{52590B19-6D05-4F25-B7B7-DAE59D2EA166}"/>
    <pc:docChg chg="addSld delSld modSld sldOrd modSection">
      <pc:chgData name="Taylor, Joseph" userId="10030000990D4E7A@LIVE.COM" providerId="AD" clId="Web-{52590B19-6D05-4F25-B7B7-DAE59D2EA166}" dt="2017-12-15T17:25:01.044" v="278"/>
      <pc:docMkLst>
        <pc:docMk/>
      </pc:docMkLst>
      <pc:sldChg chg="del">
        <pc:chgData name="Taylor, Joseph" userId="10030000990D4E7A@LIVE.COM" providerId="AD" clId="Web-{52590B19-6D05-4F25-B7B7-DAE59D2EA166}" dt="2017-12-15T17:18:35.690" v="104"/>
        <pc:sldMkLst>
          <pc:docMk/>
          <pc:sldMk cId="3767721385" sldId="257"/>
        </pc:sldMkLst>
      </pc:sldChg>
      <pc:sldChg chg="ord">
        <pc:chgData name="Taylor, Joseph" userId="10030000990D4E7A@LIVE.COM" providerId="AD" clId="Web-{52590B19-6D05-4F25-B7B7-DAE59D2EA166}" dt="2017-12-15T17:25:01.044" v="278"/>
        <pc:sldMkLst>
          <pc:docMk/>
          <pc:sldMk cId="3916883736" sldId="258"/>
        </pc:sldMkLst>
      </pc:sldChg>
      <pc:sldChg chg="addSp delSp modSp new mod setBg setClrOvrMap">
        <pc:chgData name="Taylor, Joseph" userId="10030000990D4E7A@LIVE.COM" providerId="AD" clId="Web-{52590B19-6D05-4F25-B7B7-DAE59D2EA166}" dt="2017-12-15T17:22:33.577" v="245"/>
        <pc:sldMkLst>
          <pc:docMk/>
          <pc:sldMk cId="2474507604" sldId="267"/>
        </pc:sldMkLst>
        <pc:spChg chg="mod">
          <ac:chgData name="Taylor, Joseph" userId="10030000990D4E7A@LIVE.COM" providerId="AD" clId="Web-{52590B19-6D05-4F25-B7B7-DAE59D2EA166}" dt="2017-12-15T17:22:12.843" v="244"/>
          <ac:spMkLst>
            <pc:docMk/>
            <pc:sldMk cId="2474507604" sldId="267"/>
            <ac:spMk id="2" creationId="{BD031250-AAA0-445D-902B-4DB3F715A448}"/>
          </ac:spMkLst>
        </pc:spChg>
        <pc:spChg chg="mod">
          <ac:chgData name="Taylor, Joseph" userId="10030000990D4E7A@LIVE.COM" providerId="AD" clId="Web-{52590B19-6D05-4F25-B7B7-DAE59D2EA166}" dt="2017-12-15T17:22:33.577" v="245"/>
          <ac:spMkLst>
            <pc:docMk/>
            <pc:sldMk cId="2474507604" sldId="267"/>
            <ac:spMk id="3" creationId="{6903EBA2-1F84-4077-B416-5260AB01A0C8}"/>
          </ac:spMkLst>
        </pc:spChg>
        <pc:spChg chg="add">
          <ac:chgData name="Taylor, Joseph" userId="10030000990D4E7A@LIVE.COM" providerId="AD" clId="Web-{52590B19-6D05-4F25-B7B7-DAE59D2EA166}" dt="2017-12-15T17:22:12.843" v="244"/>
          <ac:spMkLst>
            <pc:docMk/>
            <pc:sldMk cId="2474507604" sldId="267"/>
            <ac:spMk id="7" creationId="{B558F58E-93BA-44A3-BCDA-585AFF2E4F3F}"/>
          </ac:spMkLst>
        </pc:spChg>
        <pc:spChg chg="add del">
          <ac:chgData name="Taylor, Joseph" userId="10030000990D4E7A@LIVE.COM" providerId="AD" clId="Web-{52590B19-6D05-4F25-B7B7-DAE59D2EA166}" dt="2017-12-15T17:22:07.921" v="241"/>
          <ac:spMkLst>
            <pc:docMk/>
            <pc:sldMk cId="2474507604" sldId="267"/>
            <ac:spMk id="9" creationId="{559AE206-7EBA-4D33-8BC9-9D8158553F0E}"/>
          </ac:spMkLst>
        </pc:spChg>
        <pc:spChg chg="add del">
          <ac:chgData name="Taylor, Joseph" userId="10030000990D4E7A@LIVE.COM" providerId="AD" clId="Web-{52590B19-6D05-4F25-B7B7-DAE59D2EA166}" dt="2017-12-15T17:22:07.921" v="241"/>
          <ac:spMkLst>
            <pc:docMk/>
            <pc:sldMk cId="2474507604" sldId="267"/>
            <ac:spMk id="13" creationId="{B672F332-AF08-46C6-94F0-77684310D7B7}"/>
          </ac:spMkLst>
        </pc:spChg>
        <pc:spChg chg="add del">
          <ac:chgData name="Taylor, Joseph" userId="10030000990D4E7A@LIVE.COM" providerId="AD" clId="Web-{52590B19-6D05-4F25-B7B7-DAE59D2EA166}" dt="2017-12-15T17:22:07.921" v="241"/>
          <ac:spMkLst>
            <pc:docMk/>
            <pc:sldMk cId="2474507604" sldId="267"/>
            <ac:spMk id="15" creationId="{34244EF8-D73A-40E1-BE73-D46E6B4B04ED}"/>
          </ac:spMkLst>
        </pc:spChg>
        <pc:spChg chg="add del">
          <ac:chgData name="Taylor, Joseph" userId="10030000990D4E7A@LIVE.COM" providerId="AD" clId="Web-{52590B19-6D05-4F25-B7B7-DAE59D2EA166}" dt="2017-12-15T17:22:07.921" v="241"/>
          <ac:spMkLst>
            <pc:docMk/>
            <pc:sldMk cId="2474507604" sldId="267"/>
            <ac:spMk id="17" creationId="{6437D937-A7F1-4011-92B4-328E5BE1B166}"/>
          </ac:spMkLst>
        </pc:spChg>
        <pc:picChg chg="add mod ord">
          <ac:chgData name="Taylor, Joseph" userId="10030000990D4E7A@LIVE.COM" providerId="AD" clId="Web-{52590B19-6D05-4F25-B7B7-DAE59D2EA166}" dt="2017-12-15T17:22:12.843" v="244"/>
          <ac:picMkLst>
            <pc:docMk/>
            <pc:sldMk cId="2474507604" sldId="267"/>
            <ac:picMk id="4" creationId="{E8228966-D0DB-49D2-BCB4-C8EC095E76F7}"/>
          </ac:picMkLst>
        </pc:picChg>
        <pc:cxnChg chg="add del">
          <ac:chgData name="Taylor, Joseph" userId="10030000990D4E7A@LIVE.COM" providerId="AD" clId="Web-{52590B19-6D05-4F25-B7B7-DAE59D2EA166}" dt="2017-12-15T17:22:12.718" v="243"/>
          <ac:cxnSpMkLst>
            <pc:docMk/>
            <pc:sldMk cId="2474507604" sldId="267"/>
            <ac:cxnSpMk id="6" creationId="{E126E481-B945-4179-BD79-05E96E9B29E1}"/>
          </ac:cxnSpMkLst>
        </pc:cxnChg>
        <pc:cxnChg chg="add">
          <ac:chgData name="Taylor, Joseph" userId="10030000990D4E7A@LIVE.COM" providerId="AD" clId="Web-{52590B19-6D05-4F25-B7B7-DAE59D2EA166}" dt="2017-12-15T17:22:12.843" v="244"/>
          <ac:cxnSpMkLst>
            <pc:docMk/>
            <pc:sldMk cId="2474507604" sldId="267"/>
            <ac:cxnSpMk id="8" creationId="{BCD0BBC1-A7D4-445D-98AC-95A6A45D8EBB}"/>
          </ac:cxnSpMkLst>
        </pc:cxnChg>
        <pc:cxnChg chg="add del">
          <ac:chgData name="Taylor, Joseph" userId="10030000990D4E7A@LIVE.COM" providerId="AD" clId="Web-{52590B19-6D05-4F25-B7B7-DAE59D2EA166}" dt="2017-12-15T17:22:07.921" v="241"/>
          <ac:cxnSpMkLst>
            <pc:docMk/>
            <pc:sldMk cId="2474507604" sldId="267"/>
            <ac:cxnSpMk id="11" creationId="{9E8E38ED-369A-44C2-B635-0BED0E48A6E8}"/>
          </ac:cxnSpMkLst>
        </pc:cxnChg>
      </pc:sldChg>
      <pc:sldChg chg="modSp">
        <pc:chgData name="Taylor, Joseph" userId="10030000990D4E7A@LIVE.COM" providerId="AD" clId="Web-{52590B19-6D05-4F25-B7B7-DAE59D2EA166}" dt="2017-12-15T17:10:20.352" v="31"/>
        <pc:sldMkLst>
          <pc:docMk/>
          <pc:sldMk cId="2745207705" sldId="267"/>
        </pc:sldMkLst>
        <pc:spChg chg="mod">
          <ac:chgData name="Taylor, Joseph" userId="10030000990D4E7A@LIVE.COM" providerId="AD" clId="Web-{52590B19-6D05-4F25-B7B7-DAE59D2EA166}" dt="2017-12-15T17:10:20.352" v="31"/>
          <ac:spMkLst>
            <pc:docMk/>
            <pc:sldMk cId="2745207705" sldId="267"/>
            <ac:spMk id="2" creationId="{8E93CC4E-CDA9-4F8F-8947-5B914727022D}"/>
          </ac:spMkLst>
        </pc:spChg>
      </pc:sldChg>
      <pc:sldChg chg="addSp modSp new del mod ord setBg setClrOvrMap">
        <pc:chgData name="Taylor, Joseph" userId="10030000990D4E7A@LIVE.COM" providerId="AD" clId="Web-{52590B19-6D05-4F25-B7B7-DAE59D2EA166}" dt="2017-12-15T17:18:16.395" v="103"/>
        <pc:sldMkLst>
          <pc:docMk/>
          <pc:sldMk cId="3448534045" sldId="267"/>
        </pc:sldMkLst>
        <pc:spChg chg="mod">
          <ac:chgData name="Taylor, Joseph" userId="10030000990D4E7A@LIVE.COM" providerId="AD" clId="Web-{52590B19-6D05-4F25-B7B7-DAE59D2EA166}" dt="2017-12-15T17:16:42.207" v="98"/>
          <ac:spMkLst>
            <pc:docMk/>
            <pc:sldMk cId="3448534045" sldId="267"/>
            <ac:spMk id="2" creationId="{87FEA8A3-BDEF-4605-8F47-17568D787665}"/>
          </ac:spMkLst>
        </pc:spChg>
        <pc:spChg chg="mod">
          <ac:chgData name="Taylor, Joseph" userId="10030000990D4E7A@LIVE.COM" providerId="AD" clId="Web-{52590B19-6D05-4F25-B7B7-DAE59D2EA166}" dt="2017-12-15T17:17:01.706" v="100"/>
          <ac:spMkLst>
            <pc:docMk/>
            <pc:sldMk cId="3448534045" sldId="267"/>
            <ac:spMk id="3" creationId="{DA667930-5D03-4B97-959B-64DA02159076}"/>
          </ac:spMkLst>
        </pc:spChg>
        <pc:spChg chg="add">
          <ac:chgData name="Taylor, Joseph" userId="10030000990D4E7A@LIVE.COM" providerId="AD" clId="Web-{52590B19-6D05-4F25-B7B7-DAE59D2EA166}" dt="2017-12-15T17:16:42.207" v="98"/>
          <ac:spMkLst>
            <pc:docMk/>
            <pc:sldMk cId="3448534045" sldId="267"/>
            <ac:spMk id="9" creationId="{71B2258F-86CA-4D4D-8270-BC05FCDEBFB3}"/>
          </ac:spMkLst>
        </pc:spChg>
        <pc:picChg chg="add mod ord">
          <ac:chgData name="Taylor, Joseph" userId="10030000990D4E7A@LIVE.COM" providerId="AD" clId="Web-{52590B19-6D05-4F25-B7B7-DAE59D2EA166}" dt="2017-12-15T17:16:42.207" v="98"/>
          <ac:picMkLst>
            <pc:docMk/>
            <pc:sldMk cId="3448534045" sldId="267"/>
            <ac:picMk id="4" creationId="{B7B12AFE-E702-48F6-BD22-6432EE5343BE}"/>
          </ac:picMkLst>
        </pc:picChg>
      </pc:sldChg>
      <pc:sldChg chg="addSp modSp new mod ord setBg setClrOvrMap">
        <pc:chgData name="Taylor, Joseph" userId="10030000990D4E7A@LIVE.COM" providerId="AD" clId="Web-{52590B19-6D05-4F25-B7B7-DAE59D2EA166}" dt="2017-12-15T17:24:57.388" v="277"/>
        <pc:sldMkLst>
          <pc:docMk/>
          <pc:sldMk cId="1688388134" sldId="268"/>
        </pc:sldMkLst>
        <pc:spChg chg="mod">
          <ac:chgData name="Taylor, Joseph" userId="10030000990D4E7A@LIVE.COM" providerId="AD" clId="Web-{52590B19-6D05-4F25-B7B7-DAE59D2EA166}" dt="2017-12-15T17:23:55.967" v="276"/>
          <ac:spMkLst>
            <pc:docMk/>
            <pc:sldMk cId="1688388134" sldId="268"/>
            <ac:spMk id="2" creationId="{47BABCC1-C0B4-41E8-BD11-4001E9D2F31C}"/>
          </ac:spMkLst>
        </pc:spChg>
        <pc:spChg chg="mod">
          <ac:chgData name="Taylor, Joseph" userId="10030000990D4E7A@LIVE.COM" providerId="AD" clId="Web-{52590B19-6D05-4F25-B7B7-DAE59D2EA166}" dt="2017-12-15T17:23:55.967" v="276"/>
          <ac:spMkLst>
            <pc:docMk/>
            <pc:sldMk cId="1688388134" sldId="268"/>
            <ac:spMk id="3" creationId="{881F268A-23E5-4C33-9683-65D98875A4C9}"/>
          </ac:spMkLst>
        </pc:spChg>
        <pc:spChg chg="add">
          <ac:chgData name="Taylor, Joseph" userId="10030000990D4E7A@LIVE.COM" providerId="AD" clId="Web-{52590B19-6D05-4F25-B7B7-DAE59D2EA166}" dt="2017-12-15T17:23:55.967" v="276"/>
          <ac:spMkLst>
            <pc:docMk/>
            <pc:sldMk cId="1688388134" sldId="268"/>
            <ac:spMk id="9" creationId="{0AB225BA-7412-4605-8E8D-5AED2BF56A11}"/>
          </ac:spMkLst>
        </pc:spChg>
        <pc:spChg chg="add">
          <ac:chgData name="Taylor, Joseph" userId="10030000990D4E7A@LIVE.COM" providerId="AD" clId="Web-{52590B19-6D05-4F25-B7B7-DAE59D2EA166}" dt="2017-12-15T17:23:55.967" v="276"/>
          <ac:spMkLst>
            <pc:docMk/>
            <pc:sldMk cId="1688388134" sldId="268"/>
            <ac:spMk id="11" creationId="{604BB9CD-970D-4FE5-B4E3-D651735BF4FE}"/>
          </ac:spMkLst>
        </pc:spChg>
        <pc:spChg chg="add">
          <ac:chgData name="Taylor, Joseph" userId="10030000990D4E7A@LIVE.COM" providerId="AD" clId="Web-{52590B19-6D05-4F25-B7B7-DAE59D2EA166}" dt="2017-12-15T17:23:55.967" v="276"/>
          <ac:spMkLst>
            <pc:docMk/>
            <pc:sldMk cId="1688388134" sldId="268"/>
            <ac:spMk id="13" creationId="{5E0D6276-8D53-4DDA-A15A-90E0831F6D61}"/>
          </ac:spMkLst>
        </pc:spChg>
        <pc:spChg chg="add">
          <ac:chgData name="Taylor, Joseph" userId="10030000990D4E7A@LIVE.COM" providerId="AD" clId="Web-{52590B19-6D05-4F25-B7B7-DAE59D2EA166}" dt="2017-12-15T17:23:55.967" v="276"/>
          <ac:spMkLst>
            <pc:docMk/>
            <pc:sldMk cId="1688388134" sldId="268"/>
            <ac:spMk id="15" creationId="{00C150C7-96FB-4EB9-BDF9-212535A6089F}"/>
          </ac:spMkLst>
        </pc:spChg>
        <pc:picChg chg="add mod ord">
          <ac:chgData name="Taylor, Joseph" userId="10030000990D4E7A@LIVE.COM" providerId="AD" clId="Web-{52590B19-6D05-4F25-B7B7-DAE59D2EA166}" dt="2017-12-15T17:23:55.967" v="276"/>
          <ac:picMkLst>
            <pc:docMk/>
            <pc:sldMk cId="1688388134" sldId="268"/>
            <ac:picMk id="4" creationId="{C6F80C02-6EBA-4B89-B88A-46865200AD25}"/>
          </ac:picMkLst>
        </pc:picChg>
      </pc:sldChg>
      <pc:sldChg chg="modSp add replId">
        <pc:chgData name="Taylor, Joseph" userId="10030000990D4E7A@LIVE.COM" providerId="AD" clId="Web-{52590B19-6D05-4F25-B7B7-DAE59D2EA166}" dt="2017-12-15T17:09:58.227" v="1"/>
        <pc:sldMkLst>
          <pc:docMk/>
          <pc:sldMk cId="1711135845" sldId="268"/>
        </pc:sldMkLst>
        <pc:spChg chg="mod">
          <ac:chgData name="Taylor, Joseph" userId="10030000990D4E7A@LIVE.COM" providerId="AD" clId="Web-{52590B19-6D05-4F25-B7B7-DAE59D2EA166}" dt="2017-12-15T17:09:58.227" v="1"/>
          <ac:spMkLst>
            <pc:docMk/>
            <pc:sldMk cId="1711135845" sldId="268"/>
            <ac:spMk id="2" creationId="{8E93CC4E-CDA9-4F8F-8947-5B914727022D}"/>
          </ac:spMkLst>
        </pc:spChg>
      </pc:sldChg>
      <pc:sldChg chg="add replId">
        <pc:chgData name="Taylor, Joseph" userId="10030000990D4E7A@LIVE.COM" providerId="AD" clId="Web-{52590B19-6D05-4F25-B7B7-DAE59D2EA166}" dt="2017-12-15T17:10:24.087" v="35"/>
        <pc:sldMkLst>
          <pc:docMk/>
          <pc:sldMk cId="1459975074" sldId="269"/>
        </pc:sldMkLst>
      </pc:sldChg>
      <pc:sldChg chg="add replId">
        <pc:chgData name="Taylor, Joseph" userId="10030000990D4E7A@LIVE.COM" providerId="AD" clId="Web-{52590B19-6D05-4F25-B7B7-DAE59D2EA166}" dt="2017-12-15T17:10:28.164" v="36"/>
        <pc:sldMkLst>
          <pc:docMk/>
          <pc:sldMk cId="2758747973" sldId="270"/>
        </pc:sldMkLst>
      </pc:sldChg>
      <pc:sldChg chg="add replId">
        <pc:chgData name="Taylor, Joseph" userId="10030000990D4E7A@LIVE.COM" providerId="AD" clId="Web-{52590B19-6D05-4F25-B7B7-DAE59D2EA166}" dt="2017-12-15T17:10:31.493" v="37"/>
        <pc:sldMkLst>
          <pc:docMk/>
          <pc:sldMk cId="838245138" sldId="271"/>
        </pc:sldMkLst>
      </pc:sldChg>
      <pc:sldChg chg="add replId">
        <pc:chgData name="Taylor, Joseph" userId="10030000990D4E7A@LIVE.COM" providerId="AD" clId="Web-{52590B19-6D05-4F25-B7B7-DAE59D2EA166}" dt="2017-12-15T17:10:33.930" v="38"/>
        <pc:sldMkLst>
          <pc:docMk/>
          <pc:sldMk cId="1102113200" sldId="272"/>
        </pc:sldMkLst>
      </pc:sldChg>
      <pc:sldChg chg="add replId">
        <pc:chgData name="Taylor, Joseph" userId="10030000990D4E7A@LIVE.COM" providerId="AD" clId="Web-{52590B19-6D05-4F25-B7B7-DAE59D2EA166}" dt="2017-12-15T17:10:37.477" v="39"/>
        <pc:sldMkLst>
          <pc:docMk/>
          <pc:sldMk cId="1496084536" sldId="273"/>
        </pc:sldMkLst>
      </pc:sldChg>
      <pc:sldChg chg="add replId">
        <pc:chgData name="Taylor, Joseph" userId="10030000990D4E7A@LIVE.COM" providerId="AD" clId="Web-{52590B19-6D05-4F25-B7B7-DAE59D2EA166}" dt="2017-12-15T17:10:47.055" v="40"/>
        <pc:sldMkLst>
          <pc:docMk/>
          <pc:sldMk cId="691608691" sldId="274"/>
        </pc:sldMkLst>
      </pc:sldChg>
      <pc:sldChg chg="add del replId">
        <pc:chgData name="Taylor, Joseph" userId="10030000990D4E7A@LIVE.COM" providerId="AD" clId="Web-{52590B19-6D05-4F25-B7B7-DAE59D2EA166}" dt="2017-12-15T17:11:37.929" v="51"/>
        <pc:sldMkLst>
          <pc:docMk/>
          <pc:sldMk cId="3252399562" sldId="275"/>
        </pc:sldMkLst>
      </pc:sldChg>
      <pc:sldChg chg="add del replId">
        <pc:chgData name="Taylor, Joseph" userId="10030000990D4E7A@LIVE.COM" providerId="AD" clId="Web-{52590B19-6D05-4F25-B7B7-DAE59D2EA166}" dt="2017-12-15T17:11:41.570" v="52"/>
        <pc:sldMkLst>
          <pc:docMk/>
          <pc:sldMk cId="1743814778" sldId="276"/>
        </pc:sldMkLst>
      </pc:sldChg>
      <pc:sldChg chg="add del replId">
        <pc:chgData name="Taylor, Joseph" userId="10030000990D4E7A@LIVE.COM" providerId="AD" clId="Web-{52590B19-6D05-4F25-B7B7-DAE59D2EA166}" dt="2017-12-15T17:11:48.898" v="53"/>
        <pc:sldMkLst>
          <pc:docMk/>
          <pc:sldMk cId="3107923226" sldId="277"/>
        </pc:sldMkLst>
      </pc:sldChg>
      <pc:sldChg chg="add del replId">
        <pc:chgData name="Taylor, Joseph" userId="10030000990D4E7A@LIVE.COM" providerId="AD" clId="Web-{52590B19-6D05-4F25-B7B7-DAE59D2EA166}" dt="2017-12-15T17:11:51.007" v="54"/>
        <pc:sldMkLst>
          <pc:docMk/>
          <pc:sldMk cId="1101400092" sldId="278"/>
        </pc:sldMkLst>
      </pc:sldChg>
      <pc:sldChg chg="add del replId">
        <pc:chgData name="Taylor, Joseph" userId="10030000990D4E7A@LIVE.COM" providerId="AD" clId="Web-{52590B19-6D05-4F25-B7B7-DAE59D2EA166}" dt="2017-12-15T17:11:52.976" v="55"/>
        <pc:sldMkLst>
          <pc:docMk/>
          <pc:sldMk cId="428814446" sldId="279"/>
        </pc:sldMkLst>
      </pc:sldChg>
      <pc:sldChg chg="add del replId">
        <pc:chgData name="Taylor, Joseph" userId="10030000990D4E7A@LIVE.COM" providerId="AD" clId="Web-{52590B19-6D05-4F25-B7B7-DAE59D2EA166}" dt="2017-12-15T17:11:55.038" v="56"/>
        <pc:sldMkLst>
          <pc:docMk/>
          <pc:sldMk cId="3077965580" sldId="280"/>
        </pc:sldMkLst>
      </pc:sldChg>
      <pc:sldChg chg="add del replId">
        <pc:chgData name="Taylor, Joseph" userId="10030000990D4E7A@LIVE.COM" providerId="AD" clId="Web-{52590B19-6D05-4F25-B7B7-DAE59D2EA166}" dt="2017-12-15T17:11:57.398" v="57"/>
        <pc:sldMkLst>
          <pc:docMk/>
          <pc:sldMk cId="481412037" sldId="281"/>
        </pc:sldMkLst>
      </pc:sldChg>
      <pc:sldChg chg="modSp add del replId">
        <pc:chgData name="Taylor, Joseph" userId="10030000990D4E7A@LIVE.COM" providerId="AD" clId="Web-{52590B19-6D05-4F25-B7B7-DAE59D2EA166}" dt="2017-12-15T17:12:21.163" v="67"/>
        <pc:sldMkLst>
          <pc:docMk/>
          <pc:sldMk cId="396464759" sldId="282"/>
        </pc:sldMkLst>
        <pc:spChg chg="mod">
          <ac:chgData name="Taylor, Joseph" userId="10030000990D4E7A@LIVE.COM" providerId="AD" clId="Web-{52590B19-6D05-4F25-B7B7-DAE59D2EA166}" dt="2017-12-15T17:12:15.866" v="64"/>
          <ac:spMkLst>
            <pc:docMk/>
            <pc:sldMk cId="396464759" sldId="282"/>
            <ac:spMk id="2" creationId="{8E93CC4E-CDA9-4F8F-8947-5B914727022D}"/>
          </ac:spMkLst>
        </pc:spChg>
      </pc:sldChg>
      <pc:sldChg chg="add del replId">
        <pc:chgData name="Taylor, Joseph" userId="10030000990D4E7A@LIVE.COM" providerId="AD" clId="Web-{52590B19-6D05-4F25-B7B7-DAE59D2EA166}" dt="2017-12-15T17:11:31.711" v="50"/>
        <pc:sldMkLst>
          <pc:docMk/>
          <pc:sldMk cId="3074868617" sldId="283"/>
        </pc:sldMkLst>
      </pc:sldChg>
    </pc:docChg>
  </pc:docChgLst>
  <pc:docChgLst>
    <pc:chgData name="Raigosa, Diego" userId="10030000936049AE@LIVE.COM" providerId="AD" clId="Web-{896BF575-8607-4117-8726-4D579FD13787}"/>
    <pc:docChg chg="modSld">
      <pc:chgData name="Raigosa, Diego" userId="10030000936049AE@LIVE.COM" providerId="AD" clId="Web-{896BF575-8607-4117-8726-4D579FD13787}" dt="2018-01-12T18:56:15.242" v="302"/>
      <pc:docMkLst>
        <pc:docMk/>
      </pc:docMkLst>
      <pc:sldChg chg="modSp">
        <pc:chgData name="Raigosa, Diego" userId="10030000936049AE@LIVE.COM" providerId="AD" clId="Web-{896BF575-8607-4117-8726-4D579FD13787}" dt="2018-01-12T18:45:07.188" v="42"/>
        <pc:sldMkLst>
          <pc:docMk/>
          <pc:sldMk cId="1927776047" sldId="265"/>
        </pc:sldMkLst>
        <pc:spChg chg="mod">
          <ac:chgData name="Raigosa, Diego" userId="10030000936049AE@LIVE.COM" providerId="AD" clId="Web-{896BF575-8607-4117-8726-4D579FD13787}" dt="2018-01-12T18:45:07.188" v="42"/>
          <ac:spMkLst>
            <pc:docMk/>
            <pc:sldMk cId="1927776047" sldId="265"/>
            <ac:spMk id="3" creationId="{7BF89EED-D14F-45E7-BF18-8E5372793266}"/>
          </ac:spMkLst>
        </pc:spChg>
      </pc:sldChg>
      <pc:sldChg chg="modSp">
        <pc:chgData name="Raigosa, Diego" userId="10030000936049AE@LIVE.COM" providerId="AD" clId="Web-{896BF575-8607-4117-8726-4D579FD13787}" dt="2018-01-12T18:44:04.407" v="28"/>
        <pc:sldMkLst>
          <pc:docMk/>
          <pc:sldMk cId="4092095856" sldId="266"/>
        </pc:sldMkLst>
        <pc:spChg chg="mod">
          <ac:chgData name="Raigosa, Diego" userId="10030000936049AE@LIVE.COM" providerId="AD" clId="Web-{896BF575-8607-4117-8726-4D579FD13787}" dt="2018-01-12T18:44:04.407" v="28"/>
          <ac:spMkLst>
            <pc:docMk/>
            <pc:sldMk cId="4092095856" sldId="266"/>
            <ac:spMk id="3" creationId="{0E39C786-1244-4F6D-B17C-1504D4D1908E}"/>
          </ac:spMkLst>
        </pc:spChg>
      </pc:sldChg>
      <pc:sldChg chg="modSp">
        <pc:chgData name="Raigosa, Diego" userId="10030000936049AE@LIVE.COM" providerId="AD" clId="Web-{896BF575-8607-4117-8726-4D579FD13787}" dt="2018-01-12T18:39:10.208" v="0"/>
        <pc:sldMkLst>
          <pc:docMk/>
          <pc:sldMk cId="2474507604" sldId="267"/>
        </pc:sldMkLst>
        <pc:spChg chg="mod">
          <ac:chgData name="Raigosa, Diego" userId="10030000936049AE@LIVE.COM" providerId="AD" clId="Web-{896BF575-8607-4117-8726-4D579FD13787}" dt="2018-01-12T18:39:10.208" v="0"/>
          <ac:spMkLst>
            <pc:docMk/>
            <pc:sldMk cId="2474507604" sldId="267"/>
            <ac:spMk id="3" creationId="{6903EBA2-1F84-4077-B416-5260AB01A0C8}"/>
          </ac:spMkLst>
        </pc:spChg>
      </pc:sldChg>
      <pc:sldChg chg="addSp modSp mod setBg">
        <pc:chgData name="Raigosa, Diego" userId="10030000936049AE@LIVE.COM" providerId="AD" clId="Web-{896BF575-8607-4117-8726-4D579FD13787}" dt="2018-01-12T18:56:15.242" v="302"/>
        <pc:sldMkLst>
          <pc:docMk/>
          <pc:sldMk cId="1911002899" sldId="269"/>
        </pc:sldMkLst>
        <pc:spChg chg="mod">
          <ac:chgData name="Raigosa, Diego" userId="10030000936049AE@LIVE.COM" providerId="AD" clId="Web-{896BF575-8607-4117-8726-4D579FD13787}" dt="2018-01-12T18:54:24.462" v="298"/>
          <ac:spMkLst>
            <pc:docMk/>
            <pc:sldMk cId="1911002899" sldId="269"/>
            <ac:spMk id="2" creationId="{A4EE1D0E-AD71-41AD-A6D8-BA6F8147E8BC}"/>
          </ac:spMkLst>
        </pc:spChg>
        <pc:spChg chg="mod">
          <ac:chgData name="Raigosa, Diego" userId="10030000936049AE@LIVE.COM" providerId="AD" clId="Web-{896BF575-8607-4117-8726-4D579FD13787}" dt="2018-01-12T18:56:15.242" v="302"/>
          <ac:spMkLst>
            <pc:docMk/>
            <pc:sldMk cId="1911002899" sldId="269"/>
            <ac:spMk id="3" creationId="{551EAEA5-EFFF-4BE5-81C5-036B9B1592C9}"/>
          </ac:spMkLst>
        </pc:spChg>
        <pc:spChg chg="add">
          <ac:chgData name="Raigosa, Diego" userId="10030000936049AE@LIVE.COM" providerId="AD" clId="Web-{896BF575-8607-4117-8726-4D579FD13787}" dt="2018-01-12T18:54:24.462" v="298"/>
          <ac:spMkLst>
            <pc:docMk/>
            <pc:sldMk cId="1911002899" sldId="269"/>
            <ac:spMk id="9" creationId="{CEB41C5C-0F34-4DDA-9D7C-5E717F35F60C}"/>
          </ac:spMkLst>
        </pc:spChg>
        <pc:picChg chg="add mod ord">
          <ac:chgData name="Raigosa, Diego" userId="10030000936049AE@LIVE.COM" providerId="AD" clId="Web-{896BF575-8607-4117-8726-4D579FD13787}" dt="2018-01-12T18:54:24.462" v="298"/>
          <ac:picMkLst>
            <pc:docMk/>
            <pc:sldMk cId="1911002899" sldId="269"/>
            <ac:picMk id="4" creationId="{51F60D3C-0E22-48E3-B852-500CA0CFBEC3}"/>
          </ac:picMkLst>
        </pc:picChg>
      </pc:sldChg>
    </pc:docChg>
  </pc:docChgLst>
  <pc:docChgLst>
    <pc:chgData name="Raigosa, Diego" userId="10030000936049AE@LIVE.COM" providerId="AD" clId="Web-{227E3911-D5D4-4AA0-B3B2-17A2B80D1868}"/>
    <pc:docChg chg="addSld modSld sldOrd modSection">
      <pc:chgData name="Raigosa, Diego" userId="10030000936049AE@LIVE.COM" providerId="AD" clId="Web-{227E3911-D5D4-4AA0-B3B2-17A2B80D1868}" dt="2018-01-10T18:01:47.270" v="792"/>
      <pc:docMkLst>
        <pc:docMk/>
      </pc:docMkLst>
      <pc:sldChg chg="modSp">
        <pc:chgData name="Raigosa, Diego" userId="10030000936049AE@LIVE.COM" providerId="AD" clId="Web-{227E3911-D5D4-4AA0-B3B2-17A2B80D1868}" dt="2018-01-10T16:51:30.018" v="441"/>
        <pc:sldMkLst>
          <pc:docMk/>
          <pc:sldMk cId="4092095856" sldId="266"/>
        </pc:sldMkLst>
        <pc:spChg chg="mod">
          <ac:chgData name="Raigosa, Diego" userId="10030000936049AE@LIVE.COM" providerId="AD" clId="Web-{227E3911-D5D4-4AA0-B3B2-17A2B80D1868}" dt="2018-01-10T16:51:30.018" v="441"/>
          <ac:spMkLst>
            <pc:docMk/>
            <pc:sldMk cId="4092095856" sldId="266"/>
            <ac:spMk id="3" creationId="{0E39C786-1244-4F6D-B17C-1504D4D1908E}"/>
          </ac:spMkLst>
        </pc:spChg>
      </pc:sldChg>
      <pc:sldChg chg="modSp">
        <pc:chgData name="Raigosa, Diego" userId="10030000936049AE@LIVE.COM" providerId="AD" clId="Web-{227E3911-D5D4-4AA0-B3B2-17A2B80D1868}" dt="2018-01-10T17:33:12.754" v="649"/>
        <pc:sldMkLst>
          <pc:docMk/>
          <pc:sldMk cId="1911002899" sldId="269"/>
        </pc:sldMkLst>
        <pc:spChg chg="mod">
          <ac:chgData name="Raigosa, Diego" userId="10030000936049AE@LIVE.COM" providerId="AD" clId="Web-{227E3911-D5D4-4AA0-B3B2-17A2B80D1868}" dt="2018-01-10T17:33:12.754" v="649"/>
          <ac:spMkLst>
            <pc:docMk/>
            <pc:sldMk cId="1911002899" sldId="269"/>
            <ac:spMk id="3" creationId="{551EAEA5-EFFF-4BE5-81C5-036B9B1592C9}"/>
          </ac:spMkLst>
        </pc:spChg>
      </pc:sldChg>
      <pc:sldChg chg="ord">
        <pc:chgData name="Raigosa, Diego" userId="10030000936049AE@LIVE.COM" providerId="AD" clId="Web-{227E3911-D5D4-4AA0-B3B2-17A2B80D1868}" dt="2018-01-10T17:36:26.519" v="679"/>
        <pc:sldMkLst>
          <pc:docMk/>
          <pc:sldMk cId="3046874574" sldId="270"/>
        </pc:sldMkLst>
      </pc:sldChg>
      <pc:sldChg chg="modSp new">
        <pc:chgData name="Raigosa, Diego" userId="10030000936049AE@LIVE.COM" providerId="AD" clId="Web-{227E3911-D5D4-4AA0-B3B2-17A2B80D1868}" dt="2018-01-10T18:01:47.270" v="791"/>
        <pc:sldMkLst>
          <pc:docMk/>
          <pc:sldMk cId="834114722" sldId="271"/>
        </pc:sldMkLst>
        <pc:spChg chg="mod">
          <ac:chgData name="Raigosa, Diego" userId="10030000936049AE@LIVE.COM" providerId="AD" clId="Web-{227E3911-D5D4-4AA0-B3B2-17A2B80D1868}" dt="2018-01-10T17:34:04.582" v="676"/>
          <ac:spMkLst>
            <pc:docMk/>
            <pc:sldMk cId="834114722" sldId="271"/>
            <ac:spMk id="2" creationId="{32C9F224-F7DA-483F-8B52-F7812A6CBC6E}"/>
          </ac:spMkLst>
        </pc:spChg>
        <pc:spChg chg="mod">
          <ac:chgData name="Raigosa, Diego" userId="10030000936049AE@LIVE.COM" providerId="AD" clId="Web-{227E3911-D5D4-4AA0-B3B2-17A2B80D1868}" dt="2018-01-10T18:01:47.270" v="791"/>
          <ac:spMkLst>
            <pc:docMk/>
            <pc:sldMk cId="834114722" sldId="271"/>
            <ac:spMk id="3" creationId="{EC6BA60E-64EF-4D2D-82CE-B61490A62EE3}"/>
          </ac:spMkLst>
        </pc:spChg>
      </pc:sldChg>
    </pc:docChg>
  </pc:docChgLst>
  <pc:docChgLst>
    <pc:chgData name="Taylor, Joseph" userId="10030000990D4E7A@LIVE.COM" providerId="AD" clId="Web-{E597FEBD-6CF4-44BE-8B5C-DC680F3A012E}"/>
    <pc:docChg chg="modSld">
      <pc:chgData name="Taylor, Joseph" userId="10030000990D4E7A@LIVE.COM" providerId="AD" clId="Web-{E597FEBD-6CF4-44BE-8B5C-DC680F3A012E}" dt="2017-12-18T16:35:09.399" v="2"/>
      <pc:docMkLst>
        <pc:docMk/>
      </pc:docMkLst>
      <pc:sldChg chg="addSp delSp modSp">
        <pc:chgData name="Taylor, Joseph" userId="10030000990D4E7A@LIVE.COM" providerId="AD" clId="Web-{E597FEBD-6CF4-44BE-8B5C-DC680F3A012E}" dt="2017-12-18T16:24:20.020" v="1"/>
        <pc:sldMkLst>
          <pc:docMk/>
          <pc:sldMk cId="649730121" sldId="264"/>
        </pc:sldMkLst>
        <pc:picChg chg="add mod">
          <ac:chgData name="Taylor, Joseph" userId="10030000990D4E7A@LIVE.COM" providerId="AD" clId="Web-{E597FEBD-6CF4-44BE-8B5C-DC680F3A012E}" dt="2017-12-18T16:24:20.020" v="1"/>
          <ac:picMkLst>
            <pc:docMk/>
            <pc:sldMk cId="649730121" sldId="264"/>
            <ac:picMk id="4" creationId="{FA4E4B5B-A039-487E-815D-368D122250DD}"/>
          </ac:picMkLst>
        </pc:picChg>
        <pc:picChg chg="del">
          <ac:chgData name="Taylor, Joseph" userId="10030000990D4E7A@LIVE.COM" providerId="AD" clId="Web-{E597FEBD-6CF4-44BE-8B5C-DC680F3A012E}" dt="2017-12-18T16:24:12.285" v="0"/>
          <ac:picMkLst>
            <pc:docMk/>
            <pc:sldMk cId="649730121" sldId="264"/>
            <ac:picMk id="8" creationId="{DC1DEDDD-C50A-4C48-AFCC-5F60406C5705}"/>
          </ac:picMkLst>
        </pc:picChg>
      </pc:sldChg>
    </pc:docChg>
  </pc:docChgLst>
  <pc:docChgLst>
    <pc:chgData name="Raigosa, Diego" userId="10030000936049AE@LIVE.COM" providerId="AD" clId="Web-{308C80F3-0689-487A-B1E9-686D474126CA}"/>
    <pc:docChg chg="modSld">
      <pc:chgData name="Raigosa, Diego" userId="10030000936049AE@LIVE.COM" providerId="AD" clId="Web-{308C80F3-0689-487A-B1E9-686D474126CA}" dt="2017-12-19T17:36:42.878" v="35"/>
      <pc:docMkLst>
        <pc:docMk/>
      </pc:docMkLst>
      <pc:sldChg chg="addSp delSp modSp">
        <pc:chgData name="Raigosa, Diego" userId="10030000936049AE@LIVE.COM" providerId="AD" clId="Web-{308C80F3-0689-487A-B1E9-686D474126CA}" dt="2017-12-19T17:32:40.364" v="6"/>
        <pc:sldMkLst>
          <pc:docMk/>
          <pc:sldMk cId="3916883736" sldId="258"/>
        </pc:sldMkLst>
        <pc:spChg chg="mod">
          <ac:chgData name="Raigosa, Diego" userId="10030000936049AE@LIVE.COM" providerId="AD" clId="Web-{308C80F3-0689-487A-B1E9-686D474126CA}" dt="2017-12-19T17:32:40.364" v="6"/>
          <ac:spMkLst>
            <pc:docMk/>
            <pc:sldMk cId="3916883736" sldId="258"/>
            <ac:spMk id="2" creationId="{979F4798-5BD6-4AD9-84AB-78B90FE81A91}"/>
          </ac:spMkLst>
        </pc:spChg>
        <pc:spChg chg="mod">
          <ac:chgData name="Raigosa, Diego" userId="10030000936049AE@LIVE.COM" providerId="AD" clId="Web-{308C80F3-0689-487A-B1E9-686D474126CA}" dt="2017-12-19T17:32:40.364" v="6"/>
          <ac:spMkLst>
            <pc:docMk/>
            <pc:sldMk cId="3916883736" sldId="258"/>
            <ac:spMk id="3" creationId="{D1ECB970-C177-4821-BAAE-DA45B978758C}"/>
          </ac:spMkLst>
        </pc:spChg>
        <pc:spChg chg="del">
          <ac:chgData name="Raigosa, Diego" userId="10030000936049AE@LIVE.COM" providerId="AD" clId="Web-{308C80F3-0689-487A-B1E9-686D474126CA}" dt="2017-12-19T17:32:40.364" v="6"/>
          <ac:spMkLst>
            <pc:docMk/>
            <pc:sldMk cId="3916883736" sldId="258"/>
            <ac:spMk id="10" creationId="{9228552E-C8B1-4A80-8448-0787CE0FC704}"/>
          </ac:spMkLst>
        </pc:spChg>
        <pc:spChg chg="add">
          <ac:chgData name="Raigosa, Diego" userId="10030000936049AE@LIVE.COM" providerId="AD" clId="Web-{308C80F3-0689-487A-B1E9-686D474126CA}" dt="2017-12-19T17:32:40.364" v="6"/>
          <ac:spMkLst>
            <pc:docMk/>
            <pc:sldMk cId="3916883736" sldId="258"/>
            <ac:spMk id="15" creationId="{C5E6CFF1-2F42-4E10-9A97-F116F46F53FE}"/>
          </ac:spMkLst>
        </pc:spChg>
        <pc:picChg chg="del">
          <ac:chgData name="Raigosa, Diego" userId="10030000936049AE@LIVE.COM" providerId="AD" clId="Web-{308C80F3-0689-487A-B1E9-686D474126CA}" dt="2017-12-19T17:30:57.427" v="0"/>
          <ac:picMkLst>
            <pc:docMk/>
            <pc:sldMk cId="3916883736" sldId="258"/>
            <ac:picMk id="5" creationId="{152DE44C-830F-4787-A2A4-2DC9D28FE9CD}"/>
          </ac:picMkLst>
        </pc:picChg>
        <pc:picChg chg="add mod ord">
          <ac:chgData name="Raigosa, Diego" userId="10030000936049AE@LIVE.COM" providerId="AD" clId="Web-{308C80F3-0689-487A-B1E9-686D474126CA}" dt="2017-12-19T17:32:40.364" v="6"/>
          <ac:picMkLst>
            <pc:docMk/>
            <pc:sldMk cId="3916883736" sldId="258"/>
            <ac:picMk id="6" creationId="{6DF78BC6-0FB6-4CB5-83D4-E19DAFA03C8A}"/>
          </ac:picMkLst>
        </pc:picChg>
        <pc:cxnChg chg="add">
          <ac:chgData name="Raigosa, Diego" userId="10030000936049AE@LIVE.COM" providerId="AD" clId="Web-{308C80F3-0689-487A-B1E9-686D474126CA}" dt="2017-12-19T17:32:40.364" v="6"/>
          <ac:cxnSpMkLst>
            <pc:docMk/>
            <pc:sldMk cId="3916883736" sldId="258"/>
            <ac:cxnSpMk id="17" creationId="{67182200-4859-4C8D-BCBB-55B245C28BA3}"/>
          </ac:cxnSpMkLst>
        </pc:cxnChg>
      </pc:sldChg>
      <pc:sldChg chg="addSp delSp modSp">
        <pc:chgData name="Raigosa, Diego" userId="10030000936049AE@LIVE.COM" providerId="AD" clId="Web-{308C80F3-0689-487A-B1E9-686D474126CA}" dt="2017-12-19T17:36:11.597" v="21"/>
        <pc:sldMkLst>
          <pc:docMk/>
          <pc:sldMk cId="649730121" sldId="264"/>
        </pc:sldMkLst>
        <pc:spChg chg="mod">
          <ac:chgData name="Raigosa, Diego" userId="10030000936049AE@LIVE.COM" providerId="AD" clId="Web-{308C80F3-0689-487A-B1E9-686D474126CA}" dt="2017-12-19T17:36:11.597" v="21"/>
          <ac:spMkLst>
            <pc:docMk/>
            <pc:sldMk cId="649730121" sldId="264"/>
            <ac:spMk id="2" creationId="{90E96660-0282-43F5-B60A-D2F6F1F93A31}"/>
          </ac:spMkLst>
        </pc:spChg>
        <pc:spChg chg="mod">
          <ac:chgData name="Raigosa, Diego" userId="10030000936049AE@LIVE.COM" providerId="AD" clId="Web-{308C80F3-0689-487A-B1E9-686D474126CA}" dt="2017-12-19T17:36:11.597" v="21"/>
          <ac:spMkLst>
            <pc:docMk/>
            <pc:sldMk cId="649730121" sldId="264"/>
            <ac:spMk id="3" creationId="{F1B1A9CF-172C-42DB-87A6-EF018DFC06A3}"/>
          </ac:spMkLst>
        </pc:spChg>
        <pc:spChg chg="add">
          <ac:chgData name="Raigosa, Diego" userId="10030000936049AE@LIVE.COM" providerId="AD" clId="Web-{308C80F3-0689-487A-B1E9-686D474126CA}" dt="2017-12-19T17:36:11.597" v="21"/>
          <ac:spMkLst>
            <pc:docMk/>
            <pc:sldMk cId="649730121" sldId="264"/>
            <ac:spMk id="53" creationId="{3856B5A6-FF87-428D-B5E7-1ABD70CD3E37}"/>
          </ac:spMkLst>
        </pc:spChg>
        <pc:spChg chg="add del">
          <ac:chgData name="Raigosa, Diego" userId="10030000936049AE@LIVE.COM" providerId="AD" clId="Web-{308C80F3-0689-487A-B1E9-686D474126CA}" dt="2017-12-19T17:36:11.472" v="20"/>
          <ac:spMkLst>
            <pc:docMk/>
            <pc:sldMk cId="649730121" sldId="264"/>
            <ac:spMk id="56" creationId="{3CD9DF72-87A3-404E-A828-84CBF11A8303}"/>
          </ac:spMkLst>
        </pc:spChg>
        <pc:picChg chg="add del mod">
          <ac:chgData name="Raigosa, Diego" userId="10030000936049AE@LIVE.COM" providerId="AD" clId="Web-{308C80F3-0689-487A-B1E9-686D474126CA}" dt="2017-12-19T17:35:19.410" v="12"/>
          <ac:picMkLst>
            <pc:docMk/>
            <pc:sldMk cId="649730121" sldId="264"/>
            <ac:picMk id="6" creationId="{EF1A922D-3681-448C-8322-721B4A8619DB}"/>
          </ac:picMkLst>
        </pc:picChg>
        <pc:picChg chg="add del mod">
          <ac:chgData name="Raigosa, Diego" userId="10030000936049AE@LIVE.COM" providerId="AD" clId="Web-{308C80F3-0689-487A-B1E9-686D474126CA}" dt="2017-12-19T17:35:32.691" v="14"/>
          <ac:picMkLst>
            <pc:docMk/>
            <pc:sldMk cId="649730121" sldId="264"/>
            <ac:picMk id="8" creationId="{06FB40F2-3146-4E39-A507-81F6525802B5}"/>
          </ac:picMkLst>
        </pc:picChg>
        <pc:picChg chg="add mod ord">
          <ac:chgData name="Raigosa, Diego" userId="10030000936049AE@LIVE.COM" providerId="AD" clId="Web-{308C80F3-0689-487A-B1E9-686D474126CA}" dt="2017-12-19T17:36:11.597" v="21"/>
          <ac:picMkLst>
            <pc:docMk/>
            <pc:sldMk cId="649730121" sldId="264"/>
            <ac:picMk id="10" creationId="{03EE8B1B-A9D3-4F82-AFD1-A67A096B1F58}"/>
          </ac:picMkLst>
        </pc:picChg>
        <pc:cxnChg chg="add del">
          <ac:chgData name="Raigosa, Diego" userId="10030000936049AE@LIVE.COM" providerId="AD" clId="Web-{308C80F3-0689-487A-B1E9-686D474126CA}" dt="2017-12-19T17:36:11.597" v="21"/>
          <ac:cxnSpMkLst>
            <pc:docMk/>
            <pc:sldMk cId="649730121" sldId="264"/>
            <ac:cxnSpMk id="51" creationId="{20E3A342-4D61-4E3F-AF90-1AB42AEB96CC}"/>
          </ac:cxnSpMkLst>
        </pc:cxnChg>
        <pc:cxnChg chg="add del">
          <ac:chgData name="Raigosa, Diego" userId="10030000936049AE@LIVE.COM" providerId="AD" clId="Web-{308C80F3-0689-487A-B1E9-686D474126CA}" dt="2017-12-19T17:36:11.472" v="20"/>
          <ac:cxnSpMkLst>
            <pc:docMk/>
            <pc:sldMk cId="649730121" sldId="264"/>
            <ac:cxnSpMk id="58" creationId="{20E3A342-4D61-4E3F-AF90-1AB42AEB96CC}"/>
          </ac:cxnSpMkLst>
        </pc:cxnChg>
      </pc:sldChg>
      <pc:sldChg chg="modSp">
        <pc:chgData name="Raigosa, Diego" userId="10030000936049AE@LIVE.COM" providerId="AD" clId="Web-{308C80F3-0689-487A-B1E9-686D474126CA}" dt="2017-12-19T17:36:38.003" v="32"/>
        <pc:sldMkLst>
          <pc:docMk/>
          <pc:sldMk cId="2687861250" sldId="269"/>
        </pc:sldMkLst>
        <pc:spChg chg="mod">
          <ac:chgData name="Raigosa, Diego" userId="10030000936049AE@LIVE.COM" providerId="AD" clId="Web-{308C80F3-0689-487A-B1E9-686D474126CA}" dt="2017-12-19T17:36:38.003" v="32"/>
          <ac:spMkLst>
            <pc:docMk/>
            <pc:sldMk cId="2687861250" sldId="269"/>
            <ac:spMk id="3" creationId="{2CAD1ECB-9DDE-41D8-8012-E501ED5B2719}"/>
          </ac:spMkLst>
        </pc:spChg>
      </pc:sldChg>
    </pc:docChg>
  </pc:docChgLst>
  <pc:docChgLst>
    <pc:chgData name="Taylor, Joseph" userId="10030000990D4E7A@LIVE.COM" providerId="AD" clId="Web-{7E40DB45-2964-4600-AEFC-124AFCD7624F}"/>
    <pc:docChg chg="addSld modSection">
      <pc:chgData name="Taylor, Joseph" userId="10030000990D4E7A@LIVE.COM" providerId="AD" clId="Web-{7E40DB45-2964-4600-AEFC-124AFCD7624F}" dt="2018-01-16T17:26:45.998" v="0"/>
      <pc:docMkLst>
        <pc:docMk/>
      </pc:docMkLst>
      <pc:sldChg chg="new">
        <pc:chgData name="Taylor, Joseph" userId="10030000990D4E7A@LIVE.COM" providerId="AD" clId="Web-{7E40DB45-2964-4600-AEFC-124AFCD7624F}" dt="2018-01-16T17:26:45.998" v="0"/>
        <pc:sldMkLst>
          <pc:docMk/>
          <pc:sldMk cId="3170272559" sldId="272"/>
        </pc:sldMkLst>
      </pc:sldChg>
    </pc:docChg>
  </pc:docChgLst>
  <pc:docChgLst>
    <pc:chgData name="Raigosa, Diego" userId="10030000936049AE@LIVE.COM" providerId="AD" clId="Web-{8A4D6975-FF7E-451D-88E2-6B45C989F873}"/>
    <pc:docChg chg="modSld">
      <pc:chgData name="Raigosa, Diego" userId="10030000936049AE@LIVE.COM" providerId="AD" clId="Web-{8A4D6975-FF7E-451D-88E2-6B45C989F873}" dt="2018-01-10T18:58:01.893" v="39"/>
      <pc:docMkLst>
        <pc:docMk/>
      </pc:docMkLst>
      <pc:sldChg chg="modSp">
        <pc:chgData name="Raigosa, Diego" userId="10030000936049AE@LIVE.COM" providerId="AD" clId="Web-{8A4D6975-FF7E-451D-88E2-6B45C989F873}" dt="2018-01-10T18:58:01.893" v="38"/>
        <pc:sldMkLst>
          <pc:docMk/>
          <pc:sldMk cId="834114722" sldId="271"/>
        </pc:sldMkLst>
        <pc:spChg chg="mod">
          <ac:chgData name="Raigosa, Diego" userId="10030000936049AE@LIVE.COM" providerId="AD" clId="Web-{8A4D6975-FF7E-451D-88E2-6B45C989F873}" dt="2018-01-10T18:56:53.158" v="29"/>
          <ac:spMkLst>
            <pc:docMk/>
            <pc:sldMk cId="834114722" sldId="271"/>
            <ac:spMk id="2" creationId="{32C9F224-F7DA-483F-8B52-F7812A6CBC6E}"/>
          </ac:spMkLst>
        </pc:spChg>
        <pc:spChg chg="mod">
          <ac:chgData name="Raigosa, Diego" userId="10030000936049AE@LIVE.COM" providerId="AD" clId="Web-{8A4D6975-FF7E-451D-88E2-6B45C989F873}" dt="2018-01-10T18:58:01.893" v="38"/>
          <ac:spMkLst>
            <pc:docMk/>
            <pc:sldMk cId="834114722" sldId="271"/>
            <ac:spMk id="3" creationId="{EC6BA60E-64EF-4D2D-82CE-B61490A62EE3}"/>
          </ac:spMkLst>
        </pc:spChg>
      </pc:sldChg>
    </pc:docChg>
  </pc:docChgLst>
  <pc:docChgLst>
    <pc:chgData name="Raigosa, Diego" userId="10030000936049AE@LIVE.COM" providerId="AD" clId="Web-{6E3DECDF-6F29-42BD-B133-D20E0F2CBA6D}"/>
    <pc:docChg chg="modSld">
      <pc:chgData name="Raigosa, Diego" userId="10030000936049AE@LIVE.COM" providerId="AD" clId="Web-{6E3DECDF-6F29-42BD-B133-D20E0F2CBA6D}" dt="2017-12-18T16:41:43.167" v="32"/>
      <pc:docMkLst>
        <pc:docMk/>
      </pc:docMkLst>
      <pc:sldChg chg="modSp">
        <pc:chgData name="Raigosa, Diego" userId="10030000936049AE@LIVE.COM" providerId="AD" clId="Web-{6E3DECDF-6F29-42BD-B133-D20E0F2CBA6D}" dt="2017-12-18T16:41:43.167" v="31"/>
        <pc:sldMkLst>
          <pc:docMk/>
          <pc:sldMk cId="1688388134" sldId="268"/>
        </pc:sldMkLst>
        <pc:spChg chg="mod">
          <ac:chgData name="Raigosa, Diego" userId="10030000936049AE@LIVE.COM" providerId="AD" clId="Web-{6E3DECDF-6F29-42BD-B133-D20E0F2CBA6D}" dt="2017-12-18T16:41:43.167" v="31"/>
          <ac:spMkLst>
            <pc:docMk/>
            <pc:sldMk cId="1688388134" sldId="268"/>
            <ac:spMk id="3" creationId="{881F268A-23E5-4C33-9683-65D98875A4C9}"/>
          </ac:spMkLst>
        </pc:spChg>
      </pc:sldChg>
    </pc:docChg>
  </pc:docChgLst>
  <pc:docChgLst>
    <pc:chgData name="Raigosa, Diego" userId="10030000936049AE@LIVE.COM" providerId="AD" clId="Web-{967019E3-A1C3-4E5A-B8B6-F66A2F69FF26}"/>
    <pc:docChg chg="addSld delSld modSld sldOrd modSection">
      <pc:chgData name="Raigosa, Diego" userId="10030000936049AE@LIVE.COM" providerId="AD" clId="Web-{967019E3-A1C3-4E5A-B8B6-F66A2F69FF26}" dt="2017-12-15T17:11:09.015" v="643"/>
      <pc:docMkLst>
        <pc:docMk/>
      </pc:docMkLst>
      <pc:sldChg chg="addSp delSp modSp del mod setBg">
        <pc:chgData name="Raigosa, Diego" userId="10030000936049AE@LIVE.COM" providerId="AD" clId="Web-{967019E3-A1C3-4E5A-B8B6-F66A2F69FF26}" dt="2017-12-15T17:06:17.468" v="586"/>
        <pc:sldMkLst>
          <pc:docMk/>
          <pc:sldMk cId="109857222" sldId="256"/>
        </pc:sldMkLst>
        <pc:spChg chg="mod">
          <ac:chgData name="Raigosa, Diego" userId="10030000936049AE@LIVE.COM" providerId="AD" clId="Web-{967019E3-A1C3-4E5A-B8B6-F66A2F69FF26}" dt="2017-12-15T17:02:23.030" v="579"/>
          <ac:spMkLst>
            <pc:docMk/>
            <pc:sldMk cId="109857222" sldId="256"/>
            <ac:spMk id="2" creationId="{00000000-0000-0000-0000-000000000000}"/>
          </ac:spMkLst>
        </pc:spChg>
        <pc:spChg chg="mod">
          <ac:chgData name="Raigosa, Diego" userId="10030000936049AE@LIVE.COM" providerId="AD" clId="Web-{967019E3-A1C3-4E5A-B8B6-F66A2F69FF26}" dt="2017-12-15T17:02:23.030" v="579"/>
          <ac:spMkLst>
            <pc:docMk/>
            <pc:sldMk cId="109857222" sldId="256"/>
            <ac:spMk id="3" creationId="{00000000-0000-0000-0000-000000000000}"/>
          </ac:spMkLst>
        </pc:spChg>
        <pc:spChg chg="del">
          <ac:chgData name="Raigosa, Diego" userId="10030000936049AE@LIVE.COM" providerId="AD" clId="Web-{967019E3-A1C3-4E5A-B8B6-F66A2F69FF26}" dt="2017-12-15T17:02:23.030" v="579"/>
          <ac:spMkLst>
            <pc:docMk/>
            <pc:sldMk cId="109857222" sldId="256"/>
            <ac:spMk id="16" creationId="{9225B0D8-E56E-4ACC-A464-81F4062765CC}"/>
          </ac:spMkLst>
        </pc:spChg>
        <pc:spChg chg="del">
          <ac:chgData name="Raigosa, Diego" userId="10030000936049AE@LIVE.COM" providerId="AD" clId="Web-{967019E3-A1C3-4E5A-B8B6-F66A2F69FF26}" dt="2017-12-15T17:02:23.030" v="579"/>
          <ac:spMkLst>
            <pc:docMk/>
            <pc:sldMk cId="109857222" sldId="256"/>
            <ac:spMk id="18" creationId="{8F5D1B28-3976-4367-807C-CAD629CDD838}"/>
          </ac:spMkLst>
        </pc:spChg>
        <pc:spChg chg="add">
          <ac:chgData name="Raigosa, Diego" userId="10030000936049AE@LIVE.COM" providerId="AD" clId="Web-{967019E3-A1C3-4E5A-B8B6-F66A2F69FF26}" dt="2017-12-15T17:02:23.030" v="579"/>
          <ac:spMkLst>
            <pc:docMk/>
            <pc:sldMk cId="109857222" sldId="256"/>
            <ac:spMk id="23" creationId="{71B2258F-86CA-4D4D-8270-BC05FCDEBFB3}"/>
          </ac:spMkLst>
        </pc:spChg>
        <pc:picChg chg="mod">
          <ac:chgData name="Raigosa, Diego" userId="10030000936049AE@LIVE.COM" providerId="AD" clId="Web-{967019E3-A1C3-4E5A-B8B6-F66A2F69FF26}" dt="2017-12-15T17:02:23.030" v="579"/>
          <ac:picMkLst>
            <pc:docMk/>
            <pc:sldMk cId="109857222" sldId="256"/>
            <ac:picMk id="4" creationId="{E6ECBA14-9ABD-44A6-AB0D-06635E167F25}"/>
          </ac:picMkLst>
        </pc:picChg>
        <pc:picChg chg="add del mod">
          <ac:chgData name="Raigosa, Diego" userId="10030000936049AE@LIVE.COM" providerId="AD" clId="Web-{967019E3-A1C3-4E5A-B8B6-F66A2F69FF26}" dt="2017-12-15T17:05:04.546" v="583"/>
          <ac:picMkLst>
            <pc:docMk/>
            <pc:sldMk cId="109857222" sldId="256"/>
            <ac:picMk id="5" creationId="{07914CC0-3A2B-498E-9122-0BF6AE3B6FA7}"/>
          </ac:picMkLst>
        </pc:picChg>
        <pc:picChg chg="add mod">
          <ac:chgData name="Raigosa, Diego" userId="10030000936049AE@LIVE.COM" providerId="AD" clId="Web-{967019E3-A1C3-4E5A-B8B6-F66A2F69FF26}" dt="2017-12-15T17:06:03.781" v="585"/>
          <ac:picMkLst>
            <pc:docMk/>
            <pc:sldMk cId="109857222" sldId="256"/>
            <ac:picMk id="7" creationId="{214D7F7C-6E10-47FB-A224-7E7EEF50E35B}"/>
          </ac:picMkLst>
        </pc:picChg>
      </pc:sldChg>
      <pc:sldChg chg="ord">
        <pc:chgData name="Raigosa, Diego" userId="10030000936049AE@LIVE.COM" providerId="AD" clId="Web-{967019E3-A1C3-4E5A-B8B6-F66A2F69FF26}" dt="2017-12-15T17:09:13.218" v="592"/>
        <pc:sldMkLst>
          <pc:docMk/>
          <pc:sldMk cId="3767721385" sldId="257"/>
        </pc:sldMkLst>
      </pc:sldChg>
      <pc:sldChg chg="addSp delSp modSp mod setBg setClrOvrMap">
        <pc:chgData name="Raigosa, Diego" userId="10030000936049AE@LIVE.COM" providerId="AD" clId="Web-{967019E3-A1C3-4E5A-B8B6-F66A2F69FF26}" dt="2017-12-15T17:01:47.843" v="578"/>
        <pc:sldMkLst>
          <pc:docMk/>
          <pc:sldMk cId="4092095856" sldId="266"/>
        </pc:sldMkLst>
        <pc:spChg chg="mod">
          <ac:chgData name="Raigosa, Diego" userId="10030000936049AE@LIVE.COM" providerId="AD" clId="Web-{967019E3-A1C3-4E5A-B8B6-F66A2F69FF26}" dt="2017-12-15T17:01:47.843" v="578"/>
          <ac:spMkLst>
            <pc:docMk/>
            <pc:sldMk cId="4092095856" sldId="266"/>
            <ac:spMk id="2" creationId="{8E034F51-7461-44C4-B557-E1F56ADD141D}"/>
          </ac:spMkLst>
        </pc:spChg>
        <pc:spChg chg="mod">
          <ac:chgData name="Raigosa, Diego" userId="10030000936049AE@LIVE.COM" providerId="AD" clId="Web-{967019E3-A1C3-4E5A-B8B6-F66A2F69FF26}" dt="2017-12-15T17:01:47.843" v="578"/>
          <ac:spMkLst>
            <pc:docMk/>
            <pc:sldMk cId="4092095856" sldId="266"/>
            <ac:spMk id="3" creationId="{0E39C786-1244-4F6D-B17C-1504D4D1908E}"/>
          </ac:spMkLst>
        </pc:spChg>
        <pc:spChg chg="add">
          <ac:chgData name="Raigosa, Diego" userId="10030000936049AE@LIVE.COM" providerId="AD" clId="Web-{967019E3-A1C3-4E5A-B8B6-F66A2F69FF26}" dt="2017-12-15T16:59:22.031" v="568"/>
          <ac:spMkLst>
            <pc:docMk/>
            <pc:sldMk cId="4092095856" sldId="266"/>
            <ac:spMk id="6" creationId="{3CD9DF72-87A3-404E-A828-84CBF11A8303}"/>
          </ac:spMkLst>
        </pc:spChg>
        <pc:spChg chg="add del">
          <ac:chgData name="Raigosa, Diego" userId="10030000936049AE@LIVE.COM" providerId="AD" clId="Web-{967019E3-A1C3-4E5A-B8B6-F66A2F69FF26}" dt="2017-12-15T16:59:21.874" v="567"/>
          <ac:spMkLst>
            <pc:docMk/>
            <pc:sldMk cId="4092095856" sldId="266"/>
            <ac:spMk id="9" creationId="{3FCC729B-E528-40C3-82D3-BA4375575E87}"/>
          </ac:spMkLst>
        </pc:spChg>
        <pc:spChg chg="add del">
          <ac:chgData name="Raigosa, Diego" userId="10030000936049AE@LIVE.COM" providerId="AD" clId="Web-{967019E3-A1C3-4E5A-B8B6-F66A2F69FF26}" dt="2017-12-15T16:59:21.874" v="567"/>
          <ac:spMkLst>
            <pc:docMk/>
            <pc:sldMk cId="4092095856" sldId="266"/>
            <ac:spMk id="11" creationId="{58F1FB8D-1842-4A04-998D-6CF047AB2790}"/>
          </ac:spMkLst>
        </pc:spChg>
        <pc:spChg chg="add del">
          <ac:chgData name="Raigosa, Diego" userId="10030000936049AE@LIVE.COM" providerId="AD" clId="Web-{967019E3-A1C3-4E5A-B8B6-F66A2F69FF26}" dt="2017-12-15T17:01:47.843" v="578"/>
          <ac:spMkLst>
            <pc:docMk/>
            <pc:sldMk cId="4092095856" sldId="266"/>
            <ac:spMk id="12" creationId="{3CD9DF72-87A3-404E-A828-84CBF11A8303}"/>
          </ac:spMkLst>
        </pc:spChg>
        <pc:spChg chg="add">
          <ac:chgData name="Raigosa, Diego" userId="10030000936049AE@LIVE.COM" providerId="AD" clId="Web-{967019E3-A1C3-4E5A-B8B6-F66A2F69FF26}" dt="2017-12-15T17:01:47.843" v="578"/>
          <ac:spMkLst>
            <pc:docMk/>
            <pc:sldMk cId="4092095856" sldId="266"/>
            <ac:spMk id="16" creationId="{C5E6CFF1-2F42-4E10-9A97-F116F46F53FE}"/>
          </ac:spMkLst>
        </pc:spChg>
        <pc:spChg chg="add del">
          <ac:chgData name="Raigosa, Diego" userId="10030000936049AE@LIVE.COM" providerId="AD" clId="Web-{967019E3-A1C3-4E5A-B8B6-F66A2F69FF26}" dt="2017-12-15T17:01:47.655" v="577"/>
          <ac:spMkLst>
            <pc:docMk/>
            <pc:sldMk cId="4092095856" sldId="266"/>
            <ac:spMk id="19" creationId="{3CD9DF72-87A3-404E-A828-84CBF11A8303}"/>
          </ac:spMkLst>
        </pc:spChg>
        <pc:picChg chg="add del mod ord">
          <ac:chgData name="Raigosa, Diego" userId="10030000936049AE@LIVE.COM" providerId="AD" clId="Web-{967019E3-A1C3-4E5A-B8B6-F66A2F69FF26}" dt="2017-12-15T16:59:54.906" v="569"/>
          <ac:picMkLst>
            <pc:docMk/>
            <pc:sldMk cId="4092095856" sldId="266"/>
            <ac:picMk id="4" creationId="{6E32385C-3813-4590-9666-572F99BCA765}"/>
          </ac:picMkLst>
        </pc:picChg>
        <pc:picChg chg="add mod ord">
          <ac:chgData name="Raigosa, Diego" userId="10030000936049AE@LIVE.COM" providerId="AD" clId="Web-{967019E3-A1C3-4E5A-B8B6-F66A2F69FF26}" dt="2017-12-15T17:01:47.843" v="578"/>
          <ac:picMkLst>
            <pc:docMk/>
            <pc:sldMk cId="4092095856" sldId="266"/>
            <ac:picMk id="8" creationId="{FD9B2A14-4DBC-4F95-9990-614E2139E161}"/>
          </ac:picMkLst>
        </pc:picChg>
        <pc:cxnChg chg="add">
          <ac:chgData name="Raigosa, Diego" userId="10030000936049AE@LIVE.COM" providerId="AD" clId="Web-{967019E3-A1C3-4E5A-B8B6-F66A2F69FF26}" dt="2017-12-15T16:59:22.031" v="568"/>
          <ac:cxnSpMkLst>
            <pc:docMk/>
            <pc:sldMk cId="4092095856" sldId="266"/>
            <ac:cxnSpMk id="7" creationId="{20E3A342-4D61-4E3F-AF90-1AB42AEB96CC}"/>
          </ac:cxnSpMkLst>
        </pc:cxnChg>
        <pc:cxnChg chg="add del">
          <ac:chgData name="Raigosa, Diego" userId="10030000936049AE@LIVE.COM" providerId="AD" clId="Web-{967019E3-A1C3-4E5A-B8B6-F66A2F69FF26}" dt="2017-12-15T17:01:47.843" v="578"/>
          <ac:cxnSpMkLst>
            <pc:docMk/>
            <pc:sldMk cId="4092095856" sldId="266"/>
            <ac:cxnSpMk id="14" creationId="{20E3A342-4D61-4E3F-AF90-1AB42AEB96CC}"/>
          </ac:cxnSpMkLst>
        </pc:cxnChg>
        <pc:cxnChg chg="add">
          <ac:chgData name="Raigosa, Diego" userId="10030000936049AE@LIVE.COM" providerId="AD" clId="Web-{967019E3-A1C3-4E5A-B8B6-F66A2F69FF26}" dt="2017-12-15T17:01:47.843" v="578"/>
          <ac:cxnSpMkLst>
            <pc:docMk/>
            <pc:sldMk cId="4092095856" sldId="266"/>
            <ac:cxnSpMk id="17" creationId="{67182200-4859-4C8D-BCBB-55B245C28BA3}"/>
          </ac:cxnSpMkLst>
        </pc:cxnChg>
        <pc:cxnChg chg="add del">
          <ac:chgData name="Raigosa, Diego" userId="10030000936049AE@LIVE.COM" providerId="AD" clId="Web-{967019E3-A1C3-4E5A-B8B6-F66A2F69FF26}" dt="2017-12-15T17:01:47.655" v="577"/>
          <ac:cxnSpMkLst>
            <pc:docMk/>
            <pc:sldMk cId="4092095856" sldId="266"/>
            <ac:cxnSpMk id="21" creationId="{20E3A342-4D61-4E3F-AF90-1AB42AEB96CC}"/>
          </ac:cxnSpMkLst>
        </pc:cxnChg>
      </pc:sldChg>
      <pc:sldChg chg="addSp modSp del">
        <pc:chgData name="Raigosa, Diego" userId="10030000936049AE@LIVE.COM" providerId="AD" clId="Web-{967019E3-A1C3-4E5A-B8B6-F66A2F69FF26}" dt="2017-12-15T17:07:43.124" v="590"/>
        <pc:sldMkLst>
          <pc:docMk/>
          <pc:sldMk cId="1762597060" sldId="267"/>
        </pc:sldMkLst>
        <pc:picChg chg="add mod">
          <ac:chgData name="Raigosa, Diego" userId="10030000936049AE@LIVE.COM" providerId="AD" clId="Web-{967019E3-A1C3-4E5A-B8B6-F66A2F69FF26}" dt="2017-12-15T17:07:17.843" v="589"/>
          <ac:picMkLst>
            <pc:docMk/>
            <pc:sldMk cId="1762597060" sldId="267"/>
            <ac:picMk id="4" creationId="{67E7C450-E78C-48AE-8AAF-E8B15DF9DE05}"/>
          </ac:picMkLst>
        </pc:picChg>
      </pc:sldChg>
      <pc:sldChg chg="modSp new del">
        <pc:chgData name="Raigosa, Diego" userId="10030000936049AE@LIVE.COM" providerId="AD" clId="Web-{967019E3-A1C3-4E5A-B8B6-F66A2F69FF26}" dt="2017-12-15T17:10:44.015" v="636"/>
        <pc:sldMkLst>
          <pc:docMk/>
          <pc:sldMk cId="2745207705" sldId="267"/>
        </pc:sldMkLst>
        <pc:spChg chg="mod">
          <ac:chgData name="Raigosa, Diego" userId="10030000936049AE@LIVE.COM" providerId="AD" clId="Web-{967019E3-A1C3-4E5A-B8B6-F66A2F69FF26}" dt="2017-12-15T17:10:06.702" v="634"/>
          <ac:spMkLst>
            <pc:docMk/>
            <pc:sldMk cId="2745207705" sldId="267"/>
            <ac:spMk id="2" creationId="{8E93CC4E-CDA9-4F8F-8947-5B914727022D}"/>
          </ac:spMkLst>
        </pc:spChg>
      </pc:sldChg>
      <pc:sldChg chg="del">
        <pc:chgData name="Raigosa, Diego" userId="10030000936049AE@LIVE.COM" providerId="AD" clId="Web-{967019E3-A1C3-4E5A-B8B6-F66A2F69FF26}" dt="2017-12-15T17:11:09.015" v="643"/>
        <pc:sldMkLst>
          <pc:docMk/>
          <pc:sldMk cId="1711135845" sldId="268"/>
        </pc:sldMkLst>
      </pc:sldChg>
      <pc:sldChg chg="del">
        <pc:chgData name="Raigosa, Diego" userId="10030000936049AE@LIVE.COM" providerId="AD" clId="Web-{967019E3-A1C3-4E5A-B8B6-F66A2F69FF26}" dt="2017-12-15T17:10:48.234" v="637"/>
        <pc:sldMkLst>
          <pc:docMk/>
          <pc:sldMk cId="1459975074" sldId="269"/>
        </pc:sldMkLst>
      </pc:sldChg>
      <pc:sldChg chg="del">
        <pc:chgData name="Raigosa, Diego" userId="10030000936049AE@LIVE.COM" providerId="AD" clId="Web-{967019E3-A1C3-4E5A-B8B6-F66A2F69FF26}" dt="2017-12-15T17:10:51.718" v="638"/>
        <pc:sldMkLst>
          <pc:docMk/>
          <pc:sldMk cId="2758747973" sldId="270"/>
        </pc:sldMkLst>
      </pc:sldChg>
      <pc:sldChg chg="del">
        <pc:chgData name="Raigosa, Diego" userId="10030000936049AE@LIVE.COM" providerId="AD" clId="Web-{967019E3-A1C3-4E5A-B8B6-F66A2F69FF26}" dt="2017-12-15T17:10:54.702" v="639"/>
        <pc:sldMkLst>
          <pc:docMk/>
          <pc:sldMk cId="838245138" sldId="271"/>
        </pc:sldMkLst>
      </pc:sldChg>
      <pc:sldChg chg="del">
        <pc:chgData name="Raigosa, Diego" userId="10030000936049AE@LIVE.COM" providerId="AD" clId="Web-{967019E3-A1C3-4E5A-B8B6-F66A2F69FF26}" dt="2017-12-15T17:10:58.374" v="640"/>
        <pc:sldMkLst>
          <pc:docMk/>
          <pc:sldMk cId="1102113200" sldId="272"/>
        </pc:sldMkLst>
      </pc:sldChg>
      <pc:sldChg chg="del">
        <pc:chgData name="Raigosa, Diego" userId="10030000936049AE@LIVE.COM" providerId="AD" clId="Web-{967019E3-A1C3-4E5A-B8B6-F66A2F69FF26}" dt="2017-12-15T17:11:00.749" v="641"/>
        <pc:sldMkLst>
          <pc:docMk/>
          <pc:sldMk cId="1496084536" sldId="273"/>
        </pc:sldMkLst>
      </pc:sldChg>
      <pc:sldChg chg="del">
        <pc:chgData name="Raigosa, Diego" userId="10030000936049AE@LIVE.COM" providerId="AD" clId="Web-{967019E3-A1C3-4E5A-B8B6-F66A2F69FF26}" dt="2017-12-15T17:11:04.124" v="642"/>
        <pc:sldMkLst>
          <pc:docMk/>
          <pc:sldMk cId="691608691" sldId="274"/>
        </pc:sldMkLst>
      </pc:sldChg>
    </pc:docChg>
  </pc:docChgLst>
  <pc:docChgLst>
    <pc:chgData name="Raigosa, Diego" userId="10030000936049AE@LIVE.COM" providerId="AD" clId="Web-{98B76050-FD4A-41B2-AB4A-B84E9356C6B1}"/>
    <pc:docChg chg="addSld modSld modSection">
      <pc:chgData name="Raigosa, Diego" userId="10030000936049AE@LIVE.COM" providerId="AD" clId="Web-{98B76050-FD4A-41B2-AB4A-B84E9356C6B1}" dt="2017-12-07T16:08:18.632" v="74"/>
      <pc:docMkLst>
        <pc:docMk/>
      </pc:docMkLst>
      <pc:sldChg chg="modSp">
        <pc:chgData name="Raigosa, Diego" userId="10030000936049AE@LIVE.COM" providerId="AD" clId="Web-{98B76050-FD4A-41B2-AB4A-B84E9356C6B1}" dt="2017-12-07T15:58:01.245" v="1"/>
        <pc:sldMkLst>
          <pc:docMk/>
          <pc:sldMk cId="3925833339" sldId="261"/>
        </pc:sldMkLst>
        <pc:spChg chg="mod">
          <ac:chgData name="Raigosa, Diego" userId="10030000936049AE@LIVE.COM" providerId="AD" clId="Web-{98B76050-FD4A-41B2-AB4A-B84E9356C6B1}" dt="2017-12-07T15:58:01.245" v="1"/>
          <ac:spMkLst>
            <pc:docMk/>
            <pc:sldMk cId="3925833339" sldId="261"/>
            <ac:spMk id="3" creationId="{D4D80A5C-36EE-4C93-B9A2-32F6A2223692}"/>
          </ac:spMkLst>
        </pc:spChg>
      </pc:sldChg>
      <pc:sldChg chg="modSp new">
        <pc:chgData name="Raigosa, Diego" userId="10030000936049AE@LIVE.COM" providerId="AD" clId="Web-{98B76050-FD4A-41B2-AB4A-B84E9356C6B1}" dt="2017-12-07T16:08:18.632" v="74"/>
        <pc:sldMkLst>
          <pc:docMk/>
          <pc:sldMk cId="418838473" sldId="263"/>
        </pc:sldMkLst>
        <pc:spChg chg="mod">
          <ac:chgData name="Raigosa, Diego" userId="10030000936049AE@LIVE.COM" providerId="AD" clId="Web-{98B76050-FD4A-41B2-AB4A-B84E9356C6B1}" dt="2017-12-07T16:02:35.368" v="11"/>
          <ac:spMkLst>
            <pc:docMk/>
            <pc:sldMk cId="418838473" sldId="263"/>
            <ac:spMk id="2" creationId="{32A1BDD0-7972-4526-A7C1-E265E9E66571}"/>
          </ac:spMkLst>
        </pc:spChg>
        <pc:spChg chg="mod">
          <ac:chgData name="Raigosa, Diego" userId="10030000936049AE@LIVE.COM" providerId="AD" clId="Web-{98B76050-FD4A-41B2-AB4A-B84E9356C6B1}" dt="2017-12-07T16:08:18.632" v="74"/>
          <ac:spMkLst>
            <pc:docMk/>
            <pc:sldMk cId="418838473" sldId="263"/>
            <ac:spMk id="3" creationId="{00CBF124-A674-49BE-8C1E-40487562CA51}"/>
          </ac:spMkLst>
        </pc:spChg>
      </pc:sldChg>
    </pc:docChg>
  </pc:docChgLst>
  <pc:docChgLst>
    <pc:chgData name="Taylor, Joseph" userId="10030000990D4E7A@LIVE.COM" providerId="AD" clId="Web-{534EB634-D9F0-4C05-B2D3-BE6A2F156F34}"/>
    <pc:docChg chg="modSld">
      <pc:chgData name="Taylor, Joseph" userId="10030000990D4E7A@LIVE.COM" providerId="AD" clId="Web-{534EB634-D9F0-4C05-B2D3-BE6A2F156F34}" dt="2017-12-18T16:23:05.592" v="5"/>
      <pc:docMkLst>
        <pc:docMk/>
      </pc:docMkLst>
      <pc:sldChg chg="addSp delSp modSp">
        <pc:chgData name="Taylor, Joseph" userId="10030000990D4E7A@LIVE.COM" providerId="AD" clId="Web-{534EB634-D9F0-4C05-B2D3-BE6A2F156F34}" dt="2017-12-18T16:23:05.592" v="5"/>
        <pc:sldMkLst>
          <pc:docMk/>
          <pc:sldMk cId="649730121" sldId="264"/>
        </pc:sldMkLst>
        <pc:spChg chg="mod">
          <ac:chgData name="Taylor, Joseph" userId="10030000990D4E7A@LIVE.COM" providerId="AD" clId="Web-{534EB634-D9F0-4C05-B2D3-BE6A2F156F34}" dt="2017-12-18T16:20:19.640" v="2"/>
          <ac:spMkLst>
            <pc:docMk/>
            <pc:sldMk cId="649730121" sldId="264"/>
            <ac:spMk id="2" creationId="{90E96660-0282-43F5-B60A-D2F6F1F93A31}"/>
          </ac:spMkLst>
        </pc:spChg>
        <pc:spChg chg="mod">
          <ac:chgData name="Taylor, Joseph" userId="10030000990D4E7A@LIVE.COM" providerId="AD" clId="Web-{534EB634-D9F0-4C05-B2D3-BE6A2F156F34}" dt="2017-12-18T16:20:19.640" v="2"/>
          <ac:spMkLst>
            <pc:docMk/>
            <pc:sldMk cId="649730121" sldId="264"/>
            <ac:spMk id="3" creationId="{F1B1A9CF-172C-42DB-87A6-EF018DFC06A3}"/>
          </ac:spMkLst>
        </pc:spChg>
        <pc:spChg chg="del">
          <ac:chgData name="Taylor, Joseph" userId="10030000990D4E7A@LIVE.COM" providerId="AD" clId="Web-{534EB634-D9F0-4C05-B2D3-BE6A2F156F34}" dt="2017-12-18T16:20:19.640" v="2"/>
          <ac:spMkLst>
            <pc:docMk/>
            <pc:sldMk cId="649730121" sldId="264"/>
            <ac:spMk id="28" creationId="{64965EAE-E41A-435F-B993-07E824B6C977}"/>
          </ac:spMkLst>
        </pc:spChg>
        <pc:spChg chg="del">
          <ac:chgData name="Taylor, Joseph" userId="10030000990D4E7A@LIVE.COM" providerId="AD" clId="Web-{534EB634-D9F0-4C05-B2D3-BE6A2F156F34}" dt="2017-12-18T16:20:19.640" v="2"/>
          <ac:spMkLst>
            <pc:docMk/>
            <pc:sldMk cId="649730121" sldId="264"/>
            <ac:spMk id="30" creationId="{152F8994-E6D4-4311-9548-C3607BC43645}"/>
          </ac:spMkLst>
        </pc:spChg>
        <pc:spChg chg="add">
          <ac:chgData name="Taylor, Joseph" userId="10030000990D4E7A@LIVE.COM" providerId="AD" clId="Web-{534EB634-D9F0-4C05-B2D3-BE6A2F156F34}" dt="2017-12-18T16:20:19.640" v="2"/>
          <ac:spMkLst>
            <pc:docMk/>
            <pc:sldMk cId="649730121" sldId="264"/>
            <ac:spMk id="35" creationId="{3CD9DF72-87A3-404E-A828-84CBF11A8303}"/>
          </ac:spMkLst>
        </pc:spChg>
        <pc:picChg chg="add del mod ord">
          <ac:chgData name="Taylor, Joseph" userId="10030000990D4E7A@LIVE.COM" providerId="AD" clId="Web-{534EB634-D9F0-4C05-B2D3-BE6A2F156F34}" dt="2017-12-18T16:20:38.046" v="3"/>
          <ac:picMkLst>
            <pc:docMk/>
            <pc:sldMk cId="649730121" sldId="264"/>
            <ac:picMk id="4" creationId="{36766863-9A62-4F99-9E1F-355DAE63D36D}"/>
          </ac:picMkLst>
        </pc:picChg>
        <pc:picChg chg="del">
          <ac:chgData name="Taylor, Joseph" userId="10030000990D4E7A@LIVE.COM" providerId="AD" clId="Web-{534EB634-D9F0-4C05-B2D3-BE6A2F156F34}" dt="2017-12-18T16:19:38.140" v="0"/>
          <ac:picMkLst>
            <pc:docMk/>
            <pc:sldMk cId="649730121" sldId="264"/>
            <ac:picMk id="7" creationId="{DD382FF0-FC39-47DD-A8AA-DA78B85508F8}"/>
          </ac:picMkLst>
        </pc:picChg>
        <pc:picChg chg="add mod">
          <ac:chgData name="Taylor, Joseph" userId="10030000990D4E7A@LIVE.COM" providerId="AD" clId="Web-{534EB634-D9F0-4C05-B2D3-BE6A2F156F34}" dt="2017-12-18T16:23:05.592" v="5"/>
          <ac:picMkLst>
            <pc:docMk/>
            <pc:sldMk cId="649730121" sldId="264"/>
            <ac:picMk id="8" creationId="{DC1DEDDD-C50A-4C48-AFCC-5F60406C5705}"/>
          </ac:picMkLst>
        </pc:picChg>
        <pc:picChg chg="del">
          <ac:chgData name="Taylor, Joseph" userId="10030000990D4E7A@LIVE.COM" providerId="AD" clId="Web-{534EB634-D9F0-4C05-B2D3-BE6A2F156F34}" dt="2017-12-18T16:22:58.514" v="4"/>
          <ac:picMkLst>
            <pc:docMk/>
            <pc:sldMk cId="649730121" sldId="264"/>
            <ac:picMk id="11" creationId="{F0959A04-4D69-4275-B328-4D96BF435EE7}"/>
          </ac:picMkLst>
        </pc:picChg>
        <pc:cxnChg chg="add">
          <ac:chgData name="Taylor, Joseph" userId="10030000990D4E7A@LIVE.COM" providerId="AD" clId="Web-{534EB634-D9F0-4C05-B2D3-BE6A2F156F34}" dt="2017-12-18T16:20:19.640" v="2"/>
          <ac:cxnSpMkLst>
            <pc:docMk/>
            <pc:sldMk cId="649730121" sldId="264"/>
            <ac:cxnSpMk id="37" creationId="{20E3A342-4D61-4E3F-AF90-1AB42AEB96CC}"/>
          </ac:cxnSpMkLst>
        </pc:cxnChg>
      </pc:sldChg>
    </pc:docChg>
  </pc:docChgLst>
  <pc:docChgLst>
    <pc:chgData name="Raigosa, Diego" userId="10030000936049AE@LIVE.COM" providerId="AD" clId="Web-{3F1358D6-FA49-46C1-A504-BE8BB18D2CAA}"/>
    <pc:docChg chg="modSld">
      <pc:chgData name="Raigosa, Diego" userId="10030000936049AE@LIVE.COM" providerId="AD" clId="Web-{3F1358D6-FA49-46C1-A504-BE8BB18D2CAA}" dt="2017-12-13T17:46:00.975" v="71"/>
      <pc:docMkLst>
        <pc:docMk/>
      </pc:docMkLst>
      <pc:sldChg chg="modSp">
        <pc:chgData name="Raigosa, Diego" userId="10030000936049AE@LIVE.COM" providerId="AD" clId="Web-{3F1358D6-FA49-46C1-A504-BE8BB18D2CAA}" dt="2017-12-13T17:46:00.975" v="70"/>
        <pc:sldMkLst>
          <pc:docMk/>
          <pc:sldMk cId="4092095856" sldId="266"/>
        </pc:sldMkLst>
        <pc:spChg chg="mod">
          <ac:chgData name="Raigosa, Diego" userId="10030000936049AE@LIVE.COM" providerId="AD" clId="Web-{3F1358D6-FA49-46C1-A504-BE8BB18D2CAA}" dt="2017-12-13T17:27:25.684" v="18"/>
          <ac:spMkLst>
            <pc:docMk/>
            <pc:sldMk cId="4092095856" sldId="266"/>
            <ac:spMk id="2" creationId="{8E034F51-7461-44C4-B557-E1F56ADD141D}"/>
          </ac:spMkLst>
        </pc:spChg>
        <pc:spChg chg="mod">
          <ac:chgData name="Raigosa, Diego" userId="10030000936049AE@LIVE.COM" providerId="AD" clId="Web-{3F1358D6-FA49-46C1-A504-BE8BB18D2CAA}" dt="2017-12-13T17:46:00.975" v="70"/>
          <ac:spMkLst>
            <pc:docMk/>
            <pc:sldMk cId="4092095856" sldId="266"/>
            <ac:spMk id="3" creationId="{0E39C786-1244-4F6D-B17C-1504D4D1908E}"/>
          </ac:spMkLst>
        </pc:spChg>
      </pc:sldChg>
    </pc:docChg>
  </pc:docChgLst>
  <pc:docChgLst>
    <pc:chgData name="Raigosa, Diego" userId="10030000936049AE@LIVE.COM" providerId="AD" clId="Web-{310FE8FD-FEBA-4482-8A8D-CC41532C0A84}"/>
    <pc:docChg chg="modSld">
      <pc:chgData name="Raigosa, Diego" userId="10030000936049AE@LIVE.COM" providerId="AD" clId="Web-{310FE8FD-FEBA-4482-8A8D-CC41532C0A84}" dt="2018-01-11T17:35:28.148" v="0"/>
      <pc:docMkLst>
        <pc:docMk/>
      </pc:docMkLst>
      <pc:sldChg chg="modSp">
        <pc:chgData name="Raigosa, Diego" userId="10030000936049AE@LIVE.COM" providerId="AD" clId="Web-{310FE8FD-FEBA-4482-8A8D-CC41532C0A84}" dt="2018-01-11T17:35:28.148" v="0"/>
        <pc:sldMkLst>
          <pc:docMk/>
          <pc:sldMk cId="649730121" sldId="264"/>
        </pc:sldMkLst>
        <pc:picChg chg="mod">
          <ac:chgData name="Raigosa, Diego" userId="10030000936049AE@LIVE.COM" providerId="AD" clId="Web-{310FE8FD-FEBA-4482-8A8D-CC41532C0A84}" dt="2018-01-11T17:35:28.148" v="0"/>
          <ac:picMkLst>
            <pc:docMk/>
            <pc:sldMk cId="649730121" sldId="264"/>
            <ac:picMk id="10" creationId="{03EE8B1B-A9D3-4F82-AFD1-A67A096B1F58}"/>
          </ac:picMkLst>
        </pc:picChg>
      </pc:sldChg>
    </pc:docChg>
  </pc:docChgLst>
  <pc:docChgLst>
    <pc:chgData name="Taylor, Joseph" userId="10030000990D4E7A@LIVE.COM" providerId="AD" clId="Web-{22403379-6A70-4B86-BAFE-64160A48C39D}"/>
    <pc:docChg chg="addSld modSld sldOrd modSection">
      <pc:chgData name="Taylor, Joseph" userId="10030000990D4E7A@LIVE.COM" providerId="AD" clId="Web-{22403379-6A70-4B86-BAFE-64160A48C39D}" dt="2017-12-07T16:20:21.640" v="318"/>
      <pc:docMkLst>
        <pc:docMk/>
      </pc:docMkLst>
      <pc:sldChg chg="modSp">
        <pc:chgData name="Taylor, Joseph" userId="10030000990D4E7A@LIVE.COM" providerId="AD" clId="Web-{22403379-6A70-4B86-BAFE-64160A48C39D}" dt="2017-12-07T16:13:23.770" v="12"/>
        <pc:sldMkLst>
          <pc:docMk/>
          <pc:sldMk cId="3767721385" sldId="257"/>
        </pc:sldMkLst>
        <pc:spChg chg="mod">
          <ac:chgData name="Taylor, Joseph" userId="10030000990D4E7A@LIVE.COM" providerId="AD" clId="Web-{22403379-6A70-4B86-BAFE-64160A48C39D}" dt="2017-12-07T16:13:23.770" v="12"/>
          <ac:spMkLst>
            <pc:docMk/>
            <pc:sldMk cId="3767721385" sldId="257"/>
            <ac:spMk id="2" creationId="{AC4C21C6-B665-477D-88C9-6258042D5D91}"/>
          </ac:spMkLst>
        </pc:spChg>
        <pc:spChg chg="mod">
          <ac:chgData name="Taylor, Joseph" userId="10030000990D4E7A@LIVE.COM" providerId="AD" clId="Web-{22403379-6A70-4B86-BAFE-64160A48C39D}" dt="2017-12-07T16:11:40.818" v="5"/>
          <ac:spMkLst>
            <pc:docMk/>
            <pc:sldMk cId="3767721385" sldId="257"/>
            <ac:spMk id="3" creationId="{419E2CA6-15D6-4F00-8B71-C1BEA3811F4E}"/>
          </ac:spMkLst>
        </pc:spChg>
      </pc:sldChg>
      <pc:sldChg chg="addSp delSp modSp mod setBg">
        <pc:chgData name="Taylor, Joseph" userId="10030000990D4E7A@LIVE.COM" providerId="AD" clId="Web-{22403379-6A70-4B86-BAFE-64160A48C39D}" dt="2017-12-07T16:20:06.609" v="316"/>
        <pc:sldMkLst>
          <pc:docMk/>
          <pc:sldMk cId="1021813819" sldId="262"/>
        </pc:sldMkLst>
        <pc:spChg chg="mod">
          <ac:chgData name="Taylor, Joseph" userId="10030000990D4E7A@LIVE.COM" providerId="AD" clId="Web-{22403379-6A70-4B86-BAFE-64160A48C39D}" dt="2017-12-07T16:18:57.609" v="307"/>
          <ac:spMkLst>
            <pc:docMk/>
            <pc:sldMk cId="1021813819" sldId="262"/>
            <ac:spMk id="2" creationId="{0B8929AF-A78D-4178-BDAE-B52F7F21BCF9}"/>
          </ac:spMkLst>
        </pc:spChg>
        <pc:spChg chg="mod">
          <ac:chgData name="Taylor, Joseph" userId="10030000990D4E7A@LIVE.COM" providerId="AD" clId="Web-{22403379-6A70-4B86-BAFE-64160A48C39D}" dt="2017-12-07T16:20:06.609" v="316"/>
          <ac:spMkLst>
            <pc:docMk/>
            <pc:sldMk cId="1021813819" sldId="262"/>
            <ac:spMk id="3" creationId="{E586F777-82F3-43F4-8073-6CA4A80297B8}"/>
          </ac:spMkLst>
        </pc:spChg>
        <pc:picChg chg="add del mod">
          <ac:chgData name="Taylor, Joseph" userId="10030000990D4E7A@LIVE.COM" providerId="AD" clId="Web-{22403379-6A70-4B86-BAFE-64160A48C39D}" dt="2017-12-07T16:17:03.845" v="298"/>
          <ac:picMkLst>
            <pc:docMk/>
            <pc:sldMk cId="1021813819" sldId="262"/>
            <ac:picMk id="4" creationId="{FCDBB915-6AA7-41EB-BDBF-D675EC8BE7D5}"/>
          </ac:picMkLst>
        </pc:picChg>
        <pc:picChg chg="add mod ord">
          <ac:chgData name="Taylor, Joseph" userId="10030000990D4E7A@LIVE.COM" providerId="AD" clId="Web-{22403379-6A70-4B86-BAFE-64160A48C39D}" dt="2017-12-07T16:18:22.516" v="301"/>
          <ac:picMkLst>
            <pc:docMk/>
            <pc:sldMk cId="1021813819" sldId="262"/>
            <ac:picMk id="6" creationId="{AFB520B7-D565-4B68-B0A8-82A79AE4D4F5}"/>
          </ac:picMkLst>
        </pc:picChg>
        <pc:cxnChg chg="add">
          <ac:chgData name="Taylor, Joseph" userId="10030000990D4E7A@LIVE.COM" providerId="AD" clId="Web-{22403379-6A70-4B86-BAFE-64160A48C39D}" dt="2017-12-07T16:18:22.516" v="301"/>
          <ac:cxnSpMkLst>
            <pc:docMk/>
            <pc:sldMk cId="1021813819" sldId="262"/>
            <ac:cxnSpMk id="11" creationId="{E4A809D5-3600-46D4-A466-67F2349A54FB}"/>
          </ac:cxnSpMkLst>
        </pc:cxnChg>
      </pc:sldChg>
      <pc:sldChg chg="new ord">
        <pc:chgData name="Taylor, Joseph" userId="10030000990D4E7A@LIVE.COM" providerId="AD" clId="Web-{22403379-6A70-4B86-BAFE-64160A48C39D}" dt="2017-12-07T16:13:24.348" v="14"/>
        <pc:sldMkLst>
          <pc:docMk/>
          <pc:sldMk cId="649730121" sldId="264"/>
        </pc:sldMkLst>
      </pc:sldChg>
    </pc:docChg>
  </pc:docChgLst>
  <pc:docChgLst>
    <pc:chgData name="Raigosa, Diego" userId="10030000936049AE@LIVE.COM" providerId="AD" clId="Web-{B40EF470-FACA-4FC5-B81C-730AE54494EF}"/>
    <pc:docChg chg="addSld modSld modSection">
      <pc:chgData name="Raigosa, Diego" userId="10030000936049AE@LIVE.COM" providerId="AD" clId="Web-{B40EF470-FACA-4FC5-B81C-730AE54494EF}" dt="2017-12-18T16:25:39.558" v="163"/>
      <pc:docMkLst>
        <pc:docMk/>
      </pc:docMkLst>
      <pc:sldChg chg="addSp delSp modSp">
        <pc:chgData name="Raigosa, Diego" userId="10030000936049AE@LIVE.COM" providerId="AD" clId="Web-{B40EF470-FACA-4FC5-B81C-730AE54494EF}" dt="2017-12-18T16:25:39.558" v="163"/>
        <pc:sldMkLst>
          <pc:docMk/>
          <pc:sldMk cId="649730121" sldId="264"/>
        </pc:sldMkLst>
        <pc:spChg chg="mod">
          <ac:chgData name="Raigosa, Diego" userId="10030000936049AE@LIVE.COM" providerId="AD" clId="Web-{B40EF470-FACA-4FC5-B81C-730AE54494EF}" dt="2017-12-18T16:18:02.045" v="100"/>
          <ac:spMkLst>
            <pc:docMk/>
            <pc:sldMk cId="649730121" sldId="264"/>
            <ac:spMk id="2" creationId="{90E96660-0282-43F5-B60A-D2F6F1F93A31}"/>
          </ac:spMkLst>
        </pc:spChg>
        <pc:spChg chg="mod">
          <ac:chgData name="Raigosa, Diego" userId="10030000936049AE@LIVE.COM" providerId="AD" clId="Web-{B40EF470-FACA-4FC5-B81C-730AE54494EF}" dt="2017-12-18T16:25:38.058" v="161"/>
          <ac:spMkLst>
            <pc:docMk/>
            <pc:sldMk cId="649730121" sldId="264"/>
            <ac:spMk id="3" creationId="{F1B1A9CF-172C-42DB-87A6-EF018DFC06A3}"/>
          </ac:spMkLst>
        </pc:spChg>
        <pc:spChg chg="add del">
          <ac:chgData name="Raigosa, Diego" userId="10030000936049AE@LIVE.COM" providerId="AD" clId="Web-{B40EF470-FACA-4FC5-B81C-730AE54494EF}" dt="2017-12-18T16:07:12.518" v="8"/>
          <ac:spMkLst>
            <pc:docMk/>
            <pc:sldMk cId="649730121" sldId="264"/>
            <ac:spMk id="17" creationId="{40BF962F-4C6F-461E-86F2-C43F56CC939B}"/>
          </ac:spMkLst>
        </pc:spChg>
        <pc:spChg chg="add del">
          <ac:chgData name="Raigosa, Diego" userId="10030000936049AE@LIVE.COM" providerId="AD" clId="Web-{B40EF470-FACA-4FC5-B81C-730AE54494EF}" dt="2017-12-18T16:07:12.518" v="8"/>
          <ac:spMkLst>
            <pc:docMk/>
            <pc:sldMk cId="649730121" sldId="264"/>
            <ac:spMk id="19" creationId="{2E94A4F7-38E4-45EA-8E2E-CE1B5766B4F1}"/>
          </ac:spMkLst>
        </pc:spChg>
        <pc:spChg chg="add del">
          <ac:chgData name="Raigosa, Diego" userId="10030000936049AE@LIVE.COM" providerId="AD" clId="Web-{B40EF470-FACA-4FC5-B81C-730AE54494EF}" dt="2017-12-18T16:07:12.518" v="8"/>
          <ac:spMkLst>
            <pc:docMk/>
            <pc:sldMk cId="649730121" sldId="264"/>
            <ac:spMk id="20" creationId="{05C7EBC3-4672-4DAB-81C2-58661FAFAED6}"/>
          </ac:spMkLst>
        </pc:spChg>
        <pc:spChg chg="add del">
          <ac:chgData name="Raigosa, Diego" userId="10030000936049AE@LIVE.COM" providerId="AD" clId="Web-{B40EF470-FACA-4FC5-B81C-730AE54494EF}" dt="2017-12-18T16:18:02.045" v="100"/>
          <ac:spMkLst>
            <pc:docMk/>
            <pc:sldMk cId="649730121" sldId="264"/>
            <ac:spMk id="21" creationId="{41A48365-B48D-490D-A7DE-D85CC9AD2FD7}"/>
          </ac:spMkLst>
        </pc:spChg>
        <pc:spChg chg="add del">
          <ac:chgData name="Raigosa, Diego" userId="10030000936049AE@LIVE.COM" providerId="AD" clId="Web-{B40EF470-FACA-4FC5-B81C-730AE54494EF}" dt="2017-12-18T16:18:02.045" v="100"/>
          <ac:spMkLst>
            <pc:docMk/>
            <pc:sldMk cId="649730121" sldId="264"/>
            <ac:spMk id="22" creationId="{521F05AC-2996-48A9-9B40-1A0FC53D769B}"/>
          </ac:spMkLst>
        </pc:spChg>
        <pc:spChg chg="add del">
          <ac:chgData name="Raigosa, Diego" userId="10030000936049AE@LIVE.COM" providerId="AD" clId="Web-{B40EF470-FACA-4FC5-B81C-730AE54494EF}" dt="2017-12-18T16:18:01.967" v="99"/>
          <ac:spMkLst>
            <pc:docMk/>
            <pc:sldMk cId="649730121" sldId="264"/>
            <ac:spMk id="24" creationId="{40BF962F-4C6F-461E-86F2-C43F56CC939B}"/>
          </ac:spMkLst>
        </pc:spChg>
        <pc:spChg chg="add del">
          <ac:chgData name="Raigosa, Diego" userId="10030000936049AE@LIVE.COM" providerId="AD" clId="Web-{B40EF470-FACA-4FC5-B81C-730AE54494EF}" dt="2017-12-18T16:18:01.967" v="99"/>
          <ac:spMkLst>
            <pc:docMk/>
            <pc:sldMk cId="649730121" sldId="264"/>
            <ac:spMk id="25" creationId="{2E94A4F7-38E4-45EA-8E2E-CE1B5766B4F1}"/>
          </ac:spMkLst>
        </pc:spChg>
        <pc:spChg chg="add del">
          <ac:chgData name="Raigosa, Diego" userId="10030000936049AE@LIVE.COM" providerId="AD" clId="Web-{B40EF470-FACA-4FC5-B81C-730AE54494EF}" dt="2017-12-18T16:18:01.967" v="99"/>
          <ac:spMkLst>
            <pc:docMk/>
            <pc:sldMk cId="649730121" sldId="264"/>
            <ac:spMk id="26" creationId="{05C7EBC3-4672-4DAB-81C2-58661FAFAED6}"/>
          </ac:spMkLst>
        </pc:spChg>
        <pc:spChg chg="add del">
          <ac:chgData name="Raigosa, Diego" userId="10030000936049AE@LIVE.COM" providerId="AD" clId="Web-{B40EF470-FACA-4FC5-B81C-730AE54494EF}" dt="2017-12-18T16:17:59.654" v="97"/>
          <ac:spMkLst>
            <pc:docMk/>
            <pc:sldMk cId="649730121" sldId="264"/>
            <ac:spMk id="27" creationId="{E4F9F79B-A093-478E-96B5-EE02BC93A858}"/>
          </ac:spMkLst>
        </pc:spChg>
        <pc:spChg chg="add">
          <ac:chgData name="Raigosa, Diego" userId="10030000936049AE@LIVE.COM" providerId="AD" clId="Web-{B40EF470-FACA-4FC5-B81C-730AE54494EF}" dt="2017-12-18T16:18:02.045" v="100"/>
          <ac:spMkLst>
            <pc:docMk/>
            <pc:sldMk cId="649730121" sldId="264"/>
            <ac:spMk id="28" creationId="{64965EAE-E41A-435F-B993-07E824B6C977}"/>
          </ac:spMkLst>
        </pc:spChg>
        <pc:spChg chg="add">
          <ac:chgData name="Raigosa, Diego" userId="10030000936049AE@LIVE.COM" providerId="AD" clId="Web-{B40EF470-FACA-4FC5-B81C-730AE54494EF}" dt="2017-12-18T16:18:02.045" v="100"/>
          <ac:spMkLst>
            <pc:docMk/>
            <pc:sldMk cId="649730121" sldId="264"/>
            <ac:spMk id="30" creationId="{152F8994-E6D4-4311-9548-C3607BC43645}"/>
          </ac:spMkLst>
        </pc:spChg>
        <pc:spChg chg="add del">
          <ac:chgData name="Raigosa, Diego" userId="10030000936049AE@LIVE.COM" providerId="AD" clId="Web-{B40EF470-FACA-4FC5-B81C-730AE54494EF}" dt="2017-12-18T16:17:59.654" v="97"/>
          <ac:spMkLst>
            <pc:docMk/>
            <pc:sldMk cId="649730121" sldId="264"/>
            <ac:spMk id="31" creationId="{F7194F93-1F71-4A70-9DF1-28F183771111}"/>
          </ac:spMkLst>
        </pc:spChg>
        <pc:spChg chg="add del">
          <ac:chgData name="Raigosa, Diego" userId="10030000936049AE@LIVE.COM" providerId="AD" clId="Web-{B40EF470-FACA-4FC5-B81C-730AE54494EF}" dt="2017-12-18T16:17:59.654" v="97"/>
          <ac:spMkLst>
            <pc:docMk/>
            <pc:sldMk cId="649730121" sldId="264"/>
            <ac:spMk id="33" creationId="{9BBC0C84-DC2A-43AE-9576-0A44295E8B9C}"/>
          </ac:spMkLst>
        </pc:spChg>
        <pc:spChg chg="del">
          <ac:chgData name="Raigosa, Diego" userId="10030000936049AE@LIVE.COM" providerId="AD" clId="Web-{B40EF470-FACA-4FC5-B81C-730AE54494EF}" dt="2017-12-18T16:24:43.214" v="157"/>
          <ac:spMkLst>
            <pc:docMk/>
            <pc:sldMk cId="649730121" sldId="264"/>
            <ac:spMk id="35" creationId="{3CD9DF72-87A3-404E-A828-84CBF11A8303}"/>
          </ac:spMkLst>
        </pc:spChg>
        <pc:spChg chg="add">
          <ac:chgData name="Raigosa, Diego" userId="10030000936049AE@LIVE.COM" providerId="AD" clId="Web-{B40EF470-FACA-4FC5-B81C-730AE54494EF}" dt="2017-12-18T16:24:43.214" v="157"/>
          <ac:spMkLst>
            <pc:docMk/>
            <pc:sldMk cId="649730121" sldId="264"/>
            <ac:spMk id="42" creationId="{3CD9DF72-87A3-404E-A828-84CBF11A8303}"/>
          </ac:spMkLst>
        </pc:spChg>
        <pc:picChg chg="del mod">
          <ac:chgData name="Raigosa, Diego" userId="10030000936049AE@LIVE.COM" providerId="AD" clId="Web-{B40EF470-FACA-4FC5-B81C-730AE54494EF}" dt="2017-12-18T16:02:49.613" v="1"/>
          <ac:picMkLst>
            <pc:docMk/>
            <pc:sldMk cId="649730121" sldId="264"/>
            <ac:picMk id="4" creationId="{A0F242C1-7CFD-46CB-B770-36C5168C7F4F}"/>
          </ac:picMkLst>
        </pc:picChg>
        <pc:picChg chg="del">
          <ac:chgData name="Raigosa, Diego" userId="10030000936049AE@LIVE.COM" providerId="AD" clId="Web-{B40EF470-FACA-4FC5-B81C-730AE54494EF}" dt="2017-12-18T16:24:28.339" v="152"/>
          <ac:picMkLst>
            <pc:docMk/>
            <pc:sldMk cId="649730121" sldId="264"/>
            <ac:picMk id="4" creationId="{FA4E4B5B-A039-487E-815D-368D122250DD}"/>
          </ac:picMkLst>
        </pc:picChg>
        <pc:picChg chg="add del mod ord">
          <ac:chgData name="Raigosa, Diego" userId="10030000936049AE@LIVE.COM" providerId="AD" clId="Web-{B40EF470-FACA-4FC5-B81C-730AE54494EF}" dt="2017-12-18T16:17:08.264" v="90"/>
          <ac:picMkLst>
            <pc:docMk/>
            <pc:sldMk cId="649730121" sldId="264"/>
            <ac:picMk id="5" creationId="{BDAC5AEA-697D-4EBE-A886-E7FA52F1A0C2}"/>
          </ac:picMkLst>
        </pc:picChg>
        <pc:picChg chg="add mod ord">
          <ac:chgData name="Raigosa, Diego" userId="10030000936049AE@LIVE.COM" providerId="AD" clId="Web-{B40EF470-FACA-4FC5-B81C-730AE54494EF}" dt="2017-12-18T16:18:02.045" v="100"/>
          <ac:picMkLst>
            <pc:docMk/>
            <pc:sldMk cId="649730121" sldId="264"/>
            <ac:picMk id="7" creationId="{DD382FF0-FC39-47DD-A8AA-DA78B85508F8}"/>
          </ac:picMkLst>
        </pc:picChg>
        <pc:picChg chg="add del mod">
          <ac:chgData name="Raigosa, Diego" userId="10030000936049AE@LIVE.COM" providerId="AD" clId="Web-{B40EF470-FACA-4FC5-B81C-730AE54494EF}" dt="2017-12-18T16:22:30.731" v="148"/>
          <ac:picMkLst>
            <pc:docMk/>
            <pc:sldMk cId="649730121" sldId="264"/>
            <ac:picMk id="9" creationId="{A9D5FF46-B626-46E9-A6A6-ED32524DA1F3}"/>
          </ac:picMkLst>
        </pc:picChg>
        <pc:picChg chg="add mod">
          <ac:chgData name="Raigosa, Diego" userId="10030000936049AE@LIVE.COM" providerId="AD" clId="Web-{B40EF470-FACA-4FC5-B81C-730AE54494EF}" dt="2017-12-18T16:22:50.090" v="151"/>
          <ac:picMkLst>
            <pc:docMk/>
            <pc:sldMk cId="649730121" sldId="264"/>
            <ac:picMk id="11" creationId="{F0959A04-4D69-4275-B328-4D96BF435EE7}"/>
          </ac:picMkLst>
        </pc:picChg>
        <pc:picChg chg="add del mod ord">
          <ac:chgData name="Raigosa, Diego" userId="10030000936049AE@LIVE.COM" providerId="AD" clId="Web-{B40EF470-FACA-4FC5-B81C-730AE54494EF}" dt="2017-12-18T16:25:29.230" v="158"/>
          <ac:picMkLst>
            <pc:docMk/>
            <pc:sldMk cId="649730121" sldId="264"/>
            <ac:picMk id="13" creationId="{85502685-5539-4899-A98E-07FC412D1406}"/>
          </ac:picMkLst>
        </pc:picChg>
        <pc:picChg chg="add mod">
          <ac:chgData name="Raigosa, Diego" userId="10030000936049AE@LIVE.COM" providerId="AD" clId="Web-{B40EF470-FACA-4FC5-B81C-730AE54494EF}" dt="2017-12-18T16:25:39.558" v="163"/>
          <ac:picMkLst>
            <pc:docMk/>
            <pc:sldMk cId="649730121" sldId="264"/>
            <ac:picMk id="15" creationId="{36AFE0AB-C793-4DDA-BCB6-1627DBC36FCF}"/>
          </ac:picMkLst>
        </pc:picChg>
        <pc:cxnChg chg="add del">
          <ac:chgData name="Raigosa, Diego" userId="10030000936049AE@LIVE.COM" providerId="AD" clId="Web-{B40EF470-FACA-4FC5-B81C-730AE54494EF}" dt="2017-12-18T16:17:59.654" v="97"/>
          <ac:cxnSpMkLst>
            <pc:docMk/>
            <pc:sldMk cId="649730121" sldId="264"/>
            <ac:cxnSpMk id="29" creationId="{D4C22394-EBC2-4FAF-A555-6C02D589EED7}"/>
          </ac:cxnSpMkLst>
        </pc:cxnChg>
        <pc:cxnChg chg="del">
          <ac:chgData name="Raigosa, Diego" userId="10030000936049AE@LIVE.COM" providerId="AD" clId="Web-{B40EF470-FACA-4FC5-B81C-730AE54494EF}" dt="2017-12-18T16:24:43.214" v="157"/>
          <ac:cxnSpMkLst>
            <pc:docMk/>
            <pc:sldMk cId="649730121" sldId="264"/>
            <ac:cxnSpMk id="37" creationId="{20E3A342-4D61-4E3F-AF90-1AB42AEB96CC}"/>
          </ac:cxnSpMkLst>
        </pc:cxnChg>
        <pc:cxnChg chg="add">
          <ac:chgData name="Raigosa, Diego" userId="10030000936049AE@LIVE.COM" providerId="AD" clId="Web-{B40EF470-FACA-4FC5-B81C-730AE54494EF}" dt="2017-12-18T16:24:43.214" v="157"/>
          <ac:cxnSpMkLst>
            <pc:docMk/>
            <pc:sldMk cId="649730121" sldId="264"/>
            <ac:cxnSpMk id="44" creationId="{20E3A342-4D61-4E3F-AF90-1AB42AEB96CC}"/>
          </ac:cxnSpMkLst>
        </pc:cxnChg>
      </pc:sldChg>
      <pc:sldChg chg="modSp">
        <pc:chgData name="Raigosa, Diego" userId="10030000936049AE@LIVE.COM" providerId="AD" clId="Web-{B40EF470-FACA-4FC5-B81C-730AE54494EF}" dt="2017-12-18T16:08:46.549" v="14"/>
        <pc:sldMkLst>
          <pc:docMk/>
          <pc:sldMk cId="4092095856" sldId="266"/>
        </pc:sldMkLst>
        <pc:spChg chg="mod">
          <ac:chgData name="Raigosa, Diego" userId="10030000936049AE@LIVE.COM" providerId="AD" clId="Web-{B40EF470-FACA-4FC5-B81C-730AE54494EF}" dt="2017-12-18T16:08:46.549" v="14"/>
          <ac:spMkLst>
            <pc:docMk/>
            <pc:sldMk cId="4092095856" sldId="266"/>
            <ac:spMk id="3" creationId="{0E39C786-1244-4F6D-B17C-1504D4D1908E}"/>
          </ac:spMkLst>
        </pc:spChg>
      </pc:sldChg>
      <pc:sldChg chg="modSp new">
        <pc:chgData name="Raigosa, Diego" userId="10030000936049AE@LIVE.COM" providerId="AD" clId="Web-{B40EF470-FACA-4FC5-B81C-730AE54494EF}" dt="2017-12-18T16:20:39.481" v="133"/>
        <pc:sldMkLst>
          <pc:docMk/>
          <pc:sldMk cId="2687861250" sldId="269"/>
        </pc:sldMkLst>
        <pc:spChg chg="mod">
          <ac:chgData name="Raigosa, Diego" userId="10030000936049AE@LIVE.COM" providerId="AD" clId="Web-{B40EF470-FACA-4FC5-B81C-730AE54494EF}" dt="2017-12-18T16:13:33.250" v="60"/>
          <ac:spMkLst>
            <pc:docMk/>
            <pc:sldMk cId="2687861250" sldId="269"/>
            <ac:spMk id="2" creationId="{E94B64E1-5B60-43F0-BACC-77F3335929D7}"/>
          </ac:spMkLst>
        </pc:spChg>
        <pc:spChg chg="mod">
          <ac:chgData name="Raigosa, Diego" userId="10030000936049AE@LIVE.COM" providerId="AD" clId="Web-{B40EF470-FACA-4FC5-B81C-730AE54494EF}" dt="2017-12-18T16:20:39.481" v="133"/>
          <ac:spMkLst>
            <pc:docMk/>
            <pc:sldMk cId="2687861250" sldId="269"/>
            <ac:spMk id="3" creationId="{2CAD1ECB-9DDE-41D8-8012-E501ED5B2719}"/>
          </ac:spMkLst>
        </pc:spChg>
      </pc:sldChg>
    </pc:docChg>
  </pc:docChgLst>
  <pc:docChgLst>
    <pc:chgData name="Soria, Thomas" userId="1003BFFD93624E64@LIVE.COM" providerId="AD" clId="Web-{5596397B-F153-4331-A53E-FE6FA030FF2D}"/>
    <pc:docChg chg="modSld">
      <pc:chgData name="Soria, Thomas" userId="1003BFFD93624E64@LIVE.COM" providerId="AD" clId="Web-{5596397B-F153-4331-A53E-FE6FA030FF2D}" dt="2018-01-18T17:43:32.374" v="20"/>
      <pc:docMkLst>
        <pc:docMk/>
      </pc:docMkLst>
      <pc:sldChg chg="modTransition">
        <pc:chgData name="Soria, Thomas" userId="1003BFFD93624E64@LIVE.COM" providerId="AD" clId="Web-{5596397B-F153-4331-A53E-FE6FA030FF2D}" dt="2018-01-18T17:32:43.612" v="11"/>
        <pc:sldMkLst>
          <pc:docMk/>
          <pc:sldMk cId="3916883736" sldId="258"/>
        </pc:sldMkLst>
      </pc:sldChg>
      <pc:sldChg chg="modTransition">
        <pc:chgData name="Soria, Thomas" userId="1003BFFD93624E64@LIVE.COM" providerId="AD" clId="Web-{5596397B-F153-4331-A53E-FE6FA030FF2D}" dt="2018-01-18T17:32:58.581" v="13"/>
        <pc:sldMkLst>
          <pc:docMk/>
          <pc:sldMk cId="3925833339" sldId="261"/>
        </pc:sldMkLst>
      </pc:sldChg>
      <pc:sldChg chg="modTransition">
        <pc:chgData name="Soria, Thomas" userId="1003BFFD93624E64@LIVE.COM" providerId="AD" clId="Web-{5596397B-F153-4331-A53E-FE6FA030FF2D}" dt="2018-01-18T17:32:34.534" v="10"/>
        <pc:sldMkLst>
          <pc:docMk/>
          <pc:sldMk cId="2474507604" sldId="267"/>
        </pc:sldMkLst>
      </pc:sldChg>
      <pc:sldChg chg="modTransition">
        <pc:chgData name="Soria, Thomas" userId="1003BFFD93624E64@LIVE.COM" providerId="AD" clId="Web-{5596397B-F153-4331-A53E-FE6FA030FF2D}" dt="2018-01-18T17:33:43.378" v="15"/>
        <pc:sldMkLst>
          <pc:docMk/>
          <pc:sldMk cId="3046874574" sldId="270"/>
        </pc:sldMkLst>
      </pc:sldChg>
      <pc:sldChg chg="addSp delSp modSp">
        <pc:chgData name="Soria, Thomas" userId="1003BFFD93624E64@LIVE.COM" providerId="AD" clId="Web-{5596397B-F153-4331-A53E-FE6FA030FF2D}" dt="2018-01-18T17:43:32.374" v="20"/>
        <pc:sldMkLst>
          <pc:docMk/>
          <pc:sldMk cId="2088690842" sldId="275"/>
        </pc:sldMkLst>
        <pc:graphicFrameChg chg="add del mod">
          <ac:chgData name="Soria, Thomas" userId="1003BFFD93624E64@LIVE.COM" providerId="AD" clId="Web-{5596397B-F153-4331-A53E-FE6FA030FF2D}" dt="2018-01-18T17:43:08.233" v="18"/>
          <ac:graphicFrameMkLst>
            <pc:docMk/>
            <pc:sldMk cId="2088690842" sldId="275"/>
            <ac:graphicFrameMk id="5" creationId="{62B8F533-476D-427D-8A50-F0E8C75FAB79}"/>
          </ac:graphicFrameMkLst>
        </pc:graphicFrameChg>
        <pc:graphicFrameChg chg="add mod">
          <ac:chgData name="Soria, Thomas" userId="1003BFFD93624E64@LIVE.COM" providerId="AD" clId="Web-{5596397B-F153-4331-A53E-FE6FA030FF2D}" dt="2018-01-18T17:43:32.374" v="20"/>
          <ac:graphicFrameMkLst>
            <pc:docMk/>
            <pc:sldMk cId="2088690842" sldId="275"/>
            <ac:graphicFrameMk id="7" creationId="{13F85AF1-73E3-45E3-AB00-D52536CD8F8F}"/>
          </ac:graphicFrameMkLst>
        </pc:graphicFrameChg>
      </pc:sldChg>
      <pc:sldChg chg="addSp delSp modSp">
        <pc:chgData name="Soria, Thomas" userId="1003BFFD93624E64@LIVE.COM" providerId="AD" clId="Web-{5596397B-F153-4331-A53E-FE6FA030FF2D}" dt="2018-01-18T17:28:46.254" v="9"/>
        <pc:sldMkLst>
          <pc:docMk/>
          <pc:sldMk cId="3398659608" sldId="275"/>
        </pc:sldMkLst>
        <pc:spChg chg="add mod">
          <ac:chgData name="Soria, Thomas" userId="1003BFFD93624E64@LIVE.COM" providerId="AD" clId="Web-{5596397B-F153-4331-A53E-FE6FA030FF2D}" dt="2018-01-18T17:27:48.614" v="2"/>
          <ac:spMkLst>
            <pc:docMk/>
            <pc:sldMk cId="3398659608" sldId="275"/>
            <ac:spMk id="2" creationId="{D0FED1B0-523B-4B41-976C-AA84D128C976}"/>
          </ac:spMkLst>
        </pc:spChg>
        <pc:spChg chg="add mod">
          <ac:chgData name="Soria, Thomas" userId="1003BFFD93624E64@LIVE.COM" providerId="AD" clId="Web-{5596397B-F153-4331-A53E-FE6FA030FF2D}" dt="2018-01-18T17:28:11.286" v="5"/>
          <ac:spMkLst>
            <pc:docMk/>
            <pc:sldMk cId="3398659608" sldId="275"/>
            <ac:spMk id="3" creationId="{DE8755B0-F9D9-4CAF-BFCF-ED9E5565F6FE}"/>
          </ac:spMkLst>
        </pc:spChg>
        <pc:spChg chg="add del mod">
          <ac:chgData name="Soria, Thomas" userId="1003BFFD93624E64@LIVE.COM" providerId="AD" clId="Web-{5596397B-F153-4331-A53E-FE6FA030FF2D}" dt="2018-01-18T17:28:46.254" v="9"/>
          <ac:spMkLst>
            <pc:docMk/>
            <pc:sldMk cId="3398659608" sldId="275"/>
            <ac:spMk id="4" creationId="{0C575A4B-7BF4-48BF-82D1-C5728666D779}"/>
          </ac:spMkLst>
        </pc:spChg>
      </pc:sldChg>
    </pc:docChg>
  </pc:docChgLst>
  <pc:docChgLst>
    <pc:chgData name="Taylor, Joseph" userId="10030000990D4E7A@LIVE.COM" providerId="AD" clId="Web-{21E478F0-ECDB-4DA5-9DAD-F106B3A69900}"/>
    <pc:docChg chg="modSld sldOrd">
      <pc:chgData name="Taylor, Joseph" userId="10030000990D4E7A@LIVE.COM" providerId="AD" clId="Web-{21E478F0-ECDB-4DA5-9DAD-F106B3A69900}" dt="2018-01-16T17:59:44.475" v="24"/>
      <pc:docMkLst>
        <pc:docMk/>
      </pc:docMkLst>
      <pc:sldChg chg="modSp">
        <pc:chgData name="Taylor, Joseph" userId="10030000990D4E7A@LIVE.COM" providerId="AD" clId="Web-{21E478F0-ECDB-4DA5-9DAD-F106B3A69900}" dt="2018-01-16T17:59:42.193" v="23"/>
        <pc:sldMkLst>
          <pc:docMk/>
          <pc:sldMk cId="834114722" sldId="271"/>
        </pc:sldMkLst>
        <pc:spChg chg="mod">
          <ac:chgData name="Taylor, Joseph" userId="10030000990D4E7A@LIVE.COM" providerId="AD" clId="Web-{21E478F0-ECDB-4DA5-9DAD-F106B3A69900}" dt="2018-01-16T17:59:42.193" v="23"/>
          <ac:spMkLst>
            <pc:docMk/>
            <pc:sldMk cId="834114722" sldId="271"/>
            <ac:spMk id="3" creationId="{EC6BA60E-64EF-4D2D-82CE-B61490A62EE3}"/>
          </ac:spMkLst>
        </pc:spChg>
      </pc:sldChg>
      <pc:sldChg chg="ord">
        <pc:chgData name="Taylor, Joseph" userId="10030000990D4E7A@LIVE.COM" providerId="AD" clId="Web-{21E478F0-ECDB-4DA5-9DAD-F106B3A69900}" dt="2018-01-16T17:59:44.475" v="24"/>
        <pc:sldMkLst>
          <pc:docMk/>
          <pc:sldMk cId="3170272559" sldId="272"/>
        </pc:sldMkLst>
      </pc:sldChg>
    </pc:docChg>
  </pc:docChgLst>
  <pc:docChgLst>
    <pc:chgData name="Taylor, Joseph" userId="10030000990D4E7A@LIVE.COM" providerId="AD" clId="Web-{4A25B9F7-A89F-4DAC-8F0B-7286DF617496}"/>
    <pc:docChg chg="addSld modSld modSection">
      <pc:chgData name="Taylor, Joseph" userId="10030000990D4E7A@LIVE.COM" providerId="AD" clId="Web-{4A25B9F7-A89F-4DAC-8F0B-7286DF617496}" dt="2017-12-06T16:20:12.970" v="17"/>
      <pc:docMkLst>
        <pc:docMk/>
      </pc:docMkLst>
      <pc:sldChg chg="modSp new">
        <pc:chgData name="Taylor, Joseph" userId="10030000990D4E7A@LIVE.COM" providerId="AD" clId="Web-{4A25B9F7-A89F-4DAC-8F0B-7286DF617496}" dt="2017-12-06T16:20:11.283" v="15"/>
        <pc:sldMkLst>
          <pc:docMk/>
          <pc:sldMk cId="1021813819" sldId="262"/>
        </pc:sldMkLst>
        <pc:spChg chg="mod">
          <ac:chgData name="Taylor, Joseph" userId="10030000990D4E7A@LIVE.COM" providerId="AD" clId="Web-{4A25B9F7-A89F-4DAC-8F0B-7286DF617496}" dt="2017-12-06T16:20:11.283" v="15"/>
          <ac:spMkLst>
            <pc:docMk/>
            <pc:sldMk cId="1021813819" sldId="262"/>
            <ac:spMk id="2" creationId="{0B8929AF-A78D-4178-BDAE-B52F7F21BCF9}"/>
          </ac:spMkLst>
        </pc:spChg>
      </pc:sldChg>
    </pc:docChg>
  </pc:docChgLst>
  <pc:docChgLst>
    <pc:chgData name="Taylor, Joseph" userId="10030000990D4E7A@LIVE.COM" providerId="AD" clId="Web-{EC5B632D-42A8-4168-841C-DCC7E1BC8509}"/>
    <pc:docChg chg="modSld">
      <pc:chgData name="Taylor, Joseph" userId="10030000990D4E7A@LIVE.COM" providerId="AD" clId="Web-{EC5B632D-42A8-4168-841C-DCC7E1BC8509}" dt="2018-01-10T18:21:57.173" v="10"/>
      <pc:docMkLst>
        <pc:docMk/>
      </pc:docMkLst>
      <pc:sldChg chg="addSp delSp modSp mod setBg setClrOvrMap">
        <pc:chgData name="Taylor, Joseph" userId="10030000990D4E7A@LIVE.COM" providerId="AD" clId="Web-{EC5B632D-42A8-4168-841C-DCC7E1BC8509}" dt="2018-01-10T18:21:57.173" v="10"/>
        <pc:sldMkLst>
          <pc:docMk/>
          <pc:sldMk cId="4092095856" sldId="266"/>
        </pc:sldMkLst>
        <pc:spChg chg="mod">
          <ac:chgData name="Taylor, Joseph" userId="10030000990D4E7A@LIVE.COM" providerId="AD" clId="Web-{EC5B632D-42A8-4168-841C-DCC7E1BC8509}" dt="2018-01-10T18:21:56.798" v="9"/>
          <ac:spMkLst>
            <pc:docMk/>
            <pc:sldMk cId="4092095856" sldId="266"/>
            <ac:spMk id="2" creationId="{8E034F51-7461-44C4-B557-E1F56ADD141D}"/>
          </ac:spMkLst>
        </pc:spChg>
        <pc:spChg chg="mod">
          <ac:chgData name="Taylor, Joseph" userId="10030000990D4E7A@LIVE.COM" providerId="AD" clId="Web-{EC5B632D-42A8-4168-841C-DCC7E1BC8509}" dt="2018-01-10T18:21:57.173" v="10"/>
          <ac:spMkLst>
            <pc:docMk/>
            <pc:sldMk cId="4092095856" sldId="266"/>
            <ac:spMk id="3" creationId="{0E39C786-1244-4F6D-B17C-1504D4D1908E}"/>
          </ac:spMkLst>
        </pc:spChg>
        <pc:spChg chg="add">
          <ac:chgData name="Taylor, Joseph" userId="10030000990D4E7A@LIVE.COM" providerId="AD" clId="Web-{EC5B632D-42A8-4168-841C-DCC7E1BC8509}" dt="2018-01-10T18:21:57.173" v="10"/>
          <ac:spMkLst>
            <pc:docMk/>
            <pc:sldMk cId="4092095856" sldId="266"/>
            <ac:spMk id="13" creationId="{C5E6CFF1-2F42-4E10-9A97-F116F46F53FE}"/>
          </ac:spMkLst>
        </pc:spChg>
        <pc:picChg chg="add mod ord">
          <ac:chgData name="Taylor, Joseph" userId="10030000990D4E7A@LIVE.COM" providerId="AD" clId="Web-{EC5B632D-42A8-4168-841C-DCC7E1BC8509}" dt="2018-01-10T18:21:57.173" v="10"/>
          <ac:picMkLst>
            <pc:docMk/>
            <pc:sldMk cId="4092095856" sldId="266"/>
            <ac:picMk id="4" creationId="{2E712DDE-8A95-4640-8433-EB988FB99B0A}"/>
          </ac:picMkLst>
        </pc:picChg>
        <pc:picChg chg="del">
          <ac:chgData name="Taylor, Joseph" userId="10030000990D4E7A@LIVE.COM" providerId="AD" clId="Web-{EC5B632D-42A8-4168-841C-DCC7E1BC8509}" dt="2018-01-10T18:17:49.298" v="6"/>
          <ac:picMkLst>
            <pc:docMk/>
            <pc:sldMk cId="4092095856" sldId="266"/>
            <ac:picMk id="8" creationId="{FD9B2A14-4DBC-4F95-9990-614E2139E161}"/>
          </ac:picMkLst>
        </pc:picChg>
        <pc:cxnChg chg="add del">
          <ac:chgData name="Taylor, Joseph" userId="10030000990D4E7A@LIVE.COM" providerId="AD" clId="Web-{EC5B632D-42A8-4168-841C-DCC7E1BC8509}" dt="2018-01-10T18:21:56.798" v="9"/>
          <ac:cxnSpMkLst>
            <pc:docMk/>
            <pc:sldMk cId="4092095856" sldId="266"/>
            <ac:cxnSpMk id="10" creationId="{E4A809D5-3600-46D4-A466-67F2349A54FB}"/>
          </ac:cxnSpMkLst>
        </pc:cxnChg>
        <pc:cxnChg chg="add">
          <ac:chgData name="Taylor, Joseph" userId="10030000990D4E7A@LIVE.COM" providerId="AD" clId="Web-{EC5B632D-42A8-4168-841C-DCC7E1BC8509}" dt="2018-01-10T18:21:57.173" v="10"/>
          <ac:cxnSpMkLst>
            <pc:docMk/>
            <pc:sldMk cId="4092095856" sldId="266"/>
            <ac:cxnSpMk id="15" creationId="{67182200-4859-4C8D-BCBB-55B245C28BA3}"/>
          </ac:cxnSpMkLst>
        </pc:cxnChg>
      </pc:sldChg>
      <pc:sldChg chg="modSp">
        <pc:chgData name="Taylor, Joseph" userId="10030000990D4E7A@LIVE.COM" providerId="AD" clId="Web-{EC5B632D-42A8-4168-841C-DCC7E1BC8509}" dt="2018-01-10T18:16:09.689" v="4"/>
        <pc:sldMkLst>
          <pc:docMk/>
          <pc:sldMk cId="834114722" sldId="271"/>
        </pc:sldMkLst>
        <pc:spChg chg="mod">
          <ac:chgData name="Taylor, Joseph" userId="10030000990D4E7A@LIVE.COM" providerId="AD" clId="Web-{EC5B632D-42A8-4168-841C-DCC7E1BC8509}" dt="2018-01-10T18:16:09.689" v="4"/>
          <ac:spMkLst>
            <pc:docMk/>
            <pc:sldMk cId="834114722" sldId="271"/>
            <ac:spMk id="3" creationId="{EC6BA60E-64EF-4D2D-82CE-B61490A62EE3}"/>
          </ac:spMkLst>
        </pc:spChg>
      </pc:sldChg>
    </pc:docChg>
  </pc:docChgLst>
  <pc:docChgLst>
    <pc:chgData name="Raigosa, Diego" userId="10030000936049AE@LIVE.COM" providerId="AD" clId="Web-{40E58330-8EBE-494D-9445-955BF486F5B7}"/>
    <pc:docChg chg="modSld">
      <pc:chgData name="Raigosa, Diego" userId="10030000936049AE@LIVE.COM" providerId="AD" clId="Web-{40E58330-8EBE-494D-9445-955BF486F5B7}" dt="2017-12-07T18:57:26.605" v="107"/>
      <pc:docMkLst>
        <pc:docMk/>
      </pc:docMkLst>
      <pc:sldChg chg="modSp">
        <pc:chgData name="Raigosa, Diego" userId="10030000936049AE@LIVE.COM" providerId="AD" clId="Web-{40E58330-8EBE-494D-9445-955BF486F5B7}" dt="2017-12-07T18:57:26.589" v="106"/>
        <pc:sldMkLst>
          <pc:docMk/>
          <pc:sldMk cId="649730121" sldId="264"/>
        </pc:sldMkLst>
        <pc:spChg chg="mod">
          <ac:chgData name="Raigosa, Diego" userId="10030000936049AE@LIVE.COM" providerId="AD" clId="Web-{40E58330-8EBE-494D-9445-955BF486F5B7}" dt="2017-12-07T18:54:41.856" v="17"/>
          <ac:spMkLst>
            <pc:docMk/>
            <pc:sldMk cId="649730121" sldId="264"/>
            <ac:spMk id="2" creationId="{90E96660-0282-43F5-B60A-D2F6F1F93A31}"/>
          </ac:spMkLst>
        </pc:spChg>
        <pc:spChg chg="mod">
          <ac:chgData name="Raigosa, Diego" userId="10030000936049AE@LIVE.COM" providerId="AD" clId="Web-{40E58330-8EBE-494D-9445-955BF486F5B7}" dt="2017-12-07T18:57:26.589" v="106"/>
          <ac:spMkLst>
            <pc:docMk/>
            <pc:sldMk cId="649730121" sldId="264"/>
            <ac:spMk id="3" creationId="{F1B1A9CF-172C-42DB-87A6-EF018DFC06A3}"/>
          </ac:spMkLst>
        </pc:spChg>
      </pc:sldChg>
    </pc:docChg>
  </pc:docChgLst>
  <pc:docChgLst>
    <pc:chgData name="Taylor, Joseph" userId="10030000990D4E7A@LIVE.COM" providerId="AD" clId="Web-{45FDC778-49EE-40DA-9BB8-E576BE6BB2C0}"/>
    <pc:docChg chg="modSld">
      <pc:chgData name="Taylor, Joseph" userId="10030000990D4E7A@LIVE.COM" providerId="AD" clId="Web-{45FDC778-49EE-40DA-9BB8-E576BE6BB2C0}" dt="2017-12-18T16:39:05.179" v="34"/>
      <pc:docMkLst>
        <pc:docMk/>
      </pc:docMkLst>
      <pc:sldChg chg="modSp">
        <pc:chgData name="Taylor, Joseph" userId="10030000990D4E7A@LIVE.COM" providerId="AD" clId="Web-{45FDC778-49EE-40DA-9BB8-E576BE6BB2C0}" dt="2017-12-18T16:38:15.320" v="32"/>
        <pc:sldMkLst>
          <pc:docMk/>
          <pc:sldMk cId="1688388134" sldId="268"/>
        </pc:sldMkLst>
        <pc:spChg chg="mod">
          <ac:chgData name="Taylor, Joseph" userId="10030000990D4E7A@LIVE.COM" providerId="AD" clId="Web-{45FDC778-49EE-40DA-9BB8-E576BE6BB2C0}" dt="2017-12-18T16:38:15.320" v="32"/>
          <ac:spMkLst>
            <pc:docMk/>
            <pc:sldMk cId="1688388134" sldId="268"/>
            <ac:spMk id="3" creationId="{881F268A-23E5-4C33-9683-65D98875A4C9}"/>
          </ac:spMkLst>
        </pc:spChg>
      </pc:sldChg>
    </pc:docChg>
  </pc:docChgLst>
  <pc:docChgLst>
    <pc:chgData name="Raigosa, Diego" userId="10030000936049AE@LIVE.COM" providerId="AD" clId="Web-{669D279B-699F-4A34-950D-6446F18EC3D8}"/>
    <pc:docChg chg="modSld">
      <pc:chgData name="Raigosa, Diego" userId="10030000936049AE@LIVE.COM" providerId="AD" clId="Web-{669D279B-699F-4A34-950D-6446F18EC3D8}" dt="2018-01-17T18:54:26.449" v="119"/>
      <pc:docMkLst>
        <pc:docMk/>
      </pc:docMkLst>
      <pc:sldChg chg="modSp">
        <pc:chgData name="Raigosa, Diego" userId="10030000936049AE@LIVE.COM" providerId="AD" clId="Web-{669D279B-699F-4A34-950D-6446F18EC3D8}" dt="2018-01-17T18:36:07.598" v="117"/>
        <pc:sldMkLst>
          <pc:docMk/>
          <pc:sldMk cId="1861051531" sldId="274"/>
        </pc:sldMkLst>
        <pc:spChg chg="mod">
          <ac:chgData name="Raigosa, Diego" userId="10030000936049AE@LIVE.COM" providerId="AD" clId="Web-{669D279B-699F-4A34-950D-6446F18EC3D8}" dt="2018-01-17T18:25:27.040" v="16"/>
          <ac:spMkLst>
            <pc:docMk/>
            <pc:sldMk cId="1861051531" sldId="274"/>
            <ac:spMk id="2" creationId="{28F7DAD7-C4AF-4C22-9BAA-514D941B0FAA}"/>
          </ac:spMkLst>
        </pc:spChg>
        <pc:spChg chg="mod">
          <ac:chgData name="Raigosa, Diego" userId="10030000936049AE@LIVE.COM" providerId="AD" clId="Web-{669D279B-699F-4A34-950D-6446F18EC3D8}" dt="2018-01-17T18:36:03.395" v="93"/>
          <ac:spMkLst>
            <pc:docMk/>
            <pc:sldMk cId="1861051531" sldId="274"/>
            <ac:spMk id="8" creationId="{2FE33594-FF0C-4E48-9511-B4324BB47365}"/>
          </ac:spMkLst>
        </pc:spChg>
        <pc:spChg chg="mod">
          <ac:chgData name="Raigosa, Diego" userId="10030000936049AE@LIVE.COM" providerId="AD" clId="Web-{669D279B-699F-4A34-950D-6446F18EC3D8}" dt="2018-01-17T18:36:07.598" v="117"/>
          <ac:spMkLst>
            <pc:docMk/>
            <pc:sldMk cId="1861051531" sldId="274"/>
            <ac:spMk id="12" creationId="{0210D25A-675D-4AEA-AEE9-E5D67910C6F7}"/>
          </ac:spMkLst>
        </pc:spChg>
        <pc:picChg chg="mod">
          <ac:chgData name="Raigosa, Diego" userId="10030000936049AE@LIVE.COM" providerId="AD" clId="Web-{669D279B-699F-4A34-950D-6446F18EC3D8}" dt="2018-01-17T18:26:58.961" v="19"/>
          <ac:picMkLst>
            <pc:docMk/>
            <pc:sldMk cId="1861051531" sldId="274"/>
            <ac:picMk id="9" creationId="{35D3AA2E-0B7F-4253-9E3A-D9653F2792EA}"/>
          </ac:picMkLst>
        </pc:picChg>
      </pc:sldChg>
    </pc:docChg>
  </pc:docChgLst>
  <pc:docChgLst>
    <pc:chgData name="Taylor, Joseph" userId="10030000990D4E7A@LIVE.COM" providerId="AD" clId="Web-{1917E766-4FE2-4FA6-9F9E-759A7121AEE2}"/>
    <pc:docChg chg="modSld">
      <pc:chgData name="Taylor, Joseph" userId="10030000990D4E7A@LIVE.COM" providerId="AD" clId="Web-{1917E766-4FE2-4FA6-9F9E-759A7121AEE2}" dt="2018-01-18T17:34:31.842" v="34"/>
      <pc:docMkLst>
        <pc:docMk/>
      </pc:docMkLst>
      <pc:sldChg chg="modSp">
        <pc:chgData name="Taylor, Joseph" userId="10030000990D4E7A@LIVE.COM" providerId="AD" clId="Web-{1917E766-4FE2-4FA6-9F9E-759A7121AEE2}" dt="2018-01-18T17:34:31.842" v="34"/>
        <pc:sldMkLst>
          <pc:docMk/>
          <pc:sldMk cId="2088690842" sldId="275"/>
        </pc:sldMkLst>
        <pc:spChg chg="mod">
          <ac:chgData name="Taylor, Joseph" userId="10030000990D4E7A@LIVE.COM" providerId="AD" clId="Web-{1917E766-4FE2-4FA6-9F9E-759A7121AEE2}" dt="2018-01-18T17:34:28.873" v="31"/>
          <ac:spMkLst>
            <pc:docMk/>
            <pc:sldMk cId="2088690842" sldId="275"/>
            <ac:spMk id="2" creationId="{BEB47BB4-2D8F-4E09-A648-34CC8486A9AB}"/>
          </ac:spMkLst>
        </pc:spChg>
        <pc:spChg chg="mod">
          <ac:chgData name="Taylor, Joseph" userId="10030000990D4E7A@LIVE.COM" providerId="AD" clId="Web-{1917E766-4FE2-4FA6-9F9E-759A7121AEE2}" dt="2018-01-18T17:34:31.842" v="34"/>
          <ac:spMkLst>
            <pc:docMk/>
            <pc:sldMk cId="2088690842" sldId="275"/>
            <ac:spMk id="3" creationId="{F6E70C8B-8B18-45C7-96D3-CBEA9669554D}"/>
          </ac:spMkLst>
        </pc:spChg>
      </pc:sldChg>
    </pc:docChg>
  </pc:docChgLst>
  <pc:docChgLst>
    <pc:chgData name="Soria, Thomas" userId="1003BFFD93624E64@LIVE.COM" providerId="AD" clId="Web-{610DA6A5-4EE9-4D4A-BB79-31402349FDF3}"/>
    <pc:docChg chg="addSld delSld modSld sldOrd modSection">
      <pc:chgData name="Soria, Thomas" userId="1003BFFD93624E64@LIVE.COM" providerId="AD" clId="Web-{610DA6A5-4EE9-4D4A-BB79-31402349FDF3}" dt="2018-01-10T16:22:27.562" v="35"/>
      <pc:docMkLst>
        <pc:docMk/>
      </pc:docMkLst>
      <pc:sldChg chg="addSp modSp">
        <pc:chgData name="Soria, Thomas" userId="1003BFFD93624E64@LIVE.COM" providerId="AD" clId="Web-{610DA6A5-4EE9-4D4A-BB79-31402349FDF3}" dt="2018-01-10T16:14:54.797" v="7"/>
        <pc:sldMkLst>
          <pc:docMk/>
          <pc:sldMk cId="3925833339" sldId="261"/>
        </pc:sldMkLst>
        <pc:spChg chg="mod">
          <ac:chgData name="Soria, Thomas" userId="1003BFFD93624E64@LIVE.COM" providerId="AD" clId="Web-{610DA6A5-4EE9-4D4A-BB79-31402349FDF3}" dt="2018-01-10T16:13:56.438" v="2"/>
          <ac:spMkLst>
            <pc:docMk/>
            <pc:sldMk cId="3925833339" sldId="261"/>
            <ac:spMk id="2" creationId="{855D1028-BBA9-4151-9041-81769DFDEAF6}"/>
          </ac:spMkLst>
        </pc:spChg>
        <pc:spChg chg="mod">
          <ac:chgData name="Soria, Thomas" userId="1003BFFD93624E64@LIVE.COM" providerId="AD" clId="Web-{610DA6A5-4EE9-4D4A-BB79-31402349FDF3}" dt="2018-01-10T16:14:54.797" v="7"/>
          <ac:spMkLst>
            <pc:docMk/>
            <pc:sldMk cId="3925833339" sldId="261"/>
            <ac:spMk id="3" creationId="{D4D80A5C-36EE-4C93-B9A2-32F6A2223692}"/>
          </ac:spMkLst>
        </pc:spChg>
        <pc:spChg chg="add">
          <ac:chgData name="Soria, Thomas" userId="1003BFFD93624E64@LIVE.COM" providerId="AD" clId="Web-{610DA6A5-4EE9-4D4A-BB79-31402349FDF3}" dt="2018-01-10T16:13:56.438" v="2"/>
          <ac:spMkLst>
            <pc:docMk/>
            <pc:sldMk cId="3925833339" sldId="261"/>
            <ac:spMk id="6" creationId="{724CD679-7405-4CD3-A92A-9469F279A59D}"/>
          </ac:spMkLst>
        </pc:spChg>
        <pc:picChg chg="mod">
          <ac:chgData name="Soria, Thomas" userId="1003BFFD93624E64@LIVE.COM" providerId="AD" clId="Web-{610DA6A5-4EE9-4D4A-BB79-31402349FDF3}" dt="2018-01-10T16:13:56.438" v="2"/>
          <ac:picMkLst>
            <pc:docMk/>
            <pc:sldMk cId="3925833339" sldId="261"/>
            <ac:picMk id="4" creationId="{27E9620A-5686-4A0F-B6DC-42FEA52F5C4F}"/>
          </ac:picMkLst>
        </pc:picChg>
      </pc:sldChg>
      <pc:sldChg chg="modSp">
        <pc:chgData name="Soria, Thomas" userId="1003BFFD93624E64@LIVE.COM" providerId="AD" clId="Web-{610DA6A5-4EE9-4D4A-BB79-31402349FDF3}" dt="2018-01-10T16:10:07.675" v="0"/>
        <pc:sldMkLst>
          <pc:docMk/>
          <pc:sldMk cId="418838473" sldId="263"/>
        </pc:sldMkLst>
        <pc:spChg chg="mod">
          <ac:chgData name="Soria, Thomas" userId="1003BFFD93624E64@LIVE.COM" providerId="AD" clId="Web-{610DA6A5-4EE9-4D4A-BB79-31402349FDF3}" dt="2018-01-10T16:10:07.675" v="0"/>
          <ac:spMkLst>
            <pc:docMk/>
            <pc:sldMk cId="418838473" sldId="263"/>
            <ac:spMk id="2" creationId="{00CBF124-A674-49BE-8C1E-40487562CA51}"/>
          </ac:spMkLst>
        </pc:spChg>
      </pc:sldChg>
      <pc:sldChg chg="ord">
        <pc:chgData name="Soria, Thomas" userId="1003BFFD93624E64@LIVE.COM" providerId="AD" clId="Web-{610DA6A5-4EE9-4D4A-BB79-31402349FDF3}" dt="2018-01-10T16:10:47.877" v="1"/>
        <pc:sldMkLst>
          <pc:docMk/>
          <pc:sldMk cId="1688388134" sldId="268"/>
        </pc:sldMkLst>
      </pc:sldChg>
      <pc:sldChg chg="modSp new">
        <pc:chgData name="Soria, Thomas" userId="1003BFFD93624E64@LIVE.COM" providerId="AD" clId="Web-{610DA6A5-4EE9-4D4A-BB79-31402349FDF3}" dt="2018-01-10T16:18:15.889" v="29"/>
        <pc:sldMkLst>
          <pc:docMk/>
          <pc:sldMk cId="1911002899" sldId="269"/>
        </pc:sldMkLst>
        <pc:spChg chg="mod">
          <ac:chgData name="Soria, Thomas" userId="1003BFFD93624E64@LIVE.COM" providerId="AD" clId="Web-{610DA6A5-4EE9-4D4A-BB79-31402349FDF3}" dt="2018-01-10T16:18:15.889" v="29"/>
          <ac:spMkLst>
            <pc:docMk/>
            <pc:sldMk cId="1911002899" sldId="269"/>
            <ac:spMk id="2" creationId="{A4EE1D0E-AD71-41AD-A6D8-BA6F8147E8BC}"/>
          </ac:spMkLst>
        </pc:spChg>
      </pc:sldChg>
      <pc:sldChg chg="modSp">
        <pc:chgData name="Soria, Thomas" userId="1003BFFD93624E64@LIVE.COM" providerId="AD" clId="Web-{610DA6A5-4EE9-4D4A-BB79-31402349FDF3}" dt="2018-01-10T16:22:27.562" v="34"/>
        <pc:sldMkLst>
          <pc:docMk/>
          <pc:sldMk cId="3046874574" sldId="270"/>
        </pc:sldMkLst>
        <pc:spChg chg="mod">
          <ac:chgData name="Soria, Thomas" userId="1003BFFD93624E64@LIVE.COM" providerId="AD" clId="Web-{610DA6A5-4EE9-4D4A-BB79-31402349FDF3}" dt="2018-01-10T16:22:27.562" v="34"/>
          <ac:spMkLst>
            <pc:docMk/>
            <pc:sldMk cId="3046874574" sldId="270"/>
            <ac:spMk id="3" creationId="{4270BC8E-F80E-4562-A61B-30AAE571B10F}"/>
          </ac:spMkLst>
        </pc:spChg>
      </pc:sldChg>
      <pc:sldChg chg="new del">
        <pc:chgData name="Soria, Thomas" userId="1003BFFD93624E64@LIVE.COM" providerId="AD" clId="Web-{610DA6A5-4EE9-4D4A-BB79-31402349FDF3}" dt="2018-01-10T16:17:57.811" v="9"/>
        <pc:sldMkLst>
          <pc:docMk/>
          <pc:sldMk cId="620698870" sldId="271"/>
        </pc:sldMkLst>
      </pc:sldChg>
    </pc:docChg>
  </pc:docChgLst>
  <pc:docChgLst>
    <pc:chgData name="Taylor, Joseph" userId="10030000990D4E7A@LIVE.COM" providerId="AD" clId="Web-{9C437D32-754E-4E2E-8AF8-546FB14AD364}"/>
    <pc:docChg chg="addSld delSld modSld sldOrd modSection">
      <pc:chgData name="Taylor, Joseph" userId="10030000990D4E7A@LIVE.COM" providerId="AD" clId="Web-{9C437D32-754E-4E2E-8AF8-546FB14AD364}" dt="2018-01-10T17:03:51.284" v="115"/>
      <pc:docMkLst>
        <pc:docMk/>
      </pc:docMkLst>
      <pc:sldChg chg="modSp del">
        <pc:chgData name="Taylor, Joseph" userId="10030000990D4E7A@LIVE.COM" providerId="AD" clId="Web-{9C437D32-754E-4E2E-8AF8-546FB14AD364}" dt="2018-01-10T16:21:45.189" v="6"/>
        <pc:sldMkLst>
          <pc:docMk/>
          <pc:sldMk cId="418838473" sldId="263"/>
        </pc:sldMkLst>
        <pc:spChg chg="mod">
          <ac:chgData name="Taylor, Joseph" userId="10030000990D4E7A@LIVE.COM" providerId="AD" clId="Web-{9C437D32-754E-4E2E-8AF8-546FB14AD364}" dt="2018-01-10T16:21:40.126" v="3"/>
          <ac:spMkLst>
            <pc:docMk/>
            <pc:sldMk cId="418838473" sldId="263"/>
            <ac:spMk id="6" creationId="{757806AF-6A4B-4ACF-ADBC-2B4D1AEAED01}"/>
          </ac:spMkLst>
        </pc:spChg>
      </pc:sldChg>
      <pc:sldChg chg="ord">
        <pc:chgData name="Taylor, Joseph" userId="10030000990D4E7A@LIVE.COM" providerId="AD" clId="Web-{9C437D32-754E-4E2E-8AF8-546FB14AD364}" dt="2018-01-10T16:13:19.742" v="0"/>
        <pc:sldMkLst>
          <pc:docMk/>
          <pc:sldMk cId="1688388134" sldId="268"/>
        </pc:sldMkLst>
      </pc:sldChg>
      <pc:sldChg chg="modSp">
        <pc:chgData name="Taylor, Joseph" userId="10030000990D4E7A@LIVE.COM" providerId="AD" clId="Web-{9C437D32-754E-4E2E-8AF8-546FB14AD364}" dt="2018-01-10T17:03:51.269" v="114"/>
        <pc:sldMkLst>
          <pc:docMk/>
          <pc:sldMk cId="1911002899" sldId="269"/>
        </pc:sldMkLst>
        <pc:spChg chg="mod">
          <ac:chgData name="Taylor, Joseph" userId="10030000990D4E7A@LIVE.COM" providerId="AD" clId="Web-{9C437D32-754E-4E2E-8AF8-546FB14AD364}" dt="2018-01-10T17:03:51.269" v="114"/>
          <ac:spMkLst>
            <pc:docMk/>
            <pc:sldMk cId="1911002899" sldId="269"/>
            <ac:spMk id="3" creationId="{551EAEA5-EFFF-4BE5-81C5-036B9B1592C9}"/>
          </ac:spMkLst>
        </pc:spChg>
      </pc:sldChg>
      <pc:sldChg chg="del">
        <pc:chgData name="Taylor, Joseph" userId="10030000990D4E7A@LIVE.COM" providerId="AD" clId="Web-{9C437D32-754E-4E2E-8AF8-546FB14AD364}" dt="2018-01-10T16:17:07.277" v="1"/>
        <pc:sldMkLst>
          <pc:docMk/>
          <pc:sldMk cId="2687861250" sldId="269"/>
        </pc:sldMkLst>
      </pc:sldChg>
      <pc:sldChg chg="addSp delSp modSp new mod setBg setClrOvrMap">
        <pc:chgData name="Taylor, Joseph" userId="10030000990D4E7A@LIVE.COM" providerId="AD" clId="Web-{9C437D32-754E-4E2E-8AF8-546FB14AD364}" dt="2018-01-10T16:29:54.823" v="88"/>
        <pc:sldMkLst>
          <pc:docMk/>
          <pc:sldMk cId="3046874574" sldId="270"/>
        </pc:sldMkLst>
        <pc:spChg chg="mod">
          <ac:chgData name="Taylor, Joseph" userId="10030000990D4E7A@LIVE.COM" providerId="AD" clId="Web-{9C437D32-754E-4E2E-8AF8-546FB14AD364}" dt="2018-01-10T16:29:12.635" v="85"/>
          <ac:spMkLst>
            <pc:docMk/>
            <pc:sldMk cId="3046874574" sldId="270"/>
            <ac:spMk id="2" creationId="{13781880-8062-4D11-877F-6B403A6EE4DE}"/>
          </ac:spMkLst>
        </pc:spChg>
        <pc:spChg chg="mod">
          <ac:chgData name="Taylor, Joseph" userId="10030000990D4E7A@LIVE.COM" providerId="AD" clId="Web-{9C437D32-754E-4E2E-8AF8-546FB14AD364}" dt="2018-01-10T16:29:54.823" v="88"/>
          <ac:spMkLst>
            <pc:docMk/>
            <pc:sldMk cId="3046874574" sldId="270"/>
            <ac:spMk id="3" creationId="{4270BC8E-F80E-4562-A61B-30AAE571B10F}"/>
          </ac:spMkLst>
        </pc:spChg>
        <pc:spChg chg="add del">
          <ac:chgData name="Taylor, Joseph" userId="10030000990D4E7A@LIVE.COM" providerId="AD" clId="Web-{9C437D32-754E-4E2E-8AF8-546FB14AD364}" dt="2018-01-10T16:26:02.803" v="77"/>
          <ac:spMkLst>
            <pc:docMk/>
            <pc:sldMk cId="3046874574" sldId="270"/>
            <ac:spMk id="6" creationId="{C5E6CFF1-2F42-4E10-9A97-F116F46F53FE}"/>
          </ac:spMkLst>
        </pc:spChg>
        <pc:spChg chg="add del">
          <ac:chgData name="Taylor, Joseph" userId="10030000990D4E7A@LIVE.COM" providerId="AD" clId="Web-{9C437D32-754E-4E2E-8AF8-546FB14AD364}" dt="2018-01-10T16:24:56.411" v="73"/>
          <ac:spMkLst>
            <pc:docMk/>
            <pc:sldMk cId="3046874574" sldId="270"/>
            <ac:spMk id="9" creationId="{3FCC729B-E528-40C3-82D3-BA4375575E87}"/>
          </ac:spMkLst>
        </pc:spChg>
        <pc:spChg chg="add del">
          <ac:chgData name="Taylor, Joseph" userId="10030000990D4E7A@LIVE.COM" providerId="AD" clId="Web-{9C437D32-754E-4E2E-8AF8-546FB14AD364}" dt="2018-01-10T16:24:56.411" v="73"/>
          <ac:spMkLst>
            <pc:docMk/>
            <pc:sldMk cId="3046874574" sldId="270"/>
            <ac:spMk id="11" creationId="{58F1FB8D-1842-4A04-998D-6CF047AB2790}"/>
          </ac:spMkLst>
        </pc:spChg>
        <pc:spChg chg="add del">
          <ac:chgData name="Taylor, Joseph" userId="10030000990D4E7A@LIVE.COM" providerId="AD" clId="Web-{9C437D32-754E-4E2E-8AF8-546FB14AD364}" dt="2018-01-10T16:29:12.635" v="85"/>
          <ac:spMkLst>
            <pc:docMk/>
            <pc:sldMk cId="3046874574" sldId="270"/>
            <ac:spMk id="13" creationId="{3856B5A6-FF87-428D-B5E7-1ABD70CD3E37}"/>
          </ac:spMkLst>
        </pc:spChg>
        <pc:picChg chg="add del mod ord">
          <ac:chgData name="Taylor, Joseph" userId="10030000990D4E7A@LIVE.COM" providerId="AD" clId="Web-{9C437D32-754E-4E2E-8AF8-546FB14AD364}" dt="2018-01-10T16:25:06.412" v="75"/>
          <ac:picMkLst>
            <pc:docMk/>
            <pc:sldMk cId="3046874574" sldId="270"/>
            <ac:picMk id="4" creationId="{5A265C33-3381-4776-A029-D31EDED13ABB}"/>
          </ac:picMkLst>
        </pc:picChg>
        <pc:picChg chg="add del mod ord">
          <ac:chgData name="Taylor, Joseph" userId="10030000990D4E7A@LIVE.COM" providerId="AD" clId="Web-{9C437D32-754E-4E2E-8AF8-546FB14AD364}" dt="2018-01-10T16:26:14.069" v="78"/>
          <ac:picMkLst>
            <pc:docMk/>
            <pc:sldMk cId="3046874574" sldId="270"/>
            <ac:picMk id="8" creationId="{BFE10757-F619-4558-858F-D72872297CB8}"/>
          </ac:picMkLst>
        </pc:picChg>
        <pc:picChg chg="add del mod">
          <ac:chgData name="Taylor, Joseph" userId="10030000990D4E7A@LIVE.COM" providerId="AD" clId="Web-{9C437D32-754E-4E2E-8AF8-546FB14AD364}" dt="2018-01-10T16:26:30.897" v="80"/>
          <ac:picMkLst>
            <pc:docMk/>
            <pc:sldMk cId="3046874574" sldId="270"/>
            <ac:picMk id="12" creationId="{06339329-0B40-4C82-9BFF-7D748E46D437}"/>
          </ac:picMkLst>
        </pc:picChg>
        <pc:picChg chg="add del mod">
          <ac:chgData name="Taylor, Joseph" userId="10030000990D4E7A@LIVE.COM" providerId="AD" clId="Web-{9C437D32-754E-4E2E-8AF8-546FB14AD364}" dt="2018-01-10T16:27:11.617" v="83"/>
          <ac:picMkLst>
            <pc:docMk/>
            <pc:sldMk cId="3046874574" sldId="270"/>
            <ac:picMk id="15" creationId="{15B3FF18-D53B-49F3-B1ED-875AF6E65849}"/>
          </ac:picMkLst>
        </pc:picChg>
        <pc:picChg chg="add mod ord">
          <ac:chgData name="Taylor, Joseph" userId="10030000990D4E7A@LIVE.COM" providerId="AD" clId="Web-{9C437D32-754E-4E2E-8AF8-546FB14AD364}" dt="2018-01-10T16:29:12.635" v="85"/>
          <ac:picMkLst>
            <pc:docMk/>
            <pc:sldMk cId="3046874574" sldId="270"/>
            <ac:picMk id="17" creationId="{CAC86F7E-269F-48B9-9111-470A2F08B04C}"/>
          </ac:picMkLst>
        </pc:picChg>
        <pc:cxnChg chg="add del">
          <ac:chgData name="Taylor, Joseph" userId="10030000990D4E7A@LIVE.COM" providerId="AD" clId="Web-{9C437D32-754E-4E2E-8AF8-546FB14AD364}" dt="2018-01-10T16:26:02.803" v="77"/>
          <ac:cxnSpMkLst>
            <pc:docMk/>
            <pc:sldMk cId="3046874574" sldId="270"/>
            <ac:cxnSpMk id="7" creationId="{67182200-4859-4C8D-BCBB-55B245C28BA3}"/>
          </ac:cxnSpMkLst>
        </pc:cxnChg>
        <pc:cxnChg chg="add">
          <ac:chgData name="Taylor, Joseph" userId="10030000990D4E7A@LIVE.COM" providerId="AD" clId="Web-{9C437D32-754E-4E2E-8AF8-546FB14AD364}" dt="2018-01-10T16:29:12.635" v="85"/>
          <ac:cxnSpMkLst>
            <pc:docMk/>
            <pc:sldMk cId="3046874574" sldId="270"/>
            <ac:cxnSpMk id="22" creationId="{A7F400EE-A8A5-48AF-B4D6-291B52C6F0B0}"/>
          </ac:cxnSpMkLst>
        </pc:cxnChg>
      </pc:sldChg>
      <pc:sldChg chg="del">
        <pc:chgData name="Taylor, Joseph" userId="10030000990D4E7A@LIVE.COM" providerId="AD" clId="Web-{9C437D32-754E-4E2E-8AF8-546FB14AD364}" dt="2018-01-10T16:17:55.716" v="2"/>
        <pc:sldMkLst>
          <pc:docMk/>
          <pc:sldMk cId="3391392541" sldId="270"/>
        </pc:sldMkLst>
      </pc:sldChg>
    </pc:docChg>
  </pc:docChgLst>
  <pc:docChgLst>
    <pc:chgData name="Taylor, Joseph" userId="10030000990D4E7A@LIVE.COM" providerId="AD" clId="Web-{BDF32607-E66C-403A-97BB-6B4329846A8C}"/>
    <pc:docChg chg="modSld">
      <pc:chgData name="Taylor, Joseph" userId="10030000990D4E7A@LIVE.COM" providerId="AD" clId="Web-{BDF32607-E66C-403A-97BB-6B4329846A8C}" dt="2018-01-18T17:21:55.311" v="5"/>
      <pc:docMkLst>
        <pc:docMk/>
      </pc:docMkLst>
      <pc:sldChg chg="modSp">
        <pc:chgData name="Taylor, Joseph" userId="10030000990D4E7A@LIVE.COM" providerId="AD" clId="Web-{BDF32607-E66C-403A-97BB-6B4329846A8C}" dt="2018-01-18T17:20:39.747" v="0"/>
        <pc:sldMkLst>
          <pc:docMk/>
          <pc:sldMk cId="1911002899" sldId="269"/>
        </pc:sldMkLst>
        <pc:picChg chg="mod">
          <ac:chgData name="Taylor, Joseph" userId="10030000990D4E7A@LIVE.COM" providerId="AD" clId="Web-{BDF32607-E66C-403A-97BB-6B4329846A8C}" dt="2018-01-18T17:20:39.747" v="0"/>
          <ac:picMkLst>
            <pc:docMk/>
            <pc:sldMk cId="1911002899" sldId="269"/>
            <ac:picMk id="4" creationId="{51F60D3C-0E22-48E3-B852-500CA0CFBEC3}"/>
          </ac:picMkLst>
        </pc:picChg>
      </pc:sldChg>
      <pc:sldChg chg="addSp delSp modSp">
        <pc:chgData name="Taylor, Joseph" userId="10030000990D4E7A@LIVE.COM" providerId="AD" clId="Web-{BDF32607-E66C-403A-97BB-6B4329846A8C}" dt="2018-01-18T17:21:55.311" v="5"/>
        <pc:sldMkLst>
          <pc:docMk/>
          <pc:sldMk cId="1861051531" sldId="274"/>
        </pc:sldMkLst>
        <pc:spChg chg="add del mod">
          <ac:chgData name="Taylor, Joseph" userId="10030000990D4E7A@LIVE.COM" providerId="AD" clId="Web-{BDF32607-E66C-403A-97BB-6B4329846A8C}" dt="2018-01-18T17:21:50.827" v="4"/>
          <ac:spMkLst>
            <pc:docMk/>
            <pc:sldMk cId="1861051531" sldId="274"/>
            <ac:spMk id="6" creationId="{9A08B7B3-19C9-4680-B4AB-402911DC9BBF}"/>
          </ac:spMkLst>
        </pc:spChg>
        <pc:spChg chg="del">
          <ac:chgData name="Taylor, Joseph" userId="10030000990D4E7A@LIVE.COM" providerId="AD" clId="Web-{BDF32607-E66C-403A-97BB-6B4329846A8C}" dt="2018-01-18T17:21:05.060" v="1"/>
          <ac:spMkLst>
            <pc:docMk/>
            <pc:sldMk cId="1861051531" sldId="274"/>
            <ac:spMk id="12" creationId="{0210D25A-675D-4AEA-AEE9-E5D67910C6F7}"/>
          </ac:spMkLst>
        </pc:spChg>
        <pc:graphicFrameChg chg="add del mod ord modGraphic">
          <ac:chgData name="Taylor, Joseph" userId="10030000990D4E7A@LIVE.COM" providerId="AD" clId="Web-{BDF32607-E66C-403A-97BB-6B4329846A8C}" dt="2018-01-18T17:21:29.701" v="3"/>
          <ac:graphicFrameMkLst>
            <pc:docMk/>
            <pc:sldMk cId="1861051531" sldId="274"/>
            <ac:graphicFrameMk id="3" creationId="{1C3A0747-DA40-4072-906B-1994EA5396CE}"/>
          </ac:graphicFrameMkLst>
        </pc:graphicFrameChg>
        <pc:graphicFrameChg chg="add mod ord modGraphic">
          <ac:chgData name="Taylor, Joseph" userId="10030000990D4E7A@LIVE.COM" providerId="AD" clId="Web-{BDF32607-E66C-403A-97BB-6B4329846A8C}" dt="2018-01-18T17:21:55.311" v="5"/>
          <ac:graphicFrameMkLst>
            <pc:docMk/>
            <pc:sldMk cId="1861051531" sldId="274"/>
            <ac:graphicFrameMk id="7" creationId="{267297D0-2F3C-49CC-B8B9-E60C6BDCA1C5}"/>
          </ac:graphicFrameMkLst>
        </pc:graphicFrameChg>
      </pc:sldChg>
    </pc:docChg>
  </pc:docChgLst>
  <pc:docChgLst>
    <pc:chgData name="Taylor, Joseph" userId="10030000990D4E7A@LIVE.COM" providerId="AD" clId="Web-{641EE88C-1AF4-496A-8B43-AB04E37F3408}"/>
    <pc:docChg chg="modSld">
      <pc:chgData name="Taylor, Joseph" userId="10030000990D4E7A@LIVE.COM" providerId="AD" clId="Web-{641EE88C-1AF4-496A-8B43-AB04E37F3408}" dt="2017-12-12T18:01:31.728" v="6"/>
      <pc:docMkLst>
        <pc:docMk/>
      </pc:docMkLst>
      <pc:sldChg chg="addSp delSp modSp">
        <pc:chgData name="Taylor, Joseph" userId="10030000990D4E7A@LIVE.COM" providerId="AD" clId="Web-{641EE88C-1AF4-496A-8B43-AB04E37F3408}" dt="2017-12-12T18:01:31.728" v="6"/>
        <pc:sldMkLst>
          <pc:docMk/>
          <pc:sldMk cId="649730121" sldId="264"/>
        </pc:sldMkLst>
        <pc:spChg chg="mod">
          <ac:chgData name="Taylor, Joseph" userId="10030000990D4E7A@LIVE.COM" providerId="AD" clId="Web-{641EE88C-1AF4-496A-8B43-AB04E37F3408}" dt="2017-12-12T18:01:31.603" v="5"/>
          <ac:spMkLst>
            <pc:docMk/>
            <pc:sldMk cId="649730121" sldId="264"/>
            <ac:spMk id="2" creationId="{90E96660-0282-43F5-B60A-D2F6F1F93A31}"/>
          </ac:spMkLst>
        </pc:spChg>
        <pc:spChg chg="mod">
          <ac:chgData name="Taylor, Joseph" userId="10030000990D4E7A@LIVE.COM" providerId="AD" clId="Web-{641EE88C-1AF4-496A-8B43-AB04E37F3408}" dt="2017-12-12T18:01:31.603" v="5"/>
          <ac:spMkLst>
            <pc:docMk/>
            <pc:sldMk cId="649730121" sldId="264"/>
            <ac:spMk id="3" creationId="{F1B1A9CF-172C-42DB-87A6-EF018DFC06A3}"/>
          </ac:spMkLst>
        </pc:spChg>
        <pc:spChg chg="add del">
          <ac:chgData name="Taylor, Joseph" userId="10030000990D4E7A@LIVE.COM" providerId="AD" clId="Web-{641EE88C-1AF4-496A-8B43-AB04E37F3408}" dt="2017-12-12T18:01:31.728" v="6"/>
          <ac:spMkLst>
            <pc:docMk/>
            <pc:sldMk cId="649730121" sldId="264"/>
            <ac:spMk id="9" creationId="{3CD9DF72-87A3-404E-A828-84CBF11A8303}"/>
          </ac:spMkLst>
        </pc:spChg>
        <pc:spChg chg="add">
          <ac:chgData name="Taylor, Joseph" userId="10030000990D4E7A@LIVE.COM" providerId="AD" clId="Web-{641EE88C-1AF4-496A-8B43-AB04E37F3408}" dt="2017-12-12T18:01:31.728" v="6"/>
          <ac:spMkLst>
            <pc:docMk/>
            <pc:sldMk cId="649730121" sldId="264"/>
            <ac:spMk id="14" creationId="{3CD9DF72-87A3-404E-A828-84CBF11A8303}"/>
          </ac:spMkLst>
        </pc:spChg>
        <pc:spChg chg="add del">
          <ac:chgData name="Taylor, Joseph" userId="10030000990D4E7A@LIVE.COM" providerId="AD" clId="Web-{641EE88C-1AF4-496A-8B43-AB04E37F3408}" dt="2017-12-12T18:01:24.229" v="3"/>
          <ac:spMkLst>
            <pc:docMk/>
            <pc:sldMk cId="649730121" sldId="264"/>
            <ac:spMk id="16" creationId="{3CD9DF72-87A3-404E-A828-84CBF11A8303}"/>
          </ac:spMkLst>
        </pc:spChg>
        <pc:picChg chg="add mod ord">
          <ac:chgData name="Taylor, Joseph" userId="10030000990D4E7A@LIVE.COM" providerId="AD" clId="Web-{641EE88C-1AF4-496A-8B43-AB04E37F3408}" dt="2017-12-12T18:01:31.728" v="6"/>
          <ac:picMkLst>
            <pc:docMk/>
            <pc:sldMk cId="649730121" sldId="264"/>
            <ac:picMk id="4" creationId="{A0F242C1-7CFD-46CB-B770-36C5168C7F4F}"/>
          </ac:picMkLst>
        </pc:picChg>
        <pc:picChg chg="del">
          <ac:chgData name="Taylor, Joseph" userId="10030000990D4E7A@LIVE.COM" providerId="AD" clId="Web-{641EE88C-1AF4-496A-8B43-AB04E37F3408}" dt="2017-12-12T17:59:44.541" v="0"/>
          <ac:picMkLst>
            <pc:docMk/>
            <pc:sldMk cId="649730121" sldId="264"/>
            <ac:picMk id="5" creationId="{54058069-8B40-4034-B765-7F97422EE6E2}"/>
          </ac:picMkLst>
        </pc:picChg>
        <pc:cxnChg chg="add del">
          <ac:chgData name="Taylor, Joseph" userId="10030000990D4E7A@LIVE.COM" providerId="AD" clId="Web-{641EE88C-1AF4-496A-8B43-AB04E37F3408}" dt="2017-12-12T18:01:31.728" v="6"/>
          <ac:cxnSpMkLst>
            <pc:docMk/>
            <pc:sldMk cId="649730121" sldId="264"/>
            <ac:cxnSpMk id="11" creationId="{20E3A342-4D61-4E3F-AF90-1AB42AEB96CC}"/>
          </ac:cxnSpMkLst>
        </pc:cxnChg>
        <pc:cxnChg chg="add del">
          <ac:chgData name="Taylor, Joseph" userId="10030000990D4E7A@LIVE.COM" providerId="AD" clId="Web-{641EE88C-1AF4-496A-8B43-AB04E37F3408}" dt="2017-12-12T18:01:31.603" v="5"/>
          <ac:cxnSpMkLst>
            <pc:docMk/>
            <pc:sldMk cId="649730121" sldId="264"/>
            <ac:cxnSpMk id="13" creationId="{E4A809D5-3600-46D4-A466-67F2349A54FB}"/>
          </ac:cxnSpMkLst>
        </pc:cxnChg>
        <pc:cxnChg chg="add">
          <ac:chgData name="Taylor, Joseph" userId="10030000990D4E7A@LIVE.COM" providerId="AD" clId="Web-{641EE88C-1AF4-496A-8B43-AB04E37F3408}" dt="2017-12-12T18:01:31.728" v="6"/>
          <ac:cxnSpMkLst>
            <pc:docMk/>
            <pc:sldMk cId="649730121" sldId="264"/>
            <ac:cxnSpMk id="15" creationId="{20E3A342-4D61-4E3F-AF90-1AB42AEB96CC}"/>
          </ac:cxnSpMkLst>
        </pc:cxnChg>
        <pc:cxnChg chg="add del">
          <ac:chgData name="Taylor, Joseph" userId="10030000990D4E7A@LIVE.COM" providerId="AD" clId="Web-{641EE88C-1AF4-496A-8B43-AB04E37F3408}" dt="2017-12-12T18:01:24.229" v="3"/>
          <ac:cxnSpMkLst>
            <pc:docMk/>
            <pc:sldMk cId="649730121" sldId="264"/>
            <ac:cxnSpMk id="18" creationId="{20E3A342-4D61-4E3F-AF90-1AB42AEB96CC}"/>
          </ac:cxnSpMkLst>
        </pc:cxnChg>
      </pc:sldChg>
    </pc:docChg>
  </pc:docChgLst>
  <pc:docChgLst>
    <pc:chgData name="Taylor, Joseph" userId="10030000990D4E7A@LIVE.COM" providerId="AD" clId="Web-{6F173B2C-D994-49DB-83F8-8EF5C8F2DDD5}"/>
    <pc:docChg chg="modSld">
      <pc:chgData name="Taylor, Joseph" userId="10030000990D4E7A@LIVE.COM" providerId="AD" clId="Web-{6F173B2C-D994-49DB-83F8-8EF5C8F2DDD5}" dt="2017-12-18T16:48:58.656" v="10"/>
      <pc:docMkLst>
        <pc:docMk/>
      </pc:docMkLst>
      <pc:sldChg chg="modSp">
        <pc:chgData name="Taylor, Joseph" userId="10030000990D4E7A@LIVE.COM" providerId="AD" clId="Web-{6F173B2C-D994-49DB-83F8-8EF5C8F2DDD5}" dt="2017-12-18T16:48:55.546" v="8"/>
        <pc:sldMkLst>
          <pc:docMk/>
          <pc:sldMk cId="1688388134" sldId="268"/>
        </pc:sldMkLst>
        <pc:spChg chg="mod">
          <ac:chgData name="Taylor, Joseph" userId="10030000990D4E7A@LIVE.COM" providerId="AD" clId="Web-{6F173B2C-D994-49DB-83F8-8EF5C8F2DDD5}" dt="2017-12-18T16:48:55.546" v="8"/>
          <ac:spMkLst>
            <pc:docMk/>
            <pc:sldMk cId="1688388134" sldId="268"/>
            <ac:spMk id="3" creationId="{881F268A-23E5-4C33-9683-65D98875A4C9}"/>
          </ac:spMkLst>
        </pc:spChg>
      </pc:sldChg>
    </pc:docChg>
  </pc:docChgLst>
  <pc:docChgLst>
    <pc:chgData name="Soria, Thomas" userId="1003BFFD93624E64@LIVE.COM" providerId="AD" clId="Web-{E3515A2E-430E-4FD4-AB9F-91D56FC2E978}"/>
    <pc:docChg chg="modSld">
      <pc:chgData name="Soria, Thomas" userId="1003BFFD93624E64@LIVE.COM" providerId="AD" clId="Web-{E3515A2E-430E-4FD4-AB9F-91D56FC2E978}" dt="2018-01-10T19:00:37.641" v="17"/>
      <pc:docMkLst>
        <pc:docMk/>
      </pc:docMkLst>
      <pc:sldChg chg="modSp">
        <pc:chgData name="Soria, Thomas" userId="1003BFFD93624E64@LIVE.COM" providerId="AD" clId="Web-{E3515A2E-430E-4FD4-AB9F-91D56FC2E978}" dt="2018-01-10T19:00:37.641" v="16"/>
        <pc:sldMkLst>
          <pc:docMk/>
          <pc:sldMk cId="1911002899" sldId="269"/>
        </pc:sldMkLst>
        <pc:spChg chg="mod">
          <ac:chgData name="Soria, Thomas" userId="1003BFFD93624E64@LIVE.COM" providerId="AD" clId="Web-{E3515A2E-430E-4FD4-AB9F-91D56FC2E978}" dt="2018-01-10T18:57:19.497" v="10"/>
          <ac:spMkLst>
            <pc:docMk/>
            <pc:sldMk cId="1911002899" sldId="269"/>
            <ac:spMk id="2" creationId="{A4EE1D0E-AD71-41AD-A6D8-BA6F8147E8BC}"/>
          </ac:spMkLst>
        </pc:spChg>
        <pc:spChg chg="mod">
          <ac:chgData name="Soria, Thomas" userId="1003BFFD93624E64@LIVE.COM" providerId="AD" clId="Web-{E3515A2E-430E-4FD4-AB9F-91D56FC2E978}" dt="2018-01-10T19:00:37.641" v="16"/>
          <ac:spMkLst>
            <pc:docMk/>
            <pc:sldMk cId="1911002899" sldId="269"/>
            <ac:spMk id="3" creationId="{551EAEA5-EFFF-4BE5-81C5-036B9B1592C9}"/>
          </ac:spMkLst>
        </pc:spChg>
      </pc:sldChg>
    </pc:docChg>
  </pc:docChgLst>
  <pc:docChgLst>
    <pc:chgData name="Soria, Thomas" userId="1003BFFD93624E64@LIVE.COM" providerId="AD" clId="Web-{7105A398-3E07-4871-AF11-F2D6627027EF}"/>
    <pc:docChg chg="modSld">
      <pc:chgData name="Soria, Thomas" userId="1003BFFD93624E64@LIVE.COM" providerId="AD" clId="Web-{7105A398-3E07-4871-AF11-F2D6627027EF}" dt="2018-01-16T17:45:58.987" v="24"/>
      <pc:docMkLst>
        <pc:docMk/>
      </pc:docMkLst>
      <pc:sldChg chg="modSp">
        <pc:chgData name="Soria, Thomas" userId="1003BFFD93624E64@LIVE.COM" providerId="AD" clId="Web-{7105A398-3E07-4871-AF11-F2D6627027EF}" dt="2018-01-16T17:45:56.674" v="22"/>
        <pc:sldMkLst>
          <pc:docMk/>
          <pc:sldMk cId="3170272559" sldId="272"/>
        </pc:sldMkLst>
        <pc:spChg chg="mod">
          <ac:chgData name="Soria, Thomas" userId="1003BFFD93624E64@LIVE.COM" providerId="AD" clId="Web-{7105A398-3E07-4871-AF11-F2D6627027EF}" dt="2018-01-16T17:45:56.674" v="22"/>
          <ac:spMkLst>
            <pc:docMk/>
            <pc:sldMk cId="3170272559" sldId="272"/>
            <ac:spMk id="2" creationId="{21BA0011-4629-4B8C-8701-C6358E3AE514}"/>
          </ac:spMkLst>
        </pc:spChg>
      </pc:sldChg>
    </pc:docChg>
  </pc:docChgLst>
  <pc:docChgLst>
    <pc:chgData name="Taylor, Joseph" userId="10030000990D4E7A@LIVE.COM" providerId="AD" clId="Web-{110BAD16-81FE-4E79-BE57-4DC67D7479C5}"/>
    <pc:docChg chg="addSld delSld modSld modSection">
      <pc:chgData name="Taylor, Joseph" userId="10030000990D4E7A@LIVE.COM" providerId="AD" clId="Web-{110BAD16-81FE-4E79-BE57-4DC67D7479C5}" dt="2018-01-17T17:51:04.861" v="24"/>
      <pc:docMkLst>
        <pc:docMk/>
      </pc:docMkLst>
      <pc:sldChg chg="addSp delSp modSp new">
        <pc:chgData name="Taylor, Joseph" userId="10030000990D4E7A@LIVE.COM" providerId="AD" clId="Web-{110BAD16-81FE-4E79-BE57-4DC67D7479C5}" dt="2018-01-17T17:51:04.861" v="24"/>
        <pc:sldMkLst>
          <pc:docMk/>
          <pc:sldMk cId="1861051531" sldId="274"/>
        </pc:sldMkLst>
        <pc:spChg chg="del">
          <ac:chgData name="Taylor, Joseph" userId="10030000990D4E7A@LIVE.COM" providerId="AD" clId="Web-{110BAD16-81FE-4E79-BE57-4DC67D7479C5}" dt="2018-01-17T17:35:44.667" v="2"/>
          <ac:spMkLst>
            <pc:docMk/>
            <pc:sldMk cId="1861051531" sldId="274"/>
            <ac:spMk id="3" creationId="{8899A73B-9BAB-46C8-ABBE-19110B0E2037}"/>
          </ac:spMkLst>
        </pc:spChg>
        <pc:spChg chg="del mod">
          <ac:chgData name="Taylor, Joseph" userId="10030000990D4E7A@LIVE.COM" providerId="AD" clId="Web-{110BAD16-81FE-4E79-BE57-4DC67D7479C5}" dt="2018-01-17T17:49:10.292" v="15"/>
          <ac:spMkLst>
            <pc:docMk/>
            <pc:sldMk cId="1861051531" sldId="274"/>
            <ac:spMk id="4" creationId="{E71AE76B-44F3-4CC6-8C1A-C3D25E4F1F33}"/>
          </ac:spMkLst>
        </pc:spChg>
        <pc:spChg chg="add mod">
          <ac:chgData name="Taylor, Joseph" userId="10030000990D4E7A@LIVE.COM" providerId="AD" clId="Web-{110BAD16-81FE-4E79-BE57-4DC67D7479C5}" dt="2018-01-17T17:50:28.309" v="19"/>
          <ac:spMkLst>
            <pc:docMk/>
            <pc:sldMk cId="1861051531" sldId="274"/>
            <ac:spMk id="8" creationId="{2FE33594-FF0C-4E48-9511-B4324BB47365}"/>
          </ac:spMkLst>
        </pc:spChg>
        <pc:spChg chg="add mod">
          <ac:chgData name="Taylor, Joseph" userId="10030000990D4E7A@LIVE.COM" providerId="AD" clId="Web-{110BAD16-81FE-4E79-BE57-4DC67D7479C5}" dt="2018-01-17T17:49:29.011" v="16"/>
          <ac:spMkLst>
            <pc:docMk/>
            <pc:sldMk cId="1861051531" sldId="274"/>
            <ac:spMk id="12" creationId="{0210D25A-675D-4AEA-AEE9-E5D67910C6F7}"/>
          </ac:spMkLst>
        </pc:spChg>
        <pc:graphicFrameChg chg="add del mod ord modGraphic">
          <ac:chgData name="Taylor, Joseph" userId="10030000990D4E7A@LIVE.COM" providerId="AD" clId="Web-{110BAD16-81FE-4E79-BE57-4DC67D7479C5}" dt="2018-01-17T17:35:59.026" v="3"/>
          <ac:graphicFrameMkLst>
            <pc:docMk/>
            <pc:sldMk cId="1861051531" sldId="274"/>
            <ac:graphicFrameMk id="5" creationId="{F707317B-1AD9-4047-A663-63CFBABEA2AC}"/>
          </ac:graphicFrameMkLst>
        </pc:graphicFrameChg>
        <pc:picChg chg="add mod">
          <ac:chgData name="Taylor, Joseph" userId="10030000990D4E7A@LIVE.COM" providerId="AD" clId="Web-{110BAD16-81FE-4E79-BE57-4DC67D7479C5}" dt="2018-01-17T17:51:04.861" v="24"/>
          <ac:picMkLst>
            <pc:docMk/>
            <pc:sldMk cId="1861051531" sldId="274"/>
            <ac:picMk id="9" creationId="{35D3AA2E-0B7F-4253-9E3A-D9653F2792EA}"/>
          </ac:picMkLst>
        </pc:picChg>
      </pc:sldChg>
      <pc:sldChg chg="del">
        <pc:chgData name="Taylor, Joseph" userId="10030000990D4E7A@LIVE.COM" providerId="AD" clId="Web-{110BAD16-81FE-4E79-BE57-4DC67D7479C5}" dt="2018-01-17T17:35:16.588" v="0"/>
        <pc:sldMkLst>
          <pc:docMk/>
          <pc:sldMk cId="3824891001" sldId="274"/>
        </pc:sldMkLst>
      </pc:sldChg>
    </pc:docChg>
  </pc:docChgLst>
  <pc:docChgLst>
    <pc:chgData name="Soria, Thomas" userId="1003BFFD93624E64@LIVE.COM" providerId="AD" clId="Web-{03D7BD0C-76DC-4150-A25E-334560FE4246}"/>
    <pc:docChg chg="addSld modSld modSection">
      <pc:chgData name="Soria, Thomas" userId="1003BFFD93624E64@LIVE.COM" providerId="AD" clId="Web-{03D7BD0C-76DC-4150-A25E-334560FE4246}" dt="2017-12-18T16:59:30.080" v="34"/>
      <pc:docMkLst>
        <pc:docMk/>
      </pc:docMkLst>
      <pc:sldChg chg="addSp modSp">
        <pc:chgData name="Soria, Thomas" userId="1003BFFD93624E64@LIVE.COM" providerId="AD" clId="Web-{03D7BD0C-76DC-4150-A25E-334560FE4246}" dt="2017-12-18T16:56:15.735" v="32"/>
        <pc:sldMkLst>
          <pc:docMk/>
          <pc:sldMk cId="649730121" sldId="264"/>
        </pc:sldMkLst>
        <pc:spChg chg="add">
          <ac:chgData name="Soria, Thomas" userId="1003BFFD93624E64@LIVE.COM" providerId="AD" clId="Web-{03D7BD0C-76DC-4150-A25E-334560FE4246}" dt="2017-12-18T16:55:55.313" v="28"/>
          <ac:spMkLst>
            <pc:docMk/>
            <pc:sldMk cId="649730121" sldId="264"/>
            <ac:spMk id="5" creationId="{3E4A4D7B-2A68-49D2-9E36-125858CDF6B7}"/>
          </ac:spMkLst>
        </pc:spChg>
        <pc:picChg chg="mod">
          <ac:chgData name="Soria, Thomas" userId="1003BFFD93624E64@LIVE.COM" providerId="AD" clId="Web-{03D7BD0C-76DC-4150-A25E-334560FE4246}" dt="2017-12-18T16:56:15.735" v="32"/>
          <ac:picMkLst>
            <pc:docMk/>
            <pc:sldMk cId="649730121" sldId="264"/>
            <ac:picMk id="14" creationId="{3BC15979-D512-446F-ACA7-6A2874DE182F}"/>
          </ac:picMkLst>
        </pc:picChg>
        <pc:picChg chg="mod">
          <ac:chgData name="Soria, Thomas" userId="1003BFFD93624E64@LIVE.COM" providerId="AD" clId="Web-{03D7BD0C-76DC-4150-A25E-334560FE4246}" dt="2017-12-18T16:56:11.016" v="31"/>
          <ac:picMkLst>
            <pc:docMk/>
            <pc:sldMk cId="649730121" sldId="264"/>
            <ac:picMk id="16" creationId="{BB53B98B-A06A-4A3D-A13A-A5D91385C90B}"/>
          </ac:picMkLst>
        </pc:picChg>
      </pc:sldChg>
      <pc:sldChg chg="modSp">
        <pc:chgData name="Soria, Thomas" userId="1003BFFD93624E64@LIVE.COM" providerId="AD" clId="Web-{03D7BD0C-76DC-4150-A25E-334560FE4246}" dt="2017-12-18T16:52:39.202" v="26"/>
        <pc:sldMkLst>
          <pc:docMk/>
          <pc:sldMk cId="2687861250" sldId="269"/>
        </pc:sldMkLst>
        <pc:spChg chg="mod">
          <ac:chgData name="Soria, Thomas" userId="1003BFFD93624E64@LIVE.COM" providerId="AD" clId="Web-{03D7BD0C-76DC-4150-A25E-334560FE4246}" dt="2017-12-18T16:52:39.202" v="26"/>
          <ac:spMkLst>
            <pc:docMk/>
            <pc:sldMk cId="2687861250" sldId="269"/>
            <ac:spMk id="3" creationId="{2CAD1ECB-9DDE-41D8-8012-E501ED5B2719}"/>
          </ac:spMkLst>
        </pc:spChg>
      </pc:sldChg>
      <pc:sldChg chg="new">
        <pc:chgData name="Soria, Thomas" userId="1003BFFD93624E64@LIVE.COM" providerId="AD" clId="Web-{03D7BD0C-76DC-4150-A25E-334560FE4246}" dt="2017-12-18T16:59:30.080" v="34"/>
        <pc:sldMkLst>
          <pc:docMk/>
          <pc:sldMk cId="3391392541" sldId="270"/>
        </pc:sldMkLst>
      </pc:sldChg>
    </pc:docChg>
  </pc:docChgLst>
  <pc:docChgLst>
    <pc:chgData name="Soria, Thomas" userId="1003BFFD93624E64@LIVE.COM" providerId="AD" clId="Web-{FD5F2AF8-A72E-4BC8-BD75-A7EB9147B450}"/>
    <pc:docChg chg="modSld">
      <pc:chgData name="Soria, Thomas" userId="1003BFFD93624E64@LIVE.COM" providerId="AD" clId="Web-{FD5F2AF8-A72E-4BC8-BD75-A7EB9147B450}" dt="2017-12-19T17:36:53.358" v="55"/>
      <pc:docMkLst>
        <pc:docMk/>
      </pc:docMkLst>
      <pc:sldChg chg="addSp delSp modSp">
        <pc:chgData name="Soria, Thomas" userId="1003BFFD93624E64@LIVE.COM" providerId="AD" clId="Web-{FD5F2AF8-A72E-4BC8-BD75-A7EB9147B450}" dt="2017-12-19T17:32:03.495" v="6"/>
        <pc:sldMkLst>
          <pc:docMk/>
          <pc:sldMk cId="3916883736" sldId="258"/>
        </pc:sldMkLst>
        <pc:picChg chg="add del mod">
          <ac:chgData name="Soria, Thomas" userId="1003BFFD93624E64@LIVE.COM" providerId="AD" clId="Web-{FD5F2AF8-A72E-4BC8-BD75-A7EB9147B450}" dt="2017-12-19T17:30:44.291" v="1"/>
          <ac:picMkLst>
            <pc:docMk/>
            <pc:sldMk cId="3916883736" sldId="258"/>
            <ac:picMk id="4" creationId="{7D632275-9695-4C82-8994-A306101DCD3E}"/>
          </ac:picMkLst>
        </pc:picChg>
        <pc:picChg chg="add del mod">
          <ac:chgData name="Soria, Thomas" userId="1003BFFD93624E64@LIVE.COM" providerId="AD" clId="Web-{FD5F2AF8-A72E-4BC8-BD75-A7EB9147B450}" dt="2017-12-19T17:32:03.495" v="6"/>
          <ac:picMkLst>
            <pc:docMk/>
            <pc:sldMk cId="3916883736" sldId="258"/>
            <ac:picMk id="7" creationId="{1BD2F782-703E-421B-9FF9-2AD6CBB063AF}"/>
          </ac:picMkLst>
        </pc:picChg>
      </pc:sldChg>
      <pc:sldChg chg="modSp">
        <pc:chgData name="Soria, Thomas" userId="1003BFFD93624E64@LIVE.COM" providerId="AD" clId="Web-{FD5F2AF8-A72E-4BC8-BD75-A7EB9147B450}" dt="2017-12-19T17:36:17.076" v="49"/>
        <pc:sldMkLst>
          <pc:docMk/>
          <pc:sldMk cId="1021813819" sldId="262"/>
        </pc:sldMkLst>
        <pc:spChg chg="mod">
          <ac:chgData name="Soria, Thomas" userId="1003BFFD93624E64@LIVE.COM" providerId="AD" clId="Web-{FD5F2AF8-A72E-4BC8-BD75-A7EB9147B450}" dt="2017-12-19T17:36:17.076" v="49"/>
          <ac:spMkLst>
            <pc:docMk/>
            <pc:sldMk cId="1021813819" sldId="262"/>
            <ac:spMk id="3" creationId="{E586F777-82F3-43F4-8073-6CA4A80297B8}"/>
          </ac:spMkLst>
        </pc:spChg>
      </pc:sldChg>
      <pc:sldChg chg="delSp modSp">
        <pc:chgData name="Soria, Thomas" userId="1003BFFD93624E64@LIVE.COM" providerId="AD" clId="Web-{FD5F2AF8-A72E-4BC8-BD75-A7EB9147B450}" dt="2017-12-19T17:34:42.466" v="44"/>
        <pc:sldMkLst>
          <pc:docMk/>
          <pc:sldMk cId="649730121" sldId="264"/>
        </pc:sldMkLst>
        <pc:spChg chg="mod">
          <ac:chgData name="Soria, Thomas" userId="1003BFFD93624E64@LIVE.COM" providerId="AD" clId="Web-{FD5F2AF8-A72E-4BC8-BD75-A7EB9147B450}" dt="2017-12-19T17:34:04.918" v="42"/>
          <ac:spMkLst>
            <pc:docMk/>
            <pc:sldMk cId="649730121" sldId="264"/>
            <ac:spMk id="2" creationId="{90E96660-0282-43F5-B60A-D2F6F1F93A31}"/>
          </ac:spMkLst>
        </pc:spChg>
        <pc:spChg chg="mod">
          <ac:chgData name="Soria, Thomas" userId="1003BFFD93624E64@LIVE.COM" providerId="AD" clId="Web-{FD5F2AF8-A72E-4BC8-BD75-A7EB9147B450}" dt="2017-12-19T17:34:12.249" v="43"/>
          <ac:spMkLst>
            <pc:docMk/>
            <pc:sldMk cId="649730121" sldId="264"/>
            <ac:spMk id="3" creationId="{F1B1A9CF-172C-42DB-87A6-EF018DFC06A3}"/>
          </ac:spMkLst>
        </pc:spChg>
        <pc:spChg chg="del mod">
          <ac:chgData name="Soria, Thomas" userId="1003BFFD93624E64@LIVE.COM" providerId="AD" clId="Web-{FD5F2AF8-A72E-4BC8-BD75-A7EB9147B450}" dt="2017-12-19T17:33:09.918" v="9"/>
          <ac:spMkLst>
            <pc:docMk/>
            <pc:sldMk cId="649730121" sldId="264"/>
            <ac:spMk id="5" creationId="{3E4A4D7B-2A68-49D2-9E36-125858CDF6B7}"/>
          </ac:spMkLst>
        </pc:spChg>
        <pc:spChg chg="del">
          <ac:chgData name="Soria, Thomas" userId="1003BFFD93624E64@LIVE.COM" providerId="AD" clId="Web-{FD5F2AF8-A72E-4BC8-BD75-A7EB9147B450}" dt="2017-12-19T17:34:42.466" v="44"/>
          <ac:spMkLst>
            <pc:docMk/>
            <pc:sldMk cId="649730121" sldId="264"/>
            <ac:spMk id="49" creationId="{3CD9DF72-87A3-404E-A828-84CBF11A8303}"/>
          </ac:spMkLst>
        </pc:spChg>
      </pc:sldChg>
      <pc:sldChg chg="modSp">
        <pc:chgData name="Soria, Thomas" userId="1003BFFD93624E64@LIVE.COM" providerId="AD" clId="Web-{FD5F2AF8-A72E-4BC8-BD75-A7EB9147B450}" dt="2017-12-19T17:36:44.077" v="53"/>
        <pc:sldMkLst>
          <pc:docMk/>
          <pc:sldMk cId="2687861250" sldId="269"/>
        </pc:sldMkLst>
        <pc:spChg chg="mod">
          <ac:chgData name="Soria, Thomas" userId="1003BFFD93624E64@LIVE.COM" providerId="AD" clId="Web-{FD5F2AF8-A72E-4BC8-BD75-A7EB9147B450}" dt="2017-12-19T17:36:44.077" v="53"/>
          <ac:spMkLst>
            <pc:docMk/>
            <pc:sldMk cId="2687861250" sldId="269"/>
            <ac:spMk id="3" creationId="{2CAD1ECB-9DDE-41D8-8012-E501ED5B2719}"/>
          </ac:spMkLst>
        </pc:spChg>
      </pc:sldChg>
    </pc:docChg>
  </pc:docChgLst>
  <pc:docChgLst>
    <pc:chgData name="Taylor, Joseph" userId="10030000990D4E7A@LIVE.COM" providerId="AD" clId="Web-{7150C9E9-BEA3-4503-9006-2C3721E2D34D}"/>
    <pc:docChg chg="modSld">
      <pc:chgData name="Taylor, Joseph" userId="10030000990D4E7A@LIVE.COM" providerId="AD" clId="Web-{7150C9E9-BEA3-4503-9006-2C3721E2D34D}" dt="2017-12-14T18:45:43.580" v="67"/>
      <pc:docMkLst>
        <pc:docMk/>
      </pc:docMkLst>
      <pc:sldChg chg="modSp">
        <pc:chgData name="Taylor, Joseph" userId="10030000990D4E7A@LIVE.COM" providerId="AD" clId="Web-{7150C9E9-BEA3-4503-9006-2C3721E2D34D}" dt="2017-12-14T18:45:40.705" v="66"/>
        <pc:sldMkLst>
          <pc:docMk/>
          <pc:sldMk cId="109857222" sldId="256"/>
        </pc:sldMkLst>
        <pc:spChg chg="mod">
          <ac:chgData name="Taylor, Joseph" userId="10030000990D4E7A@LIVE.COM" providerId="AD" clId="Web-{7150C9E9-BEA3-4503-9006-2C3721E2D34D}" dt="2017-12-14T18:45:40.705" v="66"/>
          <ac:spMkLst>
            <pc:docMk/>
            <pc:sldMk cId="109857222" sldId="256"/>
            <ac:spMk id="3" creationId="{00000000-0000-0000-0000-000000000000}"/>
          </ac:spMkLst>
        </pc:spChg>
      </pc:sldChg>
    </pc:docChg>
  </pc:docChgLst>
  <pc:docChgLst>
    <pc:chgData name="Raigosa, Diego" userId="10030000936049AE@LIVE.COM" providerId="AD" clId="Web-{D1C44993-114A-4F53-B9DE-561810572E02}"/>
    <pc:docChg chg="addSld modSld sldOrd modSection">
      <pc:chgData name="Raigosa, Diego" userId="10030000936049AE@LIVE.COM" providerId="AD" clId="Web-{D1C44993-114A-4F53-B9DE-561810572E02}" dt="2018-01-17T17:40:06.958" v="239"/>
      <pc:docMkLst>
        <pc:docMk/>
      </pc:docMkLst>
      <pc:sldChg chg="delSp modSp new ord">
        <pc:chgData name="Raigosa, Diego" userId="10030000936049AE@LIVE.COM" providerId="AD" clId="Web-{D1C44993-114A-4F53-B9DE-561810572E02}" dt="2018-01-17T17:40:06.958" v="239"/>
        <pc:sldMkLst>
          <pc:docMk/>
          <pc:sldMk cId="1025605174" sldId="273"/>
        </pc:sldMkLst>
        <pc:spChg chg="mod">
          <ac:chgData name="Raigosa, Diego" userId="10030000936049AE@LIVE.COM" providerId="AD" clId="Web-{D1C44993-114A-4F53-B9DE-561810572E02}" dt="2018-01-17T17:09:46.261" v="19"/>
          <ac:spMkLst>
            <pc:docMk/>
            <pc:sldMk cId="1025605174" sldId="273"/>
            <ac:spMk id="2" creationId="{8F8188A3-2EB7-42E3-A4EC-96C2E50AC84F}"/>
          </ac:spMkLst>
        </pc:spChg>
        <pc:spChg chg="mod">
          <ac:chgData name="Raigosa, Diego" userId="10030000936049AE@LIVE.COM" providerId="AD" clId="Web-{D1C44993-114A-4F53-B9DE-561810572E02}" dt="2018-01-17T17:22:59.726" v="236"/>
          <ac:spMkLst>
            <pc:docMk/>
            <pc:sldMk cId="1025605174" sldId="273"/>
            <ac:spMk id="3" creationId="{3491548F-DC23-40CD-824C-C880712B32B9}"/>
          </ac:spMkLst>
        </pc:spChg>
        <pc:picChg chg="del">
          <ac:chgData name="Raigosa, Diego" userId="10030000936049AE@LIVE.COM" providerId="AD" clId="Web-{D1C44993-114A-4F53-B9DE-561810572E02}" dt="2018-01-17T17:40:06.958" v="239"/>
          <ac:picMkLst>
            <pc:docMk/>
            <pc:sldMk cId="1025605174" sldId="273"/>
            <ac:picMk id="4" creationId="{F5CBF593-0019-478C-8F37-B943C5489942}"/>
          </ac:picMkLst>
        </pc:picChg>
      </pc:sldChg>
    </pc:docChg>
  </pc:docChgLst>
  <pc:docChgLst>
    <pc:chgData name="Raigosa, Diego" userId="10030000936049AE@LIVE.COM" providerId="AD" clId="Web-{991311CB-2169-449E-BC20-F45465933465}"/>
    <pc:docChg chg="modSld">
      <pc:chgData name="Raigosa, Diego" userId="10030000936049AE@LIVE.COM" providerId="AD" clId="Web-{991311CB-2169-449E-BC20-F45465933465}" dt="2017-12-20T21:11:19.287" v="1"/>
      <pc:docMkLst>
        <pc:docMk/>
      </pc:docMkLst>
      <pc:sldChg chg="modSp">
        <pc:chgData name="Raigosa, Diego" userId="10030000936049AE@LIVE.COM" providerId="AD" clId="Web-{991311CB-2169-449E-BC20-F45465933465}" dt="2017-12-20T21:11:19.287" v="1"/>
        <pc:sldMkLst>
          <pc:docMk/>
          <pc:sldMk cId="418838473" sldId="263"/>
        </pc:sldMkLst>
        <pc:spChg chg="mod">
          <ac:chgData name="Raigosa, Diego" userId="10030000936049AE@LIVE.COM" providerId="AD" clId="Web-{991311CB-2169-449E-BC20-F45465933465}" dt="2017-12-20T21:11:19.287" v="1"/>
          <ac:spMkLst>
            <pc:docMk/>
            <pc:sldMk cId="418838473" sldId="263"/>
            <ac:spMk id="3" creationId="{00CBF124-A674-49BE-8C1E-40487562CA51}"/>
          </ac:spMkLst>
        </pc:spChg>
      </pc:sldChg>
    </pc:docChg>
  </pc:docChgLst>
  <pc:docChgLst>
    <pc:chgData name="Raigosa, Diego" userId="10030000936049AE@LIVE.COM" providerId="AD" clId="Web-{244A1B1F-E20E-46EE-824D-CAFBB1619E82}"/>
    <pc:docChg chg="addSld modSld modSection">
      <pc:chgData name="Raigosa, Diego" userId="10030000936049AE@LIVE.COM" providerId="AD" clId="Web-{244A1B1F-E20E-46EE-824D-CAFBB1619E82}" dt="2017-12-08T17:29:10.610" v="416"/>
      <pc:docMkLst>
        <pc:docMk/>
      </pc:docMkLst>
      <pc:sldChg chg="addSp delSp modSp mod setBg setClrOvrMap">
        <pc:chgData name="Raigosa, Diego" userId="10030000936049AE@LIVE.COM" providerId="AD" clId="Web-{244A1B1F-E20E-46EE-824D-CAFBB1619E82}" dt="2017-12-08T17:20:59.123" v="12"/>
        <pc:sldMkLst>
          <pc:docMk/>
          <pc:sldMk cId="649730121" sldId="264"/>
        </pc:sldMkLst>
        <pc:spChg chg="mod">
          <ac:chgData name="Raigosa, Diego" userId="10030000936049AE@LIVE.COM" providerId="AD" clId="Web-{244A1B1F-E20E-46EE-824D-CAFBB1619E82}" dt="2017-12-08T17:20:59.123" v="12"/>
          <ac:spMkLst>
            <pc:docMk/>
            <pc:sldMk cId="649730121" sldId="264"/>
            <ac:spMk id="2" creationId="{90E96660-0282-43F5-B60A-D2F6F1F93A31}"/>
          </ac:spMkLst>
        </pc:spChg>
        <pc:spChg chg="mod">
          <ac:chgData name="Raigosa, Diego" userId="10030000936049AE@LIVE.COM" providerId="AD" clId="Web-{244A1B1F-E20E-46EE-824D-CAFBB1619E82}" dt="2017-12-08T17:20:59.123" v="12"/>
          <ac:spMkLst>
            <pc:docMk/>
            <pc:sldMk cId="649730121" sldId="264"/>
            <ac:spMk id="3" creationId="{F1B1A9CF-172C-42DB-87A6-EF018DFC06A3}"/>
          </ac:spMkLst>
        </pc:spChg>
        <pc:spChg chg="add del">
          <ac:chgData name="Raigosa, Diego" userId="10030000936049AE@LIVE.COM" providerId="AD" clId="Web-{244A1B1F-E20E-46EE-824D-CAFBB1619E82}" dt="2017-12-08T17:20:59.029" v="11"/>
          <ac:spMkLst>
            <pc:docMk/>
            <pc:sldMk cId="649730121" sldId="264"/>
            <ac:spMk id="7" creationId="{C5E6CFF1-2F42-4E10-9A97-F116F46F53FE}"/>
          </ac:spMkLst>
        </pc:spChg>
        <pc:spChg chg="add">
          <ac:chgData name="Raigosa, Diego" userId="10030000936049AE@LIVE.COM" providerId="AD" clId="Web-{244A1B1F-E20E-46EE-824D-CAFBB1619E82}" dt="2017-12-08T17:20:59.123" v="12"/>
          <ac:spMkLst>
            <pc:docMk/>
            <pc:sldMk cId="649730121" sldId="264"/>
            <ac:spMk id="9" creationId="{3CD9DF72-87A3-404E-A828-84CBF11A8303}"/>
          </ac:spMkLst>
        </pc:spChg>
        <pc:spChg chg="add del">
          <ac:chgData name="Raigosa, Diego" userId="10030000936049AE@LIVE.COM" providerId="AD" clId="Web-{244A1B1F-E20E-46EE-824D-CAFBB1619E82}" dt="2017-12-08T17:20:40.529" v="9"/>
          <ac:spMkLst>
            <pc:docMk/>
            <pc:sldMk cId="649730121" sldId="264"/>
            <ac:spMk id="10" creationId="{64965EAE-E41A-435F-B993-07E824B6C977}"/>
          </ac:spMkLst>
        </pc:spChg>
        <pc:spChg chg="add del">
          <ac:chgData name="Raigosa, Diego" userId="10030000936049AE@LIVE.COM" providerId="AD" clId="Web-{244A1B1F-E20E-46EE-824D-CAFBB1619E82}" dt="2017-12-08T17:20:40.529" v="9"/>
          <ac:spMkLst>
            <pc:docMk/>
            <pc:sldMk cId="649730121" sldId="264"/>
            <ac:spMk id="12" creationId="{152F8994-E6D4-4311-9548-C3607BC43645}"/>
          </ac:spMkLst>
        </pc:spChg>
        <pc:picChg chg="del">
          <ac:chgData name="Raigosa, Diego" userId="10030000936049AE@LIVE.COM" providerId="AD" clId="Web-{244A1B1F-E20E-46EE-824D-CAFBB1619E82}" dt="2017-12-08T17:17:25.402" v="0"/>
          <ac:picMkLst>
            <pc:docMk/>
            <pc:sldMk cId="649730121" sldId="264"/>
            <ac:picMk id="4" creationId="{52848FFF-4A88-4892-94C3-D87AF36AF8DF}"/>
          </ac:picMkLst>
        </pc:picChg>
        <pc:picChg chg="add mod ord">
          <ac:chgData name="Raigosa, Diego" userId="10030000936049AE@LIVE.COM" providerId="AD" clId="Web-{244A1B1F-E20E-46EE-824D-CAFBB1619E82}" dt="2017-12-08T17:20:59.123" v="12"/>
          <ac:picMkLst>
            <pc:docMk/>
            <pc:sldMk cId="649730121" sldId="264"/>
            <ac:picMk id="5" creationId="{54058069-8B40-4034-B765-7F97422EE6E2}"/>
          </ac:picMkLst>
        </pc:picChg>
        <pc:cxnChg chg="add del">
          <ac:chgData name="Raigosa, Diego" userId="10030000936049AE@LIVE.COM" providerId="AD" clId="Web-{244A1B1F-E20E-46EE-824D-CAFBB1619E82}" dt="2017-12-08T17:20:59.029" v="11"/>
          <ac:cxnSpMkLst>
            <pc:docMk/>
            <pc:sldMk cId="649730121" sldId="264"/>
            <ac:cxnSpMk id="8" creationId="{67182200-4859-4C8D-BCBB-55B245C28BA3}"/>
          </ac:cxnSpMkLst>
        </pc:cxnChg>
        <pc:cxnChg chg="add">
          <ac:chgData name="Raigosa, Diego" userId="10030000936049AE@LIVE.COM" providerId="AD" clId="Web-{244A1B1F-E20E-46EE-824D-CAFBB1619E82}" dt="2017-12-08T17:20:59.123" v="12"/>
          <ac:cxnSpMkLst>
            <pc:docMk/>
            <pc:sldMk cId="649730121" sldId="264"/>
            <ac:cxnSpMk id="11" creationId="{20E3A342-4D61-4E3F-AF90-1AB42AEB96CC}"/>
          </ac:cxnSpMkLst>
        </pc:cxnChg>
      </pc:sldChg>
      <pc:sldChg chg="addSp delSp modSp new mod setBg">
        <pc:chgData name="Raigosa, Diego" userId="10030000936049AE@LIVE.COM" providerId="AD" clId="Web-{244A1B1F-E20E-46EE-824D-CAFBB1619E82}" dt="2017-12-08T17:28:54.626" v="415"/>
        <pc:sldMkLst>
          <pc:docMk/>
          <pc:sldMk cId="1927776047" sldId="265"/>
        </pc:sldMkLst>
        <pc:spChg chg="mod">
          <ac:chgData name="Raigosa, Diego" userId="10030000936049AE@LIVE.COM" providerId="AD" clId="Web-{244A1B1F-E20E-46EE-824D-CAFBB1619E82}" dt="2017-12-08T17:28:54.626" v="415"/>
          <ac:spMkLst>
            <pc:docMk/>
            <pc:sldMk cId="1927776047" sldId="265"/>
            <ac:spMk id="2" creationId="{16765E67-9710-4819-8121-1C6EAEEF67AB}"/>
          </ac:spMkLst>
        </pc:spChg>
        <pc:spChg chg="mod">
          <ac:chgData name="Raigosa, Diego" userId="10030000936049AE@LIVE.COM" providerId="AD" clId="Web-{244A1B1F-E20E-46EE-824D-CAFBB1619E82}" dt="2017-12-08T17:28:54.626" v="415"/>
          <ac:spMkLst>
            <pc:docMk/>
            <pc:sldMk cId="1927776047" sldId="265"/>
            <ac:spMk id="3" creationId="{7BF89EED-D14F-45E7-BF18-8E5372793266}"/>
          </ac:spMkLst>
        </pc:spChg>
        <pc:spChg chg="add del">
          <ac:chgData name="Raigosa, Diego" userId="10030000936049AE@LIVE.COM" providerId="AD" clId="Web-{244A1B1F-E20E-46EE-824D-CAFBB1619E82}" dt="2017-12-08T17:28:45.594" v="410"/>
          <ac:spMkLst>
            <pc:docMk/>
            <pc:sldMk cId="1927776047" sldId="265"/>
            <ac:spMk id="6" creationId="{E4F9F79B-A093-478E-96B5-EE02BC93A858}"/>
          </ac:spMkLst>
        </pc:spChg>
        <pc:spChg chg="add del">
          <ac:chgData name="Raigosa, Diego" userId="10030000936049AE@LIVE.COM" providerId="AD" clId="Web-{244A1B1F-E20E-46EE-824D-CAFBB1619E82}" dt="2017-12-08T17:28:54.579" v="414"/>
          <ac:spMkLst>
            <pc:docMk/>
            <pc:sldMk cId="1927776047" sldId="265"/>
            <ac:spMk id="8" creationId="{3FCC729B-E528-40C3-82D3-BA4375575E87}"/>
          </ac:spMkLst>
        </pc:spChg>
        <pc:spChg chg="add del">
          <ac:chgData name="Raigosa, Diego" userId="10030000936049AE@LIVE.COM" providerId="AD" clId="Web-{244A1B1F-E20E-46EE-824D-CAFBB1619E82}" dt="2017-12-08T17:28:35.110" v="406"/>
          <ac:spMkLst>
            <pc:docMk/>
            <pc:sldMk cId="1927776047" sldId="265"/>
            <ac:spMk id="9" creationId="{A5BE2DA6-83C9-46EF-B42E-C40224302A0E}"/>
          </ac:spMkLst>
        </pc:spChg>
        <pc:spChg chg="add del">
          <ac:chgData name="Raigosa, Diego" userId="10030000936049AE@LIVE.COM" providerId="AD" clId="Web-{244A1B1F-E20E-46EE-824D-CAFBB1619E82}" dt="2017-12-08T17:28:54.579" v="414"/>
          <ac:spMkLst>
            <pc:docMk/>
            <pc:sldMk cId="1927776047" sldId="265"/>
            <ac:spMk id="10" creationId="{58F1FB8D-1842-4A04-998D-6CF047AB2790}"/>
          </ac:spMkLst>
        </pc:spChg>
        <pc:spChg chg="add del">
          <ac:chgData name="Raigosa, Diego" userId="10030000936049AE@LIVE.COM" providerId="AD" clId="Web-{244A1B1F-E20E-46EE-824D-CAFBB1619E82}" dt="2017-12-08T17:28:35.110" v="406"/>
          <ac:spMkLst>
            <pc:docMk/>
            <pc:sldMk cId="1927776047" sldId="265"/>
            <ac:spMk id="11" creationId="{A1A2EF03-D0CA-4967-B631-C09F910E9368}"/>
          </ac:spMkLst>
        </pc:spChg>
        <pc:spChg chg="add del">
          <ac:chgData name="Raigosa, Diego" userId="10030000936049AE@LIVE.COM" providerId="AD" clId="Web-{244A1B1F-E20E-46EE-824D-CAFBB1619E82}" dt="2017-12-08T17:28:45.594" v="410"/>
          <ac:spMkLst>
            <pc:docMk/>
            <pc:sldMk cId="1927776047" sldId="265"/>
            <ac:spMk id="13" creationId="{F7194F93-1F71-4A70-9DF1-28F183771111}"/>
          </ac:spMkLst>
        </pc:spChg>
        <pc:spChg chg="add del">
          <ac:chgData name="Raigosa, Diego" userId="10030000936049AE@LIVE.COM" providerId="AD" clId="Web-{244A1B1F-E20E-46EE-824D-CAFBB1619E82}" dt="2017-12-08T17:28:45.594" v="410"/>
          <ac:spMkLst>
            <pc:docMk/>
            <pc:sldMk cId="1927776047" sldId="265"/>
            <ac:spMk id="15" creationId="{9BBC0C84-DC2A-43AE-9576-0A44295E8B9C}"/>
          </ac:spMkLst>
        </pc:spChg>
        <pc:picChg chg="add mod ord">
          <ac:chgData name="Raigosa, Diego" userId="10030000936049AE@LIVE.COM" providerId="AD" clId="Web-{244A1B1F-E20E-46EE-824D-CAFBB1619E82}" dt="2017-12-08T17:28:54.626" v="415"/>
          <ac:picMkLst>
            <pc:docMk/>
            <pc:sldMk cId="1927776047" sldId="265"/>
            <ac:picMk id="4" creationId="{BFECBBDC-1708-498D-AA9C-FED21952774C}"/>
          </ac:picMkLst>
        </pc:picChg>
        <pc:cxnChg chg="add del">
          <ac:chgData name="Raigosa, Diego" userId="10030000936049AE@LIVE.COM" providerId="AD" clId="Web-{244A1B1F-E20E-46EE-824D-CAFBB1619E82}" dt="2017-12-08T17:28:45.594" v="410"/>
          <ac:cxnSpMkLst>
            <pc:docMk/>
            <pc:sldMk cId="1927776047" sldId="265"/>
            <ac:cxnSpMk id="7" creationId="{D4C22394-EBC2-4FAF-A555-6C02D589EED7}"/>
          </ac:cxnSpMkLst>
        </pc:cxnChg>
      </pc:sldChg>
      <pc:sldChg chg="new">
        <pc:chgData name="Raigosa, Diego" userId="10030000936049AE@LIVE.COM" providerId="AD" clId="Web-{244A1B1F-E20E-46EE-824D-CAFBB1619E82}" dt="2017-12-08T17:29:10.610" v="416"/>
        <pc:sldMkLst>
          <pc:docMk/>
          <pc:sldMk cId="4092095856" sldId="266"/>
        </pc:sldMkLst>
      </pc:sldChg>
    </pc:docChg>
  </pc:docChgLst>
  <pc:docChgLst>
    <pc:chgData name="Soria, Thomas" userId="1003BFFD93624E64@LIVE.COM" providerId="AD" clId="Web-{D4232193-5F53-42DC-AFB4-E17E8E86F7DE}"/>
    <pc:docChg chg="modSld">
      <pc:chgData name="Soria, Thomas" userId="1003BFFD93624E64@LIVE.COM" providerId="AD" clId="Web-{D4232193-5F53-42DC-AFB4-E17E8E86F7DE}" dt="2018-01-18T18:45:02.152" v="5"/>
      <pc:docMkLst>
        <pc:docMk/>
      </pc:docMkLst>
      <pc:sldChg chg="modSp">
        <pc:chgData name="Soria, Thomas" userId="1003BFFD93624E64@LIVE.COM" providerId="AD" clId="Web-{D4232193-5F53-42DC-AFB4-E17E8E86F7DE}" dt="2018-01-18T18:45:02.152" v="5"/>
        <pc:sldMkLst>
          <pc:docMk/>
          <pc:sldMk cId="1025605174" sldId="273"/>
        </pc:sldMkLst>
        <pc:picChg chg="mod modCrop">
          <ac:chgData name="Soria, Thomas" userId="1003BFFD93624E64@LIVE.COM" providerId="AD" clId="Web-{D4232193-5F53-42DC-AFB4-E17E8E86F7DE}" dt="2018-01-18T18:45:02.152" v="5"/>
          <ac:picMkLst>
            <pc:docMk/>
            <pc:sldMk cId="1025605174" sldId="273"/>
            <ac:picMk id="6" creationId="{902526CB-07A8-4488-98F0-5892A2235994}"/>
          </ac:picMkLst>
        </pc:picChg>
      </pc:sldChg>
    </pc:docChg>
  </pc:docChgLst>
  <pc:docChgLst>
    <pc:chgData name="Raigosa, Diego" userId="10030000936049AE@LIVE.COM" providerId="AD" clId="Web-{03C57555-968A-4A25-B321-C496EE93E303}"/>
    <pc:docChg chg="modSld">
      <pc:chgData name="Raigosa, Diego" userId="10030000936049AE@LIVE.COM" providerId="AD" clId="Web-{03C57555-968A-4A25-B321-C496EE93E303}" dt="2018-01-10T18:18:06.314" v="15"/>
      <pc:docMkLst>
        <pc:docMk/>
      </pc:docMkLst>
      <pc:sldChg chg="modSp">
        <pc:chgData name="Raigosa, Diego" userId="10030000936049AE@LIVE.COM" providerId="AD" clId="Web-{03C57555-968A-4A25-B321-C496EE93E303}" dt="2018-01-10T18:18:06.314" v="14"/>
        <pc:sldMkLst>
          <pc:docMk/>
          <pc:sldMk cId="834114722" sldId="271"/>
        </pc:sldMkLst>
        <pc:spChg chg="mod">
          <ac:chgData name="Raigosa, Diego" userId="10030000936049AE@LIVE.COM" providerId="AD" clId="Web-{03C57555-968A-4A25-B321-C496EE93E303}" dt="2018-01-10T18:18:06.314" v="14"/>
          <ac:spMkLst>
            <pc:docMk/>
            <pc:sldMk cId="834114722" sldId="271"/>
            <ac:spMk id="3" creationId="{EC6BA60E-64EF-4D2D-82CE-B61490A62EE3}"/>
          </ac:spMkLst>
        </pc:spChg>
      </pc:sldChg>
    </pc:docChg>
  </pc:docChgLst>
  <pc:docChgLst>
    <pc:chgData name="Raigosa, Diego" userId="10030000936049AE@LIVE.COM" providerId="AD" clId="Web-{0FF0176E-0988-43B1-A325-4DEEDCA8ED6B}"/>
    <pc:docChg chg="modSld">
      <pc:chgData name="Raigosa, Diego" userId="10030000936049AE@LIVE.COM" providerId="AD" clId="Web-{0FF0176E-0988-43B1-A325-4DEEDCA8ED6B}" dt="2017-12-18T17:03:56.219" v="41"/>
      <pc:docMkLst>
        <pc:docMk/>
      </pc:docMkLst>
      <pc:sldChg chg="addSp delSp modSp">
        <pc:chgData name="Raigosa, Diego" userId="10030000936049AE@LIVE.COM" providerId="AD" clId="Web-{0FF0176E-0988-43B1-A325-4DEEDCA8ED6B}" dt="2017-12-18T17:03:15.078" v="38"/>
        <pc:sldMkLst>
          <pc:docMk/>
          <pc:sldMk cId="649730121" sldId="264"/>
        </pc:sldMkLst>
        <pc:spChg chg="mod">
          <ac:chgData name="Raigosa, Diego" userId="10030000936049AE@LIVE.COM" providerId="AD" clId="Web-{0FF0176E-0988-43B1-A325-4DEEDCA8ED6B}" dt="2017-12-18T16:53:14.045" v="1"/>
          <ac:spMkLst>
            <pc:docMk/>
            <pc:sldMk cId="649730121" sldId="264"/>
            <ac:spMk id="3" creationId="{F1B1A9CF-172C-42DB-87A6-EF018DFC06A3}"/>
          </ac:spMkLst>
        </pc:spChg>
        <pc:spChg chg="del">
          <ac:chgData name="Raigosa, Diego" userId="10030000936049AE@LIVE.COM" providerId="AD" clId="Web-{0FF0176E-0988-43B1-A325-4DEEDCA8ED6B}" dt="2017-12-18T16:53:14.045" v="1"/>
          <ac:spMkLst>
            <pc:docMk/>
            <pc:sldMk cId="649730121" sldId="264"/>
            <ac:spMk id="42" creationId="{3CD9DF72-87A3-404E-A828-84CBF11A8303}"/>
          </ac:spMkLst>
        </pc:spChg>
        <pc:spChg chg="add">
          <ac:chgData name="Raigosa, Diego" userId="10030000936049AE@LIVE.COM" providerId="AD" clId="Web-{0FF0176E-0988-43B1-A325-4DEEDCA8ED6B}" dt="2017-12-18T16:53:14.045" v="1"/>
          <ac:spMkLst>
            <pc:docMk/>
            <pc:sldMk cId="649730121" sldId="264"/>
            <ac:spMk id="49" creationId="{3CD9DF72-87A3-404E-A828-84CBF11A8303}"/>
          </ac:spMkLst>
        </pc:spChg>
        <pc:picChg chg="add mod ord">
          <ac:chgData name="Raigosa, Diego" userId="10030000936049AE@LIVE.COM" providerId="AD" clId="Web-{0FF0176E-0988-43B1-A325-4DEEDCA8ED6B}" dt="2017-12-18T16:53:14.045" v="1"/>
          <ac:picMkLst>
            <pc:docMk/>
            <pc:sldMk cId="649730121" sldId="264"/>
            <ac:picMk id="4" creationId="{7D1417E3-32A8-43CF-8917-A9BB840897AA}"/>
          </ac:picMkLst>
        </pc:picChg>
        <pc:picChg chg="add mod">
          <ac:chgData name="Raigosa, Diego" userId="10030000936049AE@LIVE.COM" providerId="AD" clId="Web-{0FF0176E-0988-43B1-A325-4DEEDCA8ED6B}" dt="2017-12-18T16:55:24.390" v="3"/>
          <ac:picMkLst>
            <pc:docMk/>
            <pc:sldMk cId="649730121" sldId="264"/>
            <ac:picMk id="6" creationId="{2A556473-ECA1-496F-9EE8-BA660BB0572E}"/>
          </ac:picMkLst>
        </pc:picChg>
        <pc:picChg chg="add mod">
          <ac:chgData name="Raigosa, Diego" userId="10030000936049AE@LIVE.COM" providerId="AD" clId="Web-{0FF0176E-0988-43B1-A325-4DEEDCA8ED6B}" dt="2017-12-18T16:55:32.249" v="4"/>
          <ac:picMkLst>
            <pc:docMk/>
            <pc:sldMk cId="649730121" sldId="264"/>
            <ac:picMk id="8" creationId="{65577E22-C0C1-4398-979C-53F113DD3075}"/>
          </ac:picMkLst>
        </pc:picChg>
        <pc:picChg chg="add mod">
          <ac:chgData name="Raigosa, Diego" userId="10030000936049AE@LIVE.COM" providerId="AD" clId="Web-{0FF0176E-0988-43B1-A325-4DEEDCA8ED6B}" dt="2017-12-18T16:55:35.749" v="5"/>
          <ac:picMkLst>
            <pc:docMk/>
            <pc:sldMk cId="649730121" sldId="264"/>
            <ac:picMk id="10" creationId="{9C2EAB6E-E991-4581-8D46-98FA49122DB9}"/>
          </ac:picMkLst>
        </pc:picChg>
        <pc:picChg chg="add del mod">
          <ac:chgData name="Raigosa, Diego" userId="10030000936049AE@LIVE.COM" providerId="AD" clId="Web-{0FF0176E-0988-43B1-A325-4DEEDCA8ED6B}" dt="2017-12-18T17:03:15.078" v="38"/>
          <ac:picMkLst>
            <pc:docMk/>
            <pc:sldMk cId="649730121" sldId="264"/>
            <ac:picMk id="12" creationId="{5EC57315-78A8-4F5F-8743-29BA2335C4EB}"/>
          </ac:picMkLst>
        </pc:picChg>
        <pc:picChg chg="add del mod">
          <ac:chgData name="Raigosa, Diego" userId="10030000936049AE@LIVE.COM" providerId="AD" clId="Web-{0FF0176E-0988-43B1-A325-4DEEDCA8ED6B}" dt="2017-12-18T17:03:09.609" v="36"/>
          <ac:picMkLst>
            <pc:docMk/>
            <pc:sldMk cId="649730121" sldId="264"/>
            <ac:picMk id="14" creationId="{3BC15979-D512-446F-ACA7-6A2874DE182F}"/>
          </ac:picMkLst>
        </pc:picChg>
        <pc:picChg chg="add del mod">
          <ac:chgData name="Raigosa, Diego" userId="10030000936049AE@LIVE.COM" providerId="AD" clId="Web-{0FF0176E-0988-43B1-A325-4DEEDCA8ED6B}" dt="2017-12-18T17:03:06.703" v="35"/>
          <ac:picMkLst>
            <pc:docMk/>
            <pc:sldMk cId="649730121" sldId="264"/>
            <ac:picMk id="16" creationId="{BB53B98B-A06A-4A3D-A13A-A5D91385C90B}"/>
          </ac:picMkLst>
        </pc:picChg>
        <pc:cxnChg chg="del">
          <ac:chgData name="Raigosa, Diego" userId="10030000936049AE@LIVE.COM" providerId="AD" clId="Web-{0FF0176E-0988-43B1-A325-4DEEDCA8ED6B}" dt="2017-12-18T16:53:14.045" v="1"/>
          <ac:cxnSpMkLst>
            <pc:docMk/>
            <pc:sldMk cId="649730121" sldId="264"/>
            <ac:cxnSpMk id="44" creationId="{20E3A342-4D61-4E3F-AF90-1AB42AEB96CC}"/>
          </ac:cxnSpMkLst>
        </pc:cxnChg>
        <pc:cxnChg chg="add">
          <ac:chgData name="Raigosa, Diego" userId="10030000936049AE@LIVE.COM" providerId="AD" clId="Web-{0FF0176E-0988-43B1-A325-4DEEDCA8ED6B}" dt="2017-12-18T16:53:14.045" v="1"/>
          <ac:cxnSpMkLst>
            <pc:docMk/>
            <pc:sldMk cId="649730121" sldId="264"/>
            <ac:cxnSpMk id="51" creationId="{20E3A342-4D61-4E3F-AF90-1AB42AEB96CC}"/>
          </ac:cxnSpMkLst>
        </pc:cxnChg>
      </pc:sldChg>
      <pc:sldChg chg="addSp delSp modSp">
        <pc:chgData name="Raigosa, Diego" userId="10030000936049AE@LIVE.COM" providerId="AD" clId="Web-{0FF0176E-0988-43B1-A325-4DEEDCA8ED6B}" dt="2017-12-18T17:03:56.219" v="41"/>
        <pc:sldMkLst>
          <pc:docMk/>
          <pc:sldMk cId="1688388134" sldId="268"/>
        </pc:sldMkLst>
        <pc:picChg chg="add del">
          <ac:chgData name="Raigosa, Diego" userId="10030000936049AE@LIVE.COM" providerId="AD" clId="Web-{0FF0176E-0988-43B1-A325-4DEEDCA8ED6B}" dt="2017-12-18T17:03:56.219" v="41"/>
          <ac:picMkLst>
            <pc:docMk/>
            <pc:sldMk cId="1688388134" sldId="268"/>
            <ac:picMk id="5" creationId="{BA727803-CFE9-449C-A602-B4B2CD651335}"/>
          </ac:picMkLst>
        </pc:picChg>
        <pc:picChg chg="add del mod">
          <ac:chgData name="Raigosa, Diego" userId="10030000936049AE@LIVE.COM" providerId="AD" clId="Web-{0FF0176E-0988-43B1-A325-4DEEDCA8ED6B}" dt="2017-12-18T17:02:38.828" v="30"/>
          <ac:picMkLst>
            <pc:docMk/>
            <pc:sldMk cId="1688388134" sldId="268"/>
            <ac:picMk id="6" creationId="{9FED1A44-6318-4DF5-AB43-30161951E292}"/>
          </ac:picMkLst>
        </pc:picChg>
        <pc:picChg chg="add del">
          <ac:chgData name="Raigosa, Diego" userId="10030000936049AE@LIVE.COM" providerId="AD" clId="Web-{0FF0176E-0988-43B1-A325-4DEEDCA8ED6B}" dt="2017-12-18T17:03:51.312" v="40"/>
          <ac:picMkLst>
            <pc:docMk/>
            <pc:sldMk cId="1688388134" sldId="268"/>
            <ac:picMk id="7" creationId="{0487035D-155E-4E7D-A08E-8DE721C49337}"/>
          </ac:picMkLst>
        </pc:picChg>
        <pc:picChg chg="add mod">
          <ac:chgData name="Raigosa, Diego" userId="10030000936049AE@LIVE.COM" providerId="AD" clId="Web-{0FF0176E-0988-43B1-A325-4DEEDCA8ED6B}" dt="2017-12-18T16:59:06.297" v="21"/>
          <ac:picMkLst>
            <pc:docMk/>
            <pc:sldMk cId="1688388134" sldId="268"/>
            <ac:picMk id="8" creationId="{8674A90C-4D39-4B6A-99C7-54663448A0B6}"/>
          </ac:picMkLst>
        </pc:picChg>
        <pc:picChg chg="add mod">
          <ac:chgData name="Raigosa, Diego" userId="10030000936049AE@LIVE.COM" providerId="AD" clId="Web-{0FF0176E-0988-43B1-A325-4DEEDCA8ED6B}" dt="2017-12-18T17:00:32.469" v="22"/>
          <ac:picMkLst>
            <pc:docMk/>
            <pc:sldMk cId="1688388134" sldId="268"/>
            <ac:picMk id="12" creationId="{C8D18AA0-EE01-4D17-A375-3941A65BE6CC}"/>
          </ac:picMkLst>
        </pc:picChg>
        <pc:picChg chg="add del">
          <ac:chgData name="Raigosa, Diego" userId="10030000936049AE@LIVE.COM" providerId="AD" clId="Web-{0FF0176E-0988-43B1-A325-4DEEDCA8ED6B}" dt="2017-12-18T17:03:44.891" v="39"/>
          <ac:picMkLst>
            <pc:docMk/>
            <pc:sldMk cId="1688388134" sldId="268"/>
            <ac:picMk id="14" creationId="{743C487A-DD4A-4F8D-AA13-42BC69B04A2C}"/>
          </ac:picMkLst>
        </pc:picChg>
      </pc:sldChg>
    </pc:docChg>
  </pc:docChgLst>
  <pc:docChgLst>
    <pc:chgData name="Taylor, Joseph" userId="10030000990D4E7A@LIVE.COM" providerId="AD" clId="Web-{EE3660F7-FA69-48EC-AB4A-0932B43ED8DB}"/>
    <pc:docChg chg="addSld delSld modSld sldOrd modSection">
      <pc:chgData name="Taylor, Joseph" userId="10030000990D4E7A@LIVE.COM" providerId="AD" clId="Web-{EE3660F7-FA69-48EC-AB4A-0932B43ED8DB}" dt="2018-01-18T17:45:17.550" v="28"/>
      <pc:docMkLst>
        <pc:docMk/>
      </pc:docMkLst>
      <pc:sldChg chg="delSp modSp del">
        <pc:chgData name="Taylor, Joseph" userId="10030000990D4E7A@LIVE.COM" providerId="AD" clId="Web-{EE3660F7-FA69-48EC-AB4A-0932B43ED8DB}" dt="2018-01-18T17:45:04.347" v="26"/>
        <pc:sldMkLst>
          <pc:docMk/>
          <pc:sldMk cId="2088690842" sldId="275"/>
        </pc:sldMkLst>
        <pc:spChg chg="mod">
          <ac:chgData name="Taylor, Joseph" userId="10030000990D4E7A@LIVE.COM" providerId="AD" clId="Web-{EE3660F7-FA69-48EC-AB4A-0932B43ED8DB}" dt="2018-01-18T17:38:24.130" v="2"/>
          <ac:spMkLst>
            <pc:docMk/>
            <pc:sldMk cId="2088690842" sldId="275"/>
            <ac:spMk id="3" creationId="{F6E70C8B-8B18-45C7-96D3-CBEA9669554D}"/>
          </ac:spMkLst>
        </pc:spChg>
        <pc:spChg chg="mod">
          <ac:chgData name="Taylor, Joseph" userId="10030000990D4E7A@LIVE.COM" providerId="AD" clId="Web-{EE3660F7-FA69-48EC-AB4A-0932B43ED8DB}" dt="2018-01-18T17:38:53.583" v="21"/>
          <ac:spMkLst>
            <pc:docMk/>
            <pc:sldMk cId="2088690842" sldId="275"/>
            <ac:spMk id="4" creationId="{8D82A179-DA18-4190-BB96-366EA0B7B674}"/>
          </ac:spMkLst>
        </pc:spChg>
        <pc:graphicFrameChg chg="del">
          <ac:chgData name="Taylor, Joseph" userId="10030000990D4E7A@LIVE.COM" providerId="AD" clId="Web-{EE3660F7-FA69-48EC-AB4A-0932B43ED8DB}" dt="2018-01-18T17:43:45.784" v="25"/>
          <ac:graphicFrameMkLst>
            <pc:docMk/>
            <pc:sldMk cId="2088690842" sldId="275"/>
            <ac:graphicFrameMk id="7" creationId="{13F85AF1-73E3-45E3-AB00-D52536CD8F8F}"/>
          </ac:graphicFrameMkLst>
        </pc:graphicFrameChg>
      </pc:sldChg>
      <pc:sldChg chg="new ord">
        <pc:chgData name="Taylor, Joseph" userId="10030000990D4E7A@LIVE.COM" providerId="AD" clId="Web-{EE3660F7-FA69-48EC-AB4A-0932B43ED8DB}" dt="2018-01-18T17:45:17.550" v="28"/>
        <pc:sldMkLst>
          <pc:docMk/>
          <pc:sldMk cId="2428649819" sldId="275"/>
        </pc:sldMkLst>
      </pc:sldChg>
    </pc:docChg>
  </pc:docChgLst>
  <pc:docChgLst>
    <pc:chgData name="Taylor, Joseph" userId="10030000990D4E7A@LIVE.COM" providerId="AD" clId="Web-{14D82AC0-1A27-4B55-9796-7BFDCF816A4E}"/>
    <pc:docChg chg="modSld">
      <pc:chgData name="Taylor, Joseph" userId="10030000990D4E7A@LIVE.COM" providerId="AD" clId="Web-{14D82AC0-1A27-4B55-9796-7BFDCF816A4E}" dt="2018-01-16T17:46:26.284" v="255"/>
      <pc:docMkLst>
        <pc:docMk/>
      </pc:docMkLst>
      <pc:sldChg chg="addSp delSp modSp">
        <pc:chgData name="Taylor, Joseph" userId="10030000990D4E7A@LIVE.COM" providerId="AD" clId="Web-{14D82AC0-1A27-4B55-9796-7BFDCF816A4E}" dt="2018-01-16T17:46:26.284" v="255"/>
        <pc:sldMkLst>
          <pc:docMk/>
          <pc:sldMk cId="3170272559" sldId="272"/>
        </pc:sldMkLst>
        <pc:spChg chg="del mod">
          <ac:chgData name="Taylor, Joseph" userId="10030000990D4E7A@LIVE.COM" providerId="AD" clId="Web-{14D82AC0-1A27-4B55-9796-7BFDCF816A4E}" dt="2018-01-16T17:43:05.171" v="6"/>
          <ac:spMkLst>
            <pc:docMk/>
            <pc:sldMk cId="3170272559" sldId="272"/>
            <ac:spMk id="3" creationId="{BB7A803A-40A2-4B5C-B45C-30791A5817E9}"/>
          </ac:spMkLst>
        </pc:spChg>
        <pc:spChg chg="del">
          <ac:chgData name="Taylor, Joseph" userId="10030000990D4E7A@LIVE.COM" providerId="AD" clId="Web-{14D82AC0-1A27-4B55-9796-7BFDCF816A4E}" dt="2018-01-16T17:42:25.733" v="0"/>
          <ac:spMkLst>
            <pc:docMk/>
            <pc:sldMk cId="3170272559" sldId="272"/>
            <ac:spMk id="4" creationId="{1D42C615-F217-433E-B0C5-BBF8401EBCBF}"/>
          </ac:spMkLst>
        </pc:spChg>
        <pc:graphicFrameChg chg="add mod ord modGraphic">
          <ac:chgData name="Taylor, Joseph" userId="10030000990D4E7A@LIVE.COM" providerId="AD" clId="Web-{14D82AC0-1A27-4B55-9796-7BFDCF816A4E}" dt="2018-01-16T17:46:07.706" v="252"/>
          <ac:graphicFrameMkLst>
            <pc:docMk/>
            <pc:sldMk cId="3170272559" sldId="272"/>
            <ac:graphicFrameMk id="7" creationId="{82F232BD-5C11-4E8B-BC1D-88B4627D86DE}"/>
          </ac:graphicFrameMkLst>
        </pc:graphicFrameChg>
        <pc:picChg chg="add mod ord">
          <ac:chgData name="Taylor, Joseph" userId="10030000990D4E7A@LIVE.COM" providerId="AD" clId="Web-{14D82AC0-1A27-4B55-9796-7BFDCF816A4E}" dt="2018-01-16T17:46:26.284" v="255"/>
          <ac:picMkLst>
            <pc:docMk/>
            <pc:sldMk cId="3170272559" sldId="272"/>
            <ac:picMk id="5" creationId="{8FD980EA-FC4C-4BF1-8797-381B2A3B8115}"/>
          </ac:picMkLst>
        </pc:picChg>
      </pc:sldChg>
    </pc:docChg>
  </pc:docChgLst>
  <pc:docChgLst>
    <pc:chgData name="Taylor, Joseph" userId="10030000990D4E7A@LIVE.COM" providerId="AD" clId="Web-{1E288F7E-92F4-4D03-8E1E-45741B28A692}"/>
    <pc:docChg chg="modSld">
      <pc:chgData name="Taylor, Joseph" userId="10030000990D4E7A@LIVE.COM" providerId="AD" clId="Web-{1E288F7E-92F4-4D03-8E1E-45741B28A692}" dt="2017-12-18T17:00:58.970" v="23"/>
      <pc:docMkLst>
        <pc:docMk/>
      </pc:docMkLst>
      <pc:sldChg chg="addSp delSp modSp">
        <pc:chgData name="Taylor, Joseph" userId="10030000990D4E7A@LIVE.COM" providerId="AD" clId="Web-{1E288F7E-92F4-4D03-8E1E-45741B28A692}" dt="2017-12-18T16:58:23.217" v="13"/>
        <pc:sldMkLst>
          <pc:docMk/>
          <pc:sldMk cId="3916883736" sldId="258"/>
        </pc:sldMkLst>
        <pc:spChg chg="mod">
          <ac:chgData name="Taylor, Joseph" userId="10030000990D4E7A@LIVE.COM" providerId="AD" clId="Web-{1E288F7E-92F4-4D03-8E1E-45741B28A692}" dt="2017-12-18T16:58:23.217" v="13"/>
          <ac:spMkLst>
            <pc:docMk/>
            <pc:sldMk cId="3916883736" sldId="258"/>
            <ac:spMk id="2" creationId="{979F4798-5BD6-4AD9-84AB-78B90FE81A91}"/>
          </ac:spMkLst>
        </pc:spChg>
        <pc:spChg chg="mod">
          <ac:chgData name="Taylor, Joseph" userId="10030000990D4E7A@LIVE.COM" providerId="AD" clId="Web-{1E288F7E-92F4-4D03-8E1E-45741B28A692}" dt="2017-12-18T16:58:23.217" v="13"/>
          <ac:spMkLst>
            <pc:docMk/>
            <pc:sldMk cId="3916883736" sldId="258"/>
            <ac:spMk id="3" creationId="{D1ECB970-C177-4821-BAAE-DA45B978758C}"/>
          </ac:spMkLst>
        </pc:spChg>
        <pc:spChg chg="add">
          <ac:chgData name="Taylor, Joseph" userId="10030000990D4E7A@LIVE.COM" providerId="AD" clId="Web-{1E288F7E-92F4-4D03-8E1E-45741B28A692}" dt="2017-12-18T16:58:23.217" v="13"/>
          <ac:spMkLst>
            <pc:docMk/>
            <pc:sldMk cId="3916883736" sldId="258"/>
            <ac:spMk id="10" creationId="{9228552E-C8B1-4A80-8448-0787CE0FC704}"/>
          </ac:spMkLst>
        </pc:spChg>
        <pc:picChg chg="del">
          <ac:chgData name="Taylor, Joseph" userId="10030000990D4E7A@LIVE.COM" providerId="AD" clId="Web-{1E288F7E-92F4-4D03-8E1E-45741B28A692}" dt="2017-12-18T16:57:13.121" v="11"/>
          <ac:picMkLst>
            <pc:docMk/>
            <pc:sldMk cId="3916883736" sldId="258"/>
            <ac:picMk id="4" creationId="{541CBE1E-C66D-45EB-85C4-8BFCFF33FD15}"/>
          </ac:picMkLst>
        </pc:picChg>
        <pc:picChg chg="add mod ord">
          <ac:chgData name="Taylor, Joseph" userId="10030000990D4E7A@LIVE.COM" providerId="AD" clId="Web-{1E288F7E-92F4-4D03-8E1E-45741B28A692}" dt="2017-12-18T16:58:23.217" v="13"/>
          <ac:picMkLst>
            <pc:docMk/>
            <pc:sldMk cId="3916883736" sldId="258"/>
            <ac:picMk id="5" creationId="{152DE44C-830F-4787-A2A4-2DC9D28FE9CD}"/>
          </ac:picMkLst>
        </pc:picChg>
      </pc:sldChg>
      <pc:sldChg chg="delSp modSp">
        <pc:chgData name="Taylor, Joseph" userId="10030000990D4E7A@LIVE.COM" providerId="AD" clId="Web-{1E288F7E-92F4-4D03-8E1E-45741B28A692}" dt="2017-12-18T16:55:49.932" v="5"/>
        <pc:sldMkLst>
          <pc:docMk/>
          <pc:sldMk cId="649730121" sldId="264"/>
        </pc:sldMkLst>
        <pc:picChg chg="del">
          <ac:chgData name="Taylor, Joseph" userId="10030000990D4E7A@LIVE.COM" providerId="AD" clId="Web-{1E288F7E-92F4-4D03-8E1E-45741B28A692}" dt="2017-12-18T16:54:28.712" v="0"/>
          <ac:picMkLst>
            <pc:docMk/>
            <pc:sldMk cId="649730121" sldId="264"/>
            <ac:picMk id="4" creationId="{7D1417E3-32A8-43CF-8917-A9BB840897AA}"/>
          </ac:picMkLst>
        </pc:picChg>
        <pc:picChg chg="del mod">
          <ac:chgData name="Taylor, Joseph" userId="10030000990D4E7A@LIVE.COM" providerId="AD" clId="Web-{1E288F7E-92F4-4D03-8E1E-45741B28A692}" dt="2017-12-18T16:55:49.932" v="5"/>
          <ac:picMkLst>
            <pc:docMk/>
            <pc:sldMk cId="649730121" sldId="264"/>
            <ac:picMk id="6" creationId="{2A556473-ECA1-496F-9EE8-BA660BB0572E}"/>
          </ac:picMkLst>
        </pc:picChg>
        <pc:picChg chg="del">
          <ac:chgData name="Taylor, Joseph" userId="10030000990D4E7A@LIVE.COM" providerId="AD" clId="Web-{1E288F7E-92F4-4D03-8E1E-45741B28A692}" dt="2017-12-18T16:55:46.667" v="4"/>
          <ac:picMkLst>
            <pc:docMk/>
            <pc:sldMk cId="649730121" sldId="264"/>
            <ac:picMk id="8" creationId="{65577E22-C0C1-4398-979C-53F113DD3075}"/>
          </ac:picMkLst>
        </pc:picChg>
        <pc:picChg chg="del mod">
          <ac:chgData name="Taylor, Joseph" userId="10030000990D4E7A@LIVE.COM" providerId="AD" clId="Web-{1E288F7E-92F4-4D03-8E1E-45741B28A692}" dt="2017-12-18T16:55:42.370" v="3"/>
          <ac:picMkLst>
            <pc:docMk/>
            <pc:sldMk cId="649730121" sldId="264"/>
            <ac:picMk id="10" creationId="{9C2EAB6E-E991-4581-8D46-98FA49122DB9}"/>
          </ac:picMkLst>
        </pc:picChg>
      </pc:sldChg>
      <pc:sldChg chg="addSp delSp modSp mod setBg setClrOvrMap">
        <pc:chgData name="Taylor, Joseph" userId="10030000990D4E7A@LIVE.COM" providerId="AD" clId="Web-{1E288F7E-92F4-4D03-8E1E-45741B28A692}" dt="2017-12-18T17:00:58.970" v="23"/>
        <pc:sldMkLst>
          <pc:docMk/>
          <pc:sldMk cId="1688388134" sldId="268"/>
        </pc:sldMkLst>
        <pc:spChg chg="mod">
          <ac:chgData name="Taylor, Joseph" userId="10030000990D4E7A@LIVE.COM" providerId="AD" clId="Web-{1E288F7E-92F4-4D03-8E1E-45741B28A692}" dt="2017-12-18T16:56:25.433" v="10"/>
          <ac:spMkLst>
            <pc:docMk/>
            <pc:sldMk cId="1688388134" sldId="268"/>
            <ac:spMk id="2" creationId="{47BABCC1-C0B4-41E8-BD11-4001E9D2F31C}"/>
          </ac:spMkLst>
        </pc:spChg>
        <pc:spChg chg="mod">
          <ac:chgData name="Taylor, Joseph" userId="10030000990D4E7A@LIVE.COM" providerId="AD" clId="Web-{1E288F7E-92F4-4D03-8E1E-45741B28A692}" dt="2017-12-18T16:56:25.433" v="10"/>
          <ac:spMkLst>
            <pc:docMk/>
            <pc:sldMk cId="1688388134" sldId="268"/>
            <ac:spMk id="3" creationId="{881F268A-23E5-4C33-9683-65D98875A4C9}"/>
          </ac:spMkLst>
        </pc:spChg>
        <pc:spChg chg="del">
          <ac:chgData name="Taylor, Joseph" userId="10030000990D4E7A@LIVE.COM" providerId="AD" clId="Web-{1E288F7E-92F4-4D03-8E1E-45741B28A692}" dt="2017-12-18T16:56:25.433" v="10"/>
          <ac:spMkLst>
            <pc:docMk/>
            <pc:sldMk cId="1688388134" sldId="268"/>
            <ac:spMk id="9" creationId="{0AB225BA-7412-4605-8E8D-5AED2BF56A11}"/>
          </ac:spMkLst>
        </pc:spChg>
        <pc:spChg chg="del">
          <ac:chgData name="Taylor, Joseph" userId="10030000990D4E7A@LIVE.COM" providerId="AD" clId="Web-{1E288F7E-92F4-4D03-8E1E-45741B28A692}" dt="2017-12-18T16:56:06.542" v="7"/>
          <ac:spMkLst>
            <pc:docMk/>
            <pc:sldMk cId="1688388134" sldId="268"/>
            <ac:spMk id="11" creationId="{604BB9CD-970D-4FE5-B4E3-D651735BF4FE}"/>
          </ac:spMkLst>
        </pc:spChg>
        <pc:spChg chg="del">
          <ac:chgData name="Taylor, Joseph" userId="10030000990D4E7A@LIVE.COM" providerId="AD" clId="Web-{1E288F7E-92F4-4D03-8E1E-45741B28A692}" dt="2017-12-18T16:56:25.433" v="10"/>
          <ac:spMkLst>
            <pc:docMk/>
            <pc:sldMk cId="1688388134" sldId="268"/>
            <ac:spMk id="13" creationId="{5E0D6276-8D53-4DDA-A15A-90E0831F6D61}"/>
          </ac:spMkLst>
        </pc:spChg>
        <pc:spChg chg="del">
          <ac:chgData name="Taylor, Joseph" userId="10030000990D4E7A@LIVE.COM" providerId="AD" clId="Web-{1E288F7E-92F4-4D03-8E1E-45741B28A692}" dt="2017-12-18T16:56:25.433" v="10"/>
          <ac:spMkLst>
            <pc:docMk/>
            <pc:sldMk cId="1688388134" sldId="268"/>
            <ac:spMk id="15" creationId="{00C150C7-96FB-4EB9-BDF9-212535A6089F}"/>
          </ac:spMkLst>
        </pc:spChg>
        <pc:spChg chg="add">
          <ac:chgData name="Taylor, Joseph" userId="10030000990D4E7A@LIVE.COM" providerId="AD" clId="Web-{1E288F7E-92F4-4D03-8E1E-45741B28A692}" dt="2017-12-18T16:56:25.433" v="10"/>
          <ac:spMkLst>
            <pc:docMk/>
            <pc:sldMk cId="1688388134" sldId="268"/>
            <ac:spMk id="20" creationId="{87CC2527-562A-4F69-B487-4371E5B243E7}"/>
          </ac:spMkLst>
        </pc:spChg>
        <pc:picChg chg="del">
          <ac:chgData name="Taylor, Joseph" userId="10030000990D4E7A@LIVE.COM" providerId="AD" clId="Web-{1E288F7E-92F4-4D03-8E1E-45741B28A692}" dt="2017-12-18T16:56:11.214" v="8"/>
          <ac:picMkLst>
            <pc:docMk/>
            <pc:sldMk cId="1688388134" sldId="268"/>
            <ac:picMk id="4" creationId="{C6F80C02-6EBA-4B89-B88A-46865200AD25}"/>
          </ac:picMkLst>
        </pc:picChg>
        <pc:picChg chg="add mod ord">
          <ac:chgData name="Taylor, Joseph" userId="10030000990D4E7A@LIVE.COM" providerId="AD" clId="Web-{1E288F7E-92F4-4D03-8E1E-45741B28A692}" dt="2017-12-18T16:56:25.433" v="10"/>
          <ac:picMkLst>
            <pc:docMk/>
            <pc:sldMk cId="1688388134" sldId="268"/>
            <ac:picMk id="5" creationId="{BA727803-CFE9-449C-A602-B4B2CD651335}"/>
          </ac:picMkLst>
        </pc:picChg>
        <pc:picChg chg="add mod">
          <ac:chgData name="Taylor, Joseph" userId="10030000990D4E7A@LIVE.COM" providerId="AD" clId="Web-{1E288F7E-92F4-4D03-8E1E-45741B28A692}" dt="2017-12-18T16:58:46.686" v="16"/>
          <ac:picMkLst>
            <pc:docMk/>
            <pc:sldMk cId="1688388134" sldId="268"/>
            <ac:picMk id="7" creationId="{0487035D-155E-4E7D-A08E-8DE721C49337}"/>
          </ac:picMkLst>
        </pc:picChg>
        <pc:picChg chg="del">
          <ac:chgData name="Taylor, Joseph" userId="10030000990D4E7A@LIVE.COM" providerId="AD" clId="Web-{1E288F7E-92F4-4D03-8E1E-45741B28A692}" dt="2017-12-18T16:59:53.781" v="17"/>
          <ac:picMkLst>
            <pc:docMk/>
            <pc:sldMk cId="1688388134" sldId="268"/>
            <ac:picMk id="8" creationId="{8674A90C-4D39-4B6A-99C7-54663448A0B6}"/>
          </ac:picMkLst>
        </pc:picChg>
        <pc:picChg chg="add del mod">
          <ac:chgData name="Taylor, Joseph" userId="10030000990D4E7A@LIVE.COM" providerId="AD" clId="Web-{1E288F7E-92F4-4D03-8E1E-45741B28A692}" dt="2017-12-18T17:00:20.672" v="19"/>
          <ac:picMkLst>
            <pc:docMk/>
            <pc:sldMk cId="1688388134" sldId="268"/>
            <ac:picMk id="10" creationId="{3C95E1DD-AC5B-4D2E-8D6E-CF680ACA8987}"/>
          </ac:picMkLst>
        </pc:picChg>
        <pc:picChg chg="del">
          <ac:chgData name="Taylor, Joseph" userId="10030000990D4E7A@LIVE.COM" providerId="AD" clId="Web-{1E288F7E-92F4-4D03-8E1E-45741B28A692}" dt="2017-12-18T17:00:40.954" v="22"/>
          <ac:picMkLst>
            <pc:docMk/>
            <pc:sldMk cId="1688388134" sldId="268"/>
            <ac:picMk id="12" creationId="{C8D18AA0-EE01-4D17-A375-3941A65BE6CC}"/>
          </ac:picMkLst>
        </pc:picChg>
        <pc:picChg chg="add mod">
          <ac:chgData name="Taylor, Joseph" userId="10030000990D4E7A@LIVE.COM" providerId="AD" clId="Web-{1E288F7E-92F4-4D03-8E1E-45741B28A692}" dt="2017-12-18T17:00:58.970" v="23"/>
          <ac:picMkLst>
            <pc:docMk/>
            <pc:sldMk cId="1688388134" sldId="268"/>
            <ac:picMk id="14" creationId="{743C487A-DD4A-4F8D-AA13-42BC69B04A2C}"/>
          </ac:picMkLst>
        </pc:picChg>
        <pc:cxnChg chg="add">
          <ac:chgData name="Taylor, Joseph" userId="10030000990D4E7A@LIVE.COM" providerId="AD" clId="Web-{1E288F7E-92F4-4D03-8E1E-45741B28A692}" dt="2017-12-18T16:56:25.433" v="10"/>
          <ac:cxnSpMkLst>
            <pc:docMk/>
            <pc:sldMk cId="1688388134" sldId="268"/>
            <ac:cxnSpMk id="22" creationId="{BCDAEC91-5BCE-4B55-9CC0-43EF94CB734B}"/>
          </ac:cxnSpMkLst>
        </pc:cxnChg>
      </pc:sldChg>
    </pc:docChg>
  </pc:docChgLst>
  <pc:docChgLst>
    <pc:chgData name="Taylor, Joseph" userId="10030000990D4E7A@LIVE.COM" providerId="AD" clId="Web-{F811513D-07DE-4209-B480-92702A250D78}"/>
    <pc:docChg chg="addSld modSld modSection">
      <pc:chgData name="Taylor, Joseph" userId="10030000990D4E7A@LIVE.COM" providerId="AD" clId="Web-{F811513D-07DE-4209-B480-92702A250D78}" dt="2017-12-05T16:49:06.032" v="713"/>
      <pc:docMkLst>
        <pc:docMk/>
      </pc:docMkLst>
      <pc:sldChg chg="addSp delSp modSp mod setBg setClrOvrMap">
        <pc:chgData name="Taylor, Joseph" userId="10030000990D4E7A@LIVE.COM" providerId="AD" clId="Web-{F811513D-07DE-4209-B480-92702A250D78}" dt="2017-12-05T16:19:36.353" v="562"/>
        <pc:sldMkLst>
          <pc:docMk/>
          <pc:sldMk cId="109857222" sldId="256"/>
        </pc:sldMkLst>
        <pc:spChg chg="mod">
          <ac:chgData name="Taylor, Joseph" userId="10030000990D4E7A@LIVE.COM" providerId="AD" clId="Web-{F811513D-07DE-4209-B480-92702A250D78}" dt="2017-12-05T16:18:45.634" v="553"/>
          <ac:spMkLst>
            <pc:docMk/>
            <pc:sldMk cId="109857222" sldId="256"/>
            <ac:spMk id="2" creationId="{00000000-0000-0000-0000-000000000000}"/>
          </ac:spMkLst>
        </pc:spChg>
        <pc:spChg chg="mod">
          <ac:chgData name="Taylor, Joseph" userId="10030000990D4E7A@LIVE.COM" providerId="AD" clId="Web-{F811513D-07DE-4209-B480-92702A250D78}" dt="2017-12-05T16:19:36.353" v="562"/>
          <ac:spMkLst>
            <pc:docMk/>
            <pc:sldMk cId="109857222" sldId="256"/>
            <ac:spMk id="3" creationId="{00000000-0000-0000-0000-000000000000}"/>
          </ac:spMkLst>
        </pc:spChg>
        <pc:spChg chg="add del">
          <ac:chgData name="Taylor, Joseph" userId="10030000990D4E7A@LIVE.COM" providerId="AD" clId="Web-{F811513D-07DE-4209-B480-92702A250D78}" dt="2017-12-05T16:19:23.869" v="560"/>
          <ac:spMkLst>
            <pc:docMk/>
            <pc:sldMk cId="109857222" sldId="256"/>
            <ac:spMk id="6" creationId="{9225B0D8-E56E-4ACC-A464-81F4062765CC}"/>
          </ac:spMkLst>
        </pc:spChg>
        <pc:spChg chg="add del">
          <ac:chgData name="Taylor, Joseph" userId="10030000990D4E7A@LIVE.COM" providerId="AD" clId="Web-{F811513D-07DE-4209-B480-92702A250D78}" dt="2017-12-05T16:18:45.446" v="552"/>
          <ac:spMkLst>
            <pc:docMk/>
            <pc:sldMk cId="109857222" sldId="256"/>
            <ac:spMk id="9" creationId="{71B2258F-86CA-4D4D-8270-BC05FCDEBFB3}"/>
          </ac:spMkLst>
        </pc:spChg>
        <pc:spChg chg="add del">
          <ac:chgData name="Taylor, Joseph" userId="10030000990D4E7A@LIVE.COM" providerId="AD" clId="Web-{F811513D-07DE-4209-B480-92702A250D78}" dt="2017-12-05T16:19:23.869" v="560"/>
          <ac:spMkLst>
            <pc:docMk/>
            <pc:sldMk cId="109857222" sldId="256"/>
            <ac:spMk id="11" creationId="{8F5D1B28-3976-4367-807C-CAD629CDD838}"/>
          </ac:spMkLst>
        </pc:spChg>
        <pc:spChg chg="add">
          <ac:chgData name="Taylor, Joseph" userId="10030000990D4E7A@LIVE.COM" providerId="AD" clId="Web-{F811513D-07DE-4209-B480-92702A250D78}" dt="2017-12-05T16:19:23.869" v="560"/>
          <ac:spMkLst>
            <pc:docMk/>
            <pc:sldMk cId="109857222" sldId="256"/>
            <ac:spMk id="16" creationId="{9225B0D8-E56E-4ACC-A464-81F4062765CC}"/>
          </ac:spMkLst>
        </pc:spChg>
        <pc:spChg chg="add">
          <ac:chgData name="Taylor, Joseph" userId="10030000990D4E7A@LIVE.COM" providerId="AD" clId="Web-{F811513D-07DE-4209-B480-92702A250D78}" dt="2017-12-05T16:19:23.869" v="560"/>
          <ac:spMkLst>
            <pc:docMk/>
            <pc:sldMk cId="109857222" sldId="256"/>
            <ac:spMk id="18" creationId="{8F5D1B28-3976-4367-807C-CAD629CDD838}"/>
          </ac:spMkLst>
        </pc:spChg>
        <pc:picChg chg="add mod ord">
          <ac:chgData name="Taylor, Joseph" userId="10030000990D4E7A@LIVE.COM" providerId="AD" clId="Web-{F811513D-07DE-4209-B480-92702A250D78}" dt="2017-12-05T16:18:45.634" v="553"/>
          <ac:picMkLst>
            <pc:docMk/>
            <pc:sldMk cId="109857222" sldId="256"/>
            <ac:picMk id="4" creationId="{E6ECBA14-9ABD-44A6-AB0D-06635E167F25}"/>
          </ac:picMkLst>
        </pc:picChg>
      </pc:sldChg>
      <pc:sldChg chg="addSp delSp modSp new mod setBg">
        <pc:chgData name="Taylor, Joseph" userId="10030000990D4E7A@LIVE.COM" providerId="AD" clId="Web-{F811513D-07DE-4209-B480-92702A250D78}" dt="2017-12-05T16:16:53.820" v="538"/>
        <pc:sldMkLst>
          <pc:docMk/>
          <pc:sldMk cId="3767721385" sldId="257"/>
        </pc:sldMkLst>
        <pc:spChg chg="mod">
          <ac:chgData name="Taylor, Joseph" userId="10030000990D4E7A@LIVE.COM" providerId="AD" clId="Web-{F811513D-07DE-4209-B480-92702A250D78}" dt="2017-12-05T16:13:16.083" v="523"/>
          <ac:spMkLst>
            <pc:docMk/>
            <pc:sldMk cId="3767721385" sldId="257"/>
            <ac:spMk id="2" creationId="{AC4C21C6-B665-477D-88C9-6258042D5D91}"/>
          </ac:spMkLst>
        </pc:spChg>
        <pc:spChg chg="mod">
          <ac:chgData name="Taylor, Joseph" userId="10030000990D4E7A@LIVE.COM" providerId="AD" clId="Web-{F811513D-07DE-4209-B480-92702A250D78}" dt="2017-12-05T16:16:53.820" v="538"/>
          <ac:spMkLst>
            <pc:docMk/>
            <pc:sldMk cId="3767721385" sldId="257"/>
            <ac:spMk id="3" creationId="{419E2CA6-15D6-4F00-8B71-C1BEA3811F4E}"/>
          </ac:spMkLst>
        </pc:spChg>
        <pc:spChg chg="add del">
          <ac:chgData name="Taylor, Joseph" userId="10030000990D4E7A@LIVE.COM" providerId="AD" clId="Web-{F811513D-07DE-4209-B480-92702A250D78}" dt="2017-12-05T16:13:15.989" v="522"/>
          <ac:spMkLst>
            <pc:docMk/>
            <pc:sldMk cId="3767721385" sldId="257"/>
            <ac:spMk id="11" creationId="{3CD9DF72-87A3-404E-A828-84CBF11A8303}"/>
          </ac:spMkLst>
        </pc:spChg>
        <pc:picChg chg="add del mod">
          <ac:chgData name="Taylor, Joseph" userId="10030000990D4E7A@LIVE.COM" providerId="AD" clId="Web-{F811513D-07DE-4209-B480-92702A250D78}" dt="2017-12-05T16:12:54.270" v="519"/>
          <ac:picMkLst>
            <pc:docMk/>
            <pc:sldMk cId="3767721385" sldId="257"/>
            <ac:picMk id="4" creationId="{901E4269-4086-44E8-B4EE-1A657DC50AD3}"/>
          </ac:picMkLst>
        </pc:picChg>
        <pc:picChg chg="add mod ord">
          <ac:chgData name="Taylor, Joseph" userId="10030000990D4E7A@LIVE.COM" providerId="AD" clId="Web-{F811513D-07DE-4209-B480-92702A250D78}" dt="2017-12-05T16:13:16.083" v="523"/>
          <ac:picMkLst>
            <pc:docMk/>
            <pc:sldMk cId="3767721385" sldId="257"/>
            <ac:picMk id="6" creationId="{AFE7268A-20D5-4937-AB9B-3F6587D5CA6E}"/>
          </ac:picMkLst>
        </pc:picChg>
        <pc:cxnChg chg="add">
          <ac:chgData name="Taylor, Joseph" userId="10030000990D4E7A@LIVE.COM" providerId="AD" clId="Web-{F811513D-07DE-4209-B480-92702A250D78}" dt="2017-12-05T16:13:16.083" v="523"/>
          <ac:cxnSpMkLst>
            <pc:docMk/>
            <pc:sldMk cId="3767721385" sldId="257"/>
            <ac:cxnSpMk id="8" creationId="{E4A809D5-3600-46D4-A466-67F2349A54FB}"/>
          </ac:cxnSpMkLst>
        </pc:cxnChg>
        <pc:cxnChg chg="add del">
          <ac:chgData name="Taylor, Joseph" userId="10030000990D4E7A@LIVE.COM" providerId="AD" clId="Web-{F811513D-07DE-4209-B480-92702A250D78}" dt="2017-12-05T16:13:15.989" v="522"/>
          <ac:cxnSpMkLst>
            <pc:docMk/>
            <pc:sldMk cId="3767721385" sldId="257"/>
            <ac:cxnSpMk id="13" creationId="{20E3A342-4D61-4E3F-AF90-1AB42AEB96CC}"/>
          </ac:cxnSpMkLst>
        </pc:cxnChg>
      </pc:sldChg>
      <pc:sldChg chg="addSp delSp modSp new mod setBg setClrOvrMap">
        <pc:chgData name="Taylor, Joseph" userId="10030000990D4E7A@LIVE.COM" providerId="AD" clId="Web-{F811513D-07DE-4209-B480-92702A250D78}" dt="2017-12-05T16:40:06.806" v="637"/>
        <pc:sldMkLst>
          <pc:docMk/>
          <pc:sldMk cId="3916883736" sldId="258"/>
        </pc:sldMkLst>
        <pc:spChg chg="mod">
          <ac:chgData name="Taylor, Joseph" userId="10030000990D4E7A@LIVE.COM" providerId="AD" clId="Web-{F811513D-07DE-4209-B480-92702A250D78}" dt="2017-12-05T16:39:07.962" v="627"/>
          <ac:spMkLst>
            <pc:docMk/>
            <pc:sldMk cId="3916883736" sldId="258"/>
            <ac:spMk id="2" creationId="{979F4798-5BD6-4AD9-84AB-78B90FE81A91}"/>
          </ac:spMkLst>
        </pc:spChg>
        <pc:spChg chg="mod">
          <ac:chgData name="Taylor, Joseph" userId="10030000990D4E7A@LIVE.COM" providerId="AD" clId="Web-{F811513D-07DE-4209-B480-92702A250D78}" dt="2017-12-05T16:40:06.806" v="637"/>
          <ac:spMkLst>
            <pc:docMk/>
            <pc:sldMk cId="3916883736" sldId="258"/>
            <ac:spMk id="3" creationId="{D1ECB970-C177-4821-BAAE-DA45B978758C}"/>
          </ac:spMkLst>
        </pc:spChg>
        <pc:spChg chg="add">
          <ac:chgData name="Taylor, Joseph" userId="10030000990D4E7A@LIVE.COM" providerId="AD" clId="Web-{F811513D-07DE-4209-B480-92702A250D78}" dt="2017-12-05T16:39:07.962" v="627"/>
          <ac:spMkLst>
            <pc:docMk/>
            <pc:sldMk cId="3916883736" sldId="258"/>
            <ac:spMk id="6" creationId="{C5E6CFF1-2F42-4E10-9A97-F116F46F53FE}"/>
          </ac:spMkLst>
        </pc:spChg>
        <pc:spChg chg="add del">
          <ac:chgData name="Taylor, Joseph" userId="10030000990D4E7A@LIVE.COM" providerId="AD" clId="Web-{F811513D-07DE-4209-B480-92702A250D78}" dt="2017-12-05T16:39:07.743" v="626"/>
          <ac:spMkLst>
            <pc:docMk/>
            <pc:sldMk cId="3916883736" sldId="258"/>
            <ac:spMk id="9" creationId="{3FCC729B-E528-40C3-82D3-BA4375575E87}"/>
          </ac:spMkLst>
        </pc:spChg>
        <pc:spChg chg="add del">
          <ac:chgData name="Taylor, Joseph" userId="10030000990D4E7A@LIVE.COM" providerId="AD" clId="Web-{F811513D-07DE-4209-B480-92702A250D78}" dt="2017-12-05T16:39:07.743" v="626"/>
          <ac:spMkLst>
            <pc:docMk/>
            <pc:sldMk cId="3916883736" sldId="258"/>
            <ac:spMk id="11" creationId="{58F1FB8D-1842-4A04-998D-6CF047AB2790}"/>
          </ac:spMkLst>
        </pc:spChg>
        <pc:picChg chg="add mod ord">
          <ac:chgData name="Taylor, Joseph" userId="10030000990D4E7A@LIVE.COM" providerId="AD" clId="Web-{F811513D-07DE-4209-B480-92702A250D78}" dt="2017-12-05T16:39:47.212" v="632"/>
          <ac:picMkLst>
            <pc:docMk/>
            <pc:sldMk cId="3916883736" sldId="258"/>
            <ac:picMk id="4" creationId="{541CBE1E-C66D-45EB-85C4-8BFCFF33FD15}"/>
          </ac:picMkLst>
        </pc:picChg>
        <pc:cxnChg chg="add">
          <ac:chgData name="Taylor, Joseph" userId="10030000990D4E7A@LIVE.COM" providerId="AD" clId="Web-{F811513D-07DE-4209-B480-92702A250D78}" dt="2017-12-05T16:39:07.962" v="627"/>
          <ac:cxnSpMkLst>
            <pc:docMk/>
            <pc:sldMk cId="3916883736" sldId="258"/>
            <ac:cxnSpMk id="7" creationId="{67182200-4859-4C8D-BCBB-55B245C28BA3}"/>
          </ac:cxnSpMkLst>
        </pc:cxnChg>
      </pc:sldChg>
      <pc:sldChg chg="addSp delSp modSp new">
        <pc:chgData name="Taylor, Joseph" userId="10030000990D4E7A@LIVE.COM" providerId="AD" clId="Web-{F811513D-07DE-4209-B480-92702A250D78}" dt="2017-12-05T16:49:06.032" v="713"/>
        <pc:sldMkLst>
          <pc:docMk/>
          <pc:sldMk cId="1062434714" sldId="259"/>
        </pc:sldMkLst>
        <pc:spChg chg="mod">
          <ac:chgData name="Taylor, Joseph" userId="10030000990D4E7A@LIVE.COM" providerId="AD" clId="Web-{F811513D-07DE-4209-B480-92702A250D78}" dt="2017-12-05T16:40:43.979" v="655"/>
          <ac:spMkLst>
            <pc:docMk/>
            <pc:sldMk cId="1062434714" sldId="259"/>
            <ac:spMk id="2" creationId="{72CF9E9B-8957-4773-9792-BD16C3F476EA}"/>
          </ac:spMkLst>
        </pc:spChg>
        <pc:spChg chg="mod">
          <ac:chgData name="Taylor, Joseph" userId="10030000990D4E7A@LIVE.COM" providerId="AD" clId="Web-{F811513D-07DE-4209-B480-92702A250D78}" dt="2017-12-05T16:47:43.234" v="705"/>
          <ac:spMkLst>
            <pc:docMk/>
            <pc:sldMk cId="1062434714" sldId="259"/>
            <ac:spMk id="3" creationId="{3986CF2D-637E-4F76-913B-19E9EEE604B6}"/>
          </ac:spMkLst>
        </pc:spChg>
        <pc:picChg chg="add mod">
          <ac:chgData name="Taylor, Joseph" userId="10030000990D4E7A@LIVE.COM" providerId="AD" clId="Web-{F811513D-07DE-4209-B480-92702A250D78}" dt="2017-12-05T16:46:59.499" v="700"/>
          <ac:picMkLst>
            <pc:docMk/>
            <pc:sldMk cId="1062434714" sldId="259"/>
            <ac:picMk id="4" creationId="{9B8883F8-7567-4902-AB8C-C4A48474CA85}"/>
          </ac:picMkLst>
        </pc:picChg>
        <pc:picChg chg="add del mod">
          <ac:chgData name="Taylor, Joseph" userId="10030000990D4E7A@LIVE.COM" providerId="AD" clId="Web-{F811513D-07DE-4209-B480-92702A250D78}" dt="2017-12-05T16:49:06.032" v="713"/>
          <ac:picMkLst>
            <pc:docMk/>
            <pc:sldMk cId="1062434714" sldId="259"/>
            <ac:picMk id="6" creationId="{1ED81B18-F83B-4851-BDB1-9223F5604D8D}"/>
          </ac:picMkLst>
        </pc:picChg>
      </pc:sldChg>
    </pc:docChg>
  </pc:docChgLst>
  <pc:docChgLst>
    <pc:chgData name="Soria, Thomas" userId="1003BFFD93624E64@LIVE.COM" providerId="AD" clId="Web-{B62B6AC3-EE5B-44AD-933E-3C8F8DC25AA3}"/>
    <pc:docChg chg="modSld">
      <pc:chgData name="Soria, Thomas" userId="1003BFFD93624E64@LIVE.COM" providerId="AD" clId="Web-{B62B6AC3-EE5B-44AD-933E-3C8F8DC25AA3}" dt="2017-12-20T21:24:04.989" v="12"/>
      <pc:docMkLst>
        <pc:docMk/>
      </pc:docMkLst>
      <pc:sldChg chg="addSp modSp">
        <pc:chgData name="Soria, Thomas" userId="1003BFFD93624E64@LIVE.COM" providerId="AD" clId="Web-{B62B6AC3-EE5B-44AD-933E-3C8F8DC25AA3}" dt="2017-12-20T21:24:04.989" v="12"/>
        <pc:sldMkLst>
          <pc:docMk/>
          <pc:sldMk cId="418838473" sldId="263"/>
        </pc:sldMkLst>
        <pc:spChg chg="mod">
          <ac:chgData name="Soria, Thomas" userId="1003BFFD93624E64@LIVE.COM" providerId="AD" clId="Web-{B62B6AC3-EE5B-44AD-933E-3C8F8DC25AA3}" dt="2017-12-20T21:24:04.989" v="12"/>
          <ac:spMkLst>
            <pc:docMk/>
            <pc:sldMk cId="418838473" sldId="263"/>
            <ac:spMk id="2" creationId="{32A1BDD0-7972-4526-A7C1-E265E9E66571}"/>
          </ac:spMkLst>
        </pc:spChg>
        <pc:spChg chg="mod">
          <ac:chgData name="Soria, Thomas" userId="1003BFFD93624E64@LIVE.COM" providerId="AD" clId="Web-{B62B6AC3-EE5B-44AD-933E-3C8F8DC25AA3}" dt="2017-12-20T21:24:04.989" v="12"/>
          <ac:spMkLst>
            <pc:docMk/>
            <pc:sldMk cId="418838473" sldId="263"/>
            <ac:spMk id="3" creationId="{00CBF124-A674-49BE-8C1E-40487562CA51}"/>
          </ac:spMkLst>
        </pc:spChg>
        <pc:spChg chg="add">
          <ac:chgData name="Soria, Thomas" userId="1003BFFD93624E64@LIVE.COM" providerId="AD" clId="Web-{B62B6AC3-EE5B-44AD-933E-3C8F8DC25AA3}" dt="2017-12-20T21:24:04.989" v="12"/>
          <ac:spMkLst>
            <pc:docMk/>
            <pc:sldMk cId="418838473" sldId="263"/>
            <ac:spMk id="7" creationId="{3CD9DF72-87A3-404E-A828-84CBF11A8303}"/>
          </ac:spMkLst>
        </pc:spChg>
        <pc:picChg chg="mod">
          <ac:chgData name="Soria, Thomas" userId="1003BFFD93624E64@LIVE.COM" providerId="AD" clId="Web-{B62B6AC3-EE5B-44AD-933E-3C8F8DC25AA3}" dt="2017-12-20T21:24:04.989" v="12"/>
          <ac:picMkLst>
            <pc:docMk/>
            <pc:sldMk cId="418838473" sldId="263"/>
            <ac:picMk id="4" creationId="{AAF0249A-D3B2-4EDD-AD3C-33B313704284}"/>
          </ac:picMkLst>
        </pc:picChg>
        <pc:cxnChg chg="add">
          <ac:chgData name="Soria, Thomas" userId="1003BFFD93624E64@LIVE.COM" providerId="AD" clId="Web-{B62B6AC3-EE5B-44AD-933E-3C8F8DC25AA3}" dt="2017-12-20T21:24:04.989" v="12"/>
          <ac:cxnSpMkLst>
            <pc:docMk/>
            <pc:sldMk cId="418838473" sldId="263"/>
            <ac:cxnSpMk id="11" creationId="{20E3A342-4D61-4E3F-AF90-1AB42AEB96CC}"/>
          </ac:cxnSpMkLst>
        </pc:cxnChg>
      </pc:sldChg>
      <pc:sldChg chg="addSp delSp modSp">
        <pc:chgData name="Soria, Thomas" userId="1003BFFD93624E64@LIVE.COM" providerId="AD" clId="Web-{B62B6AC3-EE5B-44AD-933E-3C8F8DC25AA3}" dt="2017-12-20T21:22:20.004" v="11"/>
        <pc:sldMkLst>
          <pc:docMk/>
          <pc:sldMk cId="1927776047" sldId="265"/>
        </pc:sldMkLst>
        <pc:spChg chg="mod">
          <ac:chgData name="Soria, Thomas" userId="1003BFFD93624E64@LIVE.COM" providerId="AD" clId="Web-{B62B6AC3-EE5B-44AD-933E-3C8F8DC25AA3}" dt="2017-12-20T21:22:07.519" v="8"/>
          <ac:spMkLst>
            <pc:docMk/>
            <pc:sldMk cId="1927776047" sldId="265"/>
            <ac:spMk id="2" creationId="{16765E67-9710-4819-8121-1C6EAEEF67AB}"/>
          </ac:spMkLst>
        </pc:spChg>
        <pc:spChg chg="mod">
          <ac:chgData name="Soria, Thomas" userId="1003BFFD93624E64@LIVE.COM" providerId="AD" clId="Web-{B62B6AC3-EE5B-44AD-933E-3C8F8DC25AA3}" dt="2017-12-20T21:22:20.004" v="11"/>
          <ac:spMkLst>
            <pc:docMk/>
            <pc:sldMk cId="1927776047" sldId="265"/>
            <ac:spMk id="3" creationId="{7BF89EED-D14F-45E7-BF18-8E5372793266}"/>
          </ac:spMkLst>
        </pc:spChg>
        <pc:spChg chg="add del">
          <ac:chgData name="Soria, Thomas" userId="1003BFFD93624E64@LIVE.COM" providerId="AD" clId="Web-{B62B6AC3-EE5B-44AD-933E-3C8F8DC25AA3}" dt="2017-12-20T21:22:07.519" v="8"/>
          <ac:spMkLst>
            <pc:docMk/>
            <pc:sldMk cId="1927776047" sldId="265"/>
            <ac:spMk id="12" creationId="{40BF962F-4C6F-461E-86F2-C43F56CC939B}"/>
          </ac:spMkLst>
        </pc:spChg>
        <pc:spChg chg="add del">
          <ac:chgData name="Soria, Thomas" userId="1003BFFD93624E64@LIVE.COM" providerId="AD" clId="Web-{B62B6AC3-EE5B-44AD-933E-3C8F8DC25AA3}" dt="2017-12-20T21:22:07.519" v="8"/>
          <ac:spMkLst>
            <pc:docMk/>
            <pc:sldMk cId="1927776047" sldId="265"/>
            <ac:spMk id="14" creationId="{2E94A4F7-38E4-45EA-8E2E-CE1B5766B4F1}"/>
          </ac:spMkLst>
        </pc:spChg>
        <pc:spChg chg="add del">
          <ac:chgData name="Soria, Thomas" userId="1003BFFD93624E64@LIVE.COM" providerId="AD" clId="Web-{B62B6AC3-EE5B-44AD-933E-3C8F8DC25AA3}" dt="2017-12-20T21:22:07.519" v="8"/>
          <ac:spMkLst>
            <pc:docMk/>
            <pc:sldMk cId="1927776047" sldId="265"/>
            <ac:spMk id="16" creationId="{05C7EBC3-4672-4DAB-81C2-58661FAFAED6}"/>
          </ac:spMkLst>
        </pc:spChg>
        <pc:spChg chg="add del">
          <ac:chgData name="Soria, Thomas" userId="1003BFFD93624E64@LIVE.COM" providerId="AD" clId="Web-{B62B6AC3-EE5B-44AD-933E-3C8F8DC25AA3}" dt="2017-12-20T21:22:19.957" v="10"/>
          <ac:spMkLst>
            <pc:docMk/>
            <pc:sldMk cId="1927776047" sldId="265"/>
            <ac:spMk id="17" creationId="{A5BE2DA6-83C9-46EF-B42E-C40224302A0E}"/>
          </ac:spMkLst>
        </pc:spChg>
        <pc:spChg chg="add del">
          <ac:chgData name="Soria, Thomas" userId="1003BFFD93624E64@LIVE.COM" providerId="AD" clId="Web-{B62B6AC3-EE5B-44AD-933E-3C8F8DC25AA3}" dt="2017-12-20T21:22:19.957" v="10"/>
          <ac:spMkLst>
            <pc:docMk/>
            <pc:sldMk cId="1927776047" sldId="265"/>
            <ac:spMk id="18" creationId="{A1A2EF03-D0CA-4967-B631-C09F910E9368}"/>
          </ac:spMkLst>
        </pc:spChg>
        <pc:picChg chg="mod">
          <ac:chgData name="Soria, Thomas" userId="1003BFFD93624E64@LIVE.COM" providerId="AD" clId="Web-{B62B6AC3-EE5B-44AD-933E-3C8F8DC25AA3}" dt="2017-12-20T21:22:20.004" v="11"/>
          <ac:picMkLst>
            <pc:docMk/>
            <pc:sldMk cId="1927776047" sldId="265"/>
            <ac:picMk id="4" creationId="{BFECBBDC-1708-498D-AA9C-FED21952774C}"/>
          </ac:picMkLst>
        </pc:picChg>
      </pc:sldChg>
      <pc:sldChg chg="modSp">
        <pc:chgData name="Soria, Thomas" userId="1003BFFD93624E64@LIVE.COM" providerId="AD" clId="Web-{B62B6AC3-EE5B-44AD-933E-3C8F8DC25AA3}" dt="2017-12-20T21:20:05.862" v="2"/>
        <pc:sldMkLst>
          <pc:docMk/>
          <pc:sldMk cId="2687861250" sldId="269"/>
        </pc:sldMkLst>
        <pc:spChg chg="mod">
          <ac:chgData name="Soria, Thomas" userId="1003BFFD93624E64@LIVE.COM" providerId="AD" clId="Web-{B62B6AC3-EE5B-44AD-933E-3C8F8DC25AA3}" dt="2017-12-20T21:20:05.862" v="2"/>
          <ac:spMkLst>
            <pc:docMk/>
            <pc:sldMk cId="2687861250" sldId="269"/>
            <ac:spMk id="3" creationId="{2CAD1ECB-9DDE-41D8-8012-E501ED5B2719}"/>
          </ac:spMkLst>
        </pc:spChg>
      </pc:sldChg>
    </pc:docChg>
  </pc:docChgLst>
  <pc:docChgLst>
    <pc:chgData name="Taylor, Joseph" userId="10030000990D4E7A@LIVE.COM" providerId="AD" clId="Web-{EB836E6E-1B85-4569-9554-F13E94BC4AEB}"/>
    <pc:docChg chg="modSld">
      <pc:chgData name="Taylor, Joseph" userId="10030000990D4E7A@LIVE.COM" providerId="AD" clId="Web-{EB836E6E-1B85-4569-9554-F13E94BC4AEB}" dt="2018-01-17T18:35:03.789" v="21"/>
      <pc:docMkLst>
        <pc:docMk/>
      </pc:docMkLst>
      <pc:sldChg chg="modSp modTransition">
        <pc:chgData name="Taylor, Joseph" userId="10030000990D4E7A@LIVE.COM" providerId="AD" clId="Web-{EB836E6E-1B85-4569-9554-F13E94BC4AEB}" dt="2018-01-17T18:35:03.789" v="21"/>
        <pc:sldMkLst>
          <pc:docMk/>
          <pc:sldMk cId="1688388134" sldId="268"/>
        </pc:sldMkLst>
        <pc:picChg chg="mod">
          <ac:chgData name="Taylor, Joseph" userId="10030000990D4E7A@LIVE.COM" providerId="AD" clId="Web-{EB836E6E-1B85-4569-9554-F13E94BC4AEB}" dt="2018-01-17T18:34:52.742" v="20"/>
          <ac:picMkLst>
            <pc:docMk/>
            <pc:sldMk cId="1688388134" sldId="268"/>
            <ac:picMk id="12" creationId="{C18E30A6-926B-4C33-9707-AD07060C4261}"/>
          </ac:picMkLst>
        </pc:picChg>
      </pc:sldChg>
    </pc:docChg>
  </pc:docChgLst>
  <pc:docChgLst>
    <pc:chgData name="Soria, Thomas" userId="1003BFFD93624E64@LIVE.COM" providerId="AD" clId="Web-{5DF165CB-4B02-4440-A22A-57536192F780}"/>
    <pc:docChg chg="modSld">
      <pc:chgData name="Soria, Thomas" userId="1003BFFD93624E64@LIVE.COM" providerId="AD" clId="Web-{5DF165CB-4B02-4440-A22A-57536192F780}" dt="2018-01-11T17:34:48.970" v="1"/>
      <pc:docMkLst>
        <pc:docMk/>
      </pc:docMkLst>
      <pc:sldChg chg="modSp">
        <pc:chgData name="Soria, Thomas" userId="1003BFFD93624E64@LIVE.COM" providerId="AD" clId="Web-{5DF165CB-4B02-4440-A22A-57536192F780}" dt="2018-01-11T17:34:48.970" v="1"/>
        <pc:sldMkLst>
          <pc:docMk/>
          <pc:sldMk cId="1688388134" sldId="268"/>
        </pc:sldMkLst>
        <pc:picChg chg="mod">
          <ac:chgData name="Soria, Thomas" userId="1003BFFD93624E64@LIVE.COM" providerId="AD" clId="Web-{5DF165CB-4B02-4440-A22A-57536192F780}" dt="2018-01-11T17:34:48.970" v="1"/>
          <ac:picMkLst>
            <pc:docMk/>
            <pc:sldMk cId="1688388134" sldId="268"/>
            <ac:picMk id="12" creationId="{C18E30A6-926B-4C33-9707-AD07060C4261}"/>
          </ac:picMkLst>
        </pc:picChg>
      </pc:sldChg>
    </pc:docChg>
  </pc:docChgLst>
  <pc:docChgLst>
    <pc:chgData name="Taylor, Joseph" userId="10030000990D4E7A@LIVE.COM" providerId="AD" clId="Web-{B9502ABC-7355-4504-9184-623689356AEE}"/>
    <pc:docChg chg="modSld">
      <pc:chgData name="Taylor, Joseph" userId="10030000990D4E7A@LIVE.COM" providerId="AD" clId="Web-{B9502ABC-7355-4504-9184-623689356AEE}" dt="2018-01-12T21:00:44.853" v="28"/>
      <pc:docMkLst>
        <pc:docMk/>
      </pc:docMkLst>
      <pc:sldChg chg="modSp">
        <pc:chgData name="Taylor, Joseph" userId="10030000990D4E7A@LIVE.COM" providerId="AD" clId="Web-{B9502ABC-7355-4504-9184-623689356AEE}" dt="2018-01-12T21:00:44.853" v="27"/>
        <pc:sldMkLst>
          <pc:docMk/>
          <pc:sldMk cId="834114722" sldId="271"/>
        </pc:sldMkLst>
        <pc:spChg chg="mod">
          <ac:chgData name="Taylor, Joseph" userId="10030000990D4E7A@LIVE.COM" providerId="AD" clId="Web-{B9502ABC-7355-4504-9184-623689356AEE}" dt="2018-01-12T21:00:44.853" v="27"/>
          <ac:spMkLst>
            <pc:docMk/>
            <pc:sldMk cId="834114722" sldId="271"/>
            <ac:spMk id="3" creationId="{EC6BA60E-64EF-4D2D-82CE-B61490A62EE3}"/>
          </ac:spMkLst>
        </pc:spChg>
      </pc:sldChg>
    </pc:docChg>
  </pc:docChgLst>
  <pc:docChgLst>
    <pc:chgData clId="Web-{271732E0-6F63-4E9D-A9C6-B76B889A21A0}"/>
    <pc:docChg chg="modSld">
      <pc:chgData name="" userId="" providerId="" clId="Web-{271732E0-6F63-4E9D-A9C6-B76B889A21A0}" dt="2017-12-07T19:00:10.636" v="6"/>
      <pc:docMkLst>
        <pc:docMk/>
      </pc:docMkLst>
      <pc:sldChg chg="addSp modSp">
        <pc:chgData name="" userId="" providerId="" clId="Web-{271732E0-6F63-4E9D-A9C6-B76B889A21A0}" dt="2017-12-07T19:00:10.636" v="6"/>
        <pc:sldMkLst>
          <pc:docMk/>
          <pc:sldMk cId="649730121" sldId="264"/>
        </pc:sldMkLst>
        <pc:spChg chg="mod">
          <ac:chgData name="" userId="" providerId="" clId="Web-{271732E0-6F63-4E9D-A9C6-B76B889A21A0}" dt="2017-12-07T19:00:09.355" v="4"/>
          <ac:spMkLst>
            <pc:docMk/>
            <pc:sldMk cId="649730121" sldId="264"/>
            <ac:spMk id="3" creationId="{F1B1A9CF-172C-42DB-87A6-EF018DFC06A3}"/>
          </ac:spMkLst>
        </pc:spChg>
        <pc:picChg chg="add mod">
          <ac:chgData name="" userId="" providerId="" clId="Web-{271732E0-6F63-4E9D-A9C6-B76B889A21A0}" dt="2017-12-07T19:00:10.636" v="6"/>
          <ac:picMkLst>
            <pc:docMk/>
            <pc:sldMk cId="649730121" sldId="264"/>
            <ac:picMk id="4" creationId="{52848FFF-4A88-4892-94C3-D87AF36AF8DF}"/>
          </ac:picMkLst>
        </pc:picChg>
      </pc:sldChg>
    </pc:docChg>
  </pc:docChgLst>
  <pc:docChgLst>
    <pc:chgData name="Taylor, Joseph" userId="10030000990D4E7A@LIVE.COM" providerId="AD" clId="Web-{9206B43A-9722-4E37-B921-DA19333448FD}"/>
    <pc:docChg chg="addSld delSld modSld modSection">
      <pc:chgData name="Taylor, Joseph" userId="10030000990D4E7A@LIVE.COM" providerId="AD" clId="Web-{9206B43A-9722-4E37-B921-DA19333448FD}" dt="2017-12-06T03:30:23.850" v="111"/>
      <pc:docMkLst>
        <pc:docMk/>
      </pc:docMkLst>
      <pc:sldChg chg="addSp delSp modSp del mod setBg">
        <pc:chgData name="Taylor, Joseph" userId="10030000990D4E7A@LIVE.COM" providerId="AD" clId="Web-{9206B43A-9722-4E37-B921-DA19333448FD}" dt="2017-12-06T03:23:34.327" v="61"/>
        <pc:sldMkLst>
          <pc:docMk/>
          <pc:sldMk cId="1062434714" sldId="259"/>
        </pc:sldMkLst>
        <pc:spChg chg="mod">
          <ac:chgData name="Taylor, Joseph" userId="10030000990D4E7A@LIVE.COM" providerId="AD" clId="Web-{9206B43A-9722-4E37-B921-DA19333448FD}" dt="2017-12-06T03:23:14.969" v="55"/>
          <ac:spMkLst>
            <pc:docMk/>
            <pc:sldMk cId="1062434714" sldId="259"/>
            <ac:spMk id="2" creationId="{72CF9E9B-8957-4773-9792-BD16C3F476EA}"/>
          </ac:spMkLst>
        </pc:spChg>
        <pc:spChg chg="mod">
          <ac:chgData name="Taylor, Joseph" userId="10030000990D4E7A@LIVE.COM" providerId="AD" clId="Web-{9206B43A-9722-4E37-B921-DA19333448FD}" dt="2017-12-06T03:23:19.422" v="58"/>
          <ac:spMkLst>
            <pc:docMk/>
            <pc:sldMk cId="1062434714" sldId="259"/>
            <ac:spMk id="3" creationId="{3986CF2D-637E-4F76-913B-19E9EEE604B6}"/>
          </ac:spMkLst>
        </pc:spChg>
        <pc:spChg chg="add del">
          <ac:chgData name="Taylor, Joseph" userId="10030000990D4E7A@LIVE.COM" providerId="AD" clId="Web-{9206B43A-9722-4E37-B921-DA19333448FD}" dt="2017-12-06T03:20:54.692" v="13"/>
          <ac:spMkLst>
            <pc:docMk/>
            <pc:sldMk cId="1062434714" sldId="259"/>
            <ac:spMk id="9" creationId="{724CD679-7405-4CD3-A92A-9469F279A59D}"/>
          </ac:spMkLst>
        </pc:spChg>
        <pc:spChg chg="add del">
          <ac:chgData name="Taylor, Joseph" userId="10030000990D4E7A@LIVE.COM" providerId="AD" clId="Web-{9206B43A-9722-4E37-B921-DA19333448FD}" dt="2017-12-06T03:21:50.924" v="21"/>
          <ac:spMkLst>
            <pc:docMk/>
            <pc:sldMk cId="1062434714" sldId="259"/>
            <ac:spMk id="14" creationId="{724CD679-7405-4CD3-A92A-9469F279A59D}"/>
          </ac:spMkLst>
        </pc:spChg>
        <pc:spChg chg="add">
          <ac:chgData name="Taylor, Joseph" userId="10030000990D4E7A@LIVE.COM" providerId="AD" clId="Web-{9206B43A-9722-4E37-B921-DA19333448FD}" dt="2017-12-06T03:21:50.924" v="21"/>
          <ac:spMkLst>
            <pc:docMk/>
            <pc:sldMk cId="1062434714" sldId="259"/>
            <ac:spMk id="19" creationId="{3CD9DF72-87A3-404E-A828-84CBF11A8303}"/>
          </ac:spMkLst>
        </pc:spChg>
        <pc:picChg chg="add del mod ord">
          <ac:chgData name="Taylor, Joseph" userId="10030000990D4E7A@LIVE.COM" providerId="AD" clId="Web-{9206B43A-9722-4E37-B921-DA19333448FD}" dt="2017-12-06T03:19:36.290" v="6"/>
          <ac:picMkLst>
            <pc:docMk/>
            <pc:sldMk cId="1062434714" sldId="259"/>
            <ac:picMk id="4" creationId="{5506E825-93EB-42B5-8FCA-57D5B3FF2D84}"/>
          </ac:picMkLst>
        </pc:picChg>
        <pc:picChg chg="add del mod ord">
          <ac:chgData name="Taylor, Joseph" userId="10030000990D4E7A@LIVE.COM" providerId="AD" clId="Web-{9206B43A-9722-4E37-B921-DA19333448FD}" dt="2017-12-06T03:21:21.113" v="19"/>
          <ac:picMkLst>
            <pc:docMk/>
            <pc:sldMk cId="1062434714" sldId="259"/>
            <ac:picMk id="6" creationId="{295740F8-96FA-4E43-B986-076EB6AD128A}"/>
          </ac:picMkLst>
        </pc:picChg>
        <pc:picChg chg="add del mod ord">
          <ac:chgData name="Taylor, Joseph" userId="10030000990D4E7A@LIVE.COM" providerId="AD" clId="Web-{9206B43A-9722-4E37-B921-DA19333448FD}" dt="2017-12-06T03:22:25.423" v="29"/>
          <ac:picMkLst>
            <pc:docMk/>
            <pc:sldMk cId="1062434714" sldId="259"/>
            <ac:picMk id="8" creationId="{D96395E4-218E-4014-9C7D-803219FE6660}"/>
          </ac:picMkLst>
        </pc:picChg>
        <pc:cxnChg chg="add">
          <ac:chgData name="Taylor, Joseph" userId="10030000990D4E7A@LIVE.COM" providerId="AD" clId="Web-{9206B43A-9722-4E37-B921-DA19333448FD}" dt="2017-12-06T03:21:50.924" v="21"/>
          <ac:cxnSpMkLst>
            <pc:docMk/>
            <pc:sldMk cId="1062434714" sldId="259"/>
            <ac:cxnSpMk id="21" creationId="{20E3A342-4D61-4E3F-AF90-1AB42AEB96CC}"/>
          </ac:cxnSpMkLst>
        </pc:cxnChg>
      </pc:sldChg>
      <pc:sldChg chg="modSp new del">
        <pc:chgData name="Taylor, Joseph" userId="10030000990D4E7A@LIVE.COM" providerId="AD" clId="Web-{9206B43A-9722-4E37-B921-DA19333448FD}" dt="2017-12-06T03:24:10.217" v="68"/>
        <pc:sldMkLst>
          <pc:docMk/>
          <pc:sldMk cId="1291844110" sldId="260"/>
        </pc:sldMkLst>
        <pc:spChg chg="mod">
          <ac:chgData name="Taylor, Joseph" userId="10030000990D4E7A@LIVE.COM" providerId="AD" clId="Web-{9206B43A-9722-4E37-B921-DA19333448FD}" dt="2017-12-06T03:23:39.562" v="64"/>
          <ac:spMkLst>
            <pc:docMk/>
            <pc:sldMk cId="1291844110" sldId="260"/>
            <ac:spMk id="2" creationId="{48C500B4-E249-4FFD-BFE3-9F88A3963F88}"/>
          </ac:spMkLst>
        </pc:spChg>
      </pc:sldChg>
      <pc:sldChg chg="addSp delSp modSp new mod setBg">
        <pc:chgData name="Taylor, Joseph" userId="10030000990D4E7A@LIVE.COM" providerId="AD" clId="Web-{9206B43A-9722-4E37-B921-DA19333448FD}" dt="2017-12-06T03:30:23.850" v="111"/>
        <pc:sldMkLst>
          <pc:docMk/>
          <pc:sldMk cId="3925833339" sldId="261"/>
        </pc:sldMkLst>
        <pc:spChg chg="mod">
          <ac:chgData name="Taylor, Joseph" userId="10030000990D4E7A@LIVE.COM" providerId="AD" clId="Web-{9206B43A-9722-4E37-B921-DA19333448FD}" dt="2017-12-06T03:28:43.180" v="102"/>
          <ac:spMkLst>
            <pc:docMk/>
            <pc:sldMk cId="3925833339" sldId="261"/>
            <ac:spMk id="2" creationId="{855D1028-BBA9-4151-9041-81769DFDEAF6}"/>
          </ac:spMkLst>
        </pc:spChg>
        <pc:spChg chg="mod">
          <ac:chgData name="Taylor, Joseph" userId="10030000990D4E7A@LIVE.COM" providerId="AD" clId="Web-{9206B43A-9722-4E37-B921-DA19333448FD}" dt="2017-12-06T03:28:56.227" v="104"/>
          <ac:spMkLst>
            <pc:docMk/>
            <pc:sldMk cId="3925833339" sldId="261"/>
            <ac:spMk id="3" creationId="{D4D80A5C-36EE-4C93-B9A2-32F6A2223692}"/>
          </ac:spMkLst>
        </pc:spChg>
        <pc:spChg chg="add del">
          <ac:chgData name="Taylor, Joseph" userId="10030000990D4E7A@LIVE.COM" providerId="AD" clId="Web-{9206B43A-9722-4E37-B921-DA19333448FD}" dt="2017-12-06T03:30:23.850" v="111"/>
          <ac:spMkLst>
            <pc:docMk/>
            <pc:sldMk cId="3925833339" sldId="261"/>
            <ac:spMk id="9" creationId="{A4206507-76F5-4316-AAF5-4EAFEE5EBDE2}"/>
          </ac:spMkLst>
        </pc:spChg>
        <pc:spChg chg="add del">
          <ac:chgData name="Taylor, Joseph" userId="10030000990D4E7A@LIVE.COM" providerId="AD" clId="Web-{9206B43A-9722-4E37-B921-DA19333448FD}" dt="2017-12-06T03:29:52.085" v="105"/>
          <ac:spMkLst>
            <pc:docMk/>
            <pc:sldMk cId="3925833339" sldId="261"/>
            <ac:spMk id="11" creationId="{03BC2B61-D77E-45AB-8722-15BC6A718A37}"/>
          </ac:spMkLst>
        </pc:spChg>
        <pc:picChg chg="add del mod ord">
          <ac:chgData name="Taylor, Joseph" userId="10030000990D4E7A@LIVE.COM" providerId="AD" clId="Web-{9206B43A-9722-4E37-B921-DA19333448FD}" dt="2017-12-06T03:30:03.101" v="108"/>
          <ac:picMkLst>
            <pc:docMk/>
            <pc:sldMk cId="3925833339" sldId="261"/>
            <ac:picMk id="4" creationId="{27E9620A-5686-4A0F-B6DC-42FEA52F5C4F}"/>
          </ac:picMkLst>
        </pc:picChg>
      </pc:sldChg>
    </pc:docChg>
  </pc:docChgLst>
  <pc:docChgLst>
    <pc:chgData name="Raigosa, Diego" userId="10030000936049AE@LIVE.COM" providerId="AD" clId="Web-{A882886B-9D9E-409E-B16E-3FF97ED65576}"/>
    <pc:docChg chg="modSld">
      <pc:chgData name="Raigosa, Diego" userId="10030000936049AE@LIVE.COM" providerId="AD" clId="Web-{A882886B-9D9E-409E-B16E-3FF97ED65576}" dt="2018-01-10T18:15:36.424" v="311"/>
      <pc:docMkLst>
        <pc:docMk/>
      </pc:docMkLst>
      <pc:sldChg chg="modSp">
        <pc:chgData name="Raigosa, Diego" userId="10030000936049AE@LIVE.COM" providerId="AD" clId="Web-{A882886B-9D9E-409E-B16E-3FF97ED65576}" dt="2018-01-10T18:14:45.407" v="296"/>
        <pc:sldMkLst>
          <pc:docMk/>
          <pc:sldMk cId="1911002899" sldId="269"/>
        </pc:sldMkLst>
        <pc:spChg chg="mod">
          <ac:chgData name="Raigosa, Diego" userId="10030000936049AE@LIVE.COM" providerId="AD" clId="Web-{A882886B-9D9E-409E-B16E-3FF97ED65576}" dt="2018-01-10T18:14:45.407" v="296"/>
          <ac:spMkLst>
            <pc:docMk/>
            <pc:sldMk cId="1911002899" sldId="269"/>
            <ac:spMk id="3" creationId="{551EAEA5-EFFF-4BE5-81C5-036B9B1592C9}"/>
          </ac:spMkLst>
        </pc:spChg>
      </pc:sldChg>
      <pc:sldChg chg="modSp">
        <pc:chgData name="Raigosa, Diego" userId="10030000936049AE@LIVE.COM" providerId="AD" clId="Web-{A882886B-9D9E-409E-B16E-3FF97ED65576}" dt="2018-01-10T18:15:36.424" v="310"/>
        <pc:sldMkLst>
          <pc:docMk/>
          <pc:sldMk cId="834114722" sldId="271"/>
        </pc:sldMkLst>
        <pc:spChg chg="mod">
          <ac:chgData name="Raigosa, Diego" userId="10030000936049AE@LIVE.COM" providerId="AD" clId="Web-{A882886B-9D9E-409E-B16E-3FF97ED65576}" dt="2018-01-10T18:15:36.424" v="310"/>
          <ac:spMkLst>
            <pc:docMk/>
            <pc:sldMk cId="834114722" sldId="271"/>
            <ac:spMk id="3" creationId="{EC6BA60E-64EF-4D2D-82CE-B61490A62EE3}"/>
          </ac:spMkLst>
        </pc:spChg>
      </pc:sldChg>
    </pc:docChg>
  </pc:docChgLst>
  <pc:docChgLst>
    <pc:chgData clId="Web-{C3B68CDE-A5A8-420A-BFCA-835956ADDA9B}"/>
    <pc:docChg chg="modSld">
      <pc:chgData name="" userId="" providerId="" clId="Web-{C3B68CDE-A5A8-420A-BFCA-835956ADDA9B}" dt="2017-12-15T17:00:48.437" v="6"/>
      <pc:docMkLst>
        <pc:docMk/>
      </pc:docMkLst>
      <pc:sldChg chg="addSp delSp modSp">
        <pc:chgData name="" userId="" providerId="" clId="Web-{C3B68CDE-A5A8-420A-BFCA-835956ADDA9B}" dt="2017-12-15T17:00:48.437" v="6"/>
        <pc:sldMkLst>
          <pc:docMk/>
          <pc:sldMk cId="4092095856" sldId="266"/>
        </pc:sldMkLst>
        <pc:spChg chg="del">
          <ac:chgData name="" userId="" providerId="" clId="Web-{C3B68CDE-A5A8-420A-BFCA-835956ADDA9B}" dt="2017-12-15T17:00:19.201" v="1"/>
          <ac:spMkLst>
            <pc:docMk/>
            <pc:sldMk cId="4092095856" sldId="266"/>
            <ac:spMk id="6" creationId="{3CD9DF72-87A3-404E-A828-84CBF11A8303}"/>
          </ac:spMkLst>
        </pc:spChg>
        <pc:spChg chg="add">
          <ac:chgData name="" userId="" providerId="" clId="Web-{C3B68CDE-A5A8-420A-BFCA-835956ADDA9B}" dt="2017-12-15T17:00:19.201" v="1"/>
          <ac:spMkLst>
            <pc:docMk/>
            <pc:sldMk cId="4092095856" sldId="266"/>
            <ac:spMk id="12" creationId="{3CD9DF72-87A3-404E-A828-84CBF11A8303}"/>
          </ac:spMkLst>
        </pc:spChg>
        <pc:picChg chg="add del mod ord">
          <ac:chgData name="" userId="" providerId="" clId="Web-{C3B68CDE-A5A8-420A-BFCA-835956ADDA9B}" dt="2017-12-15T17:00:30.358" v="2"/>
          <ac:picMkLst>
            <pc:docMk/>
            <pc:sldMk cId="4092095856" sldId="266"/>
            <ac:picMk id="5" creationId="{CD92811F-49E0-4799-A639-98D6C273AFC9}"/>
          </ac:picMkLst>
        </pc:picChg>
        <pc:picChg chg="add del mod">
          <ac:chgData name="" userId="" providerId="" clId="Web-{C3B68CDE-A5A8-420A-BFCA-835956ADDA9B}" dt="2017-12-15T17:00:48.437" v="6"/>
          <ac:picMkLst>
            <pc:docMk/>
            <pc:sldMk cId="4092095856" sldId="266"/>
            <ac:picMk id="9" creationId="{001D791A-3C16-462E-868E-AC00B2D3B5CB}"/>
          </ac:picMkLst>
        </pc:picChg>
        <pc:cxnChg chg="del">
          <ac:chgData name="" userId="" providerId="" clId="Web-{C3B68CDE-A5A8-420A-BFCA-835956ADDA9B}" dt="2017-12-15T17:00:19.201" v="1"/>
          <ac:cxnSpMkLst>
            <pc:docMk/>
            <pc:sldMk cId="4092095856" sldId="266"/>
            <ac:cxnSpMk id="7" creationId="{20E3A342-4D61-4E3F-AF90-1AB42AEB96CC}"/>
          </ac:cxnSpMkLst>
        </pc:cxnChg>
        <pc:cxnChg chg="add">
          <ac:chgData name="" userId="" providerId="" clId="Web-{C3B68CDE-A5A8-420A-BFCA-835956ADDA9B}" dt="2017-12-15T17:00:19.201" v="1"/>
          <ac:cxnSpMkLst>
            <pc:docMk/>
            <pc:sldMk cId="4092095856" sldId="266"/>
            <ac:cxnSpMk id="14" creationId="{20E3A342-4D61-4E3F-AF90-1AB42AEB96CC}"/>
          </ac:cxnSpMkLst>
        </pc:cxnChg>
      </pc:sldChg>
    </pc:docChg>
  </pc:docChgLst>
  <pc:docChgLst>
    <pc:chgData name="Raigosa, Diego" userId="10030000936049AE@LIVE.COM" providerId="AD" clId="Web-{019DD0D6-694C-4941-9C01-EE86F70BDB18}"/>
    <pc:docChg chg="addSld delSld modSld sldOrd modSection">
      <pc:chgData name="Raigosa, Diego" userId="10030000936049AE@LIVE.COM" providerId="AD" clId="Web-{019DD0D6-694C-4941-9C01-EE86F70BDB18}" dt="2018-01-18T17:29:14.462" v="246"/>
      <pc:docMkLst>
        <pc:docMk/>
      </pc:docMkLst>
      <pc:sldChg chg="delSp modSp">
        <pc:chgData name="Raigosa, Diego" userId="10030000936049AE@LIVE.COM" providerId="AD" clId="Web-{019DD0D6-694C-4941-9C01-EE86F70BDB18}" dt="2018-01-18T17:17:21.401" v="53"/>
        <pc:sldMkLst>
          <pc:docMk/>
          <pc:sldMk cId="834114722" sldId="271"/>
        </pc:sldMkLst>
        <pc:spChg chg="mod">
          <ac:chgData name="Raigosa, Diego" userId="10030000936049AE@LIVE.COM" providerId="AD" clId="Web-{019DD0D6-694C-4941-9C01-EE86F70BDB18}" dt="2018-01-18T17:17:21.401" v="53"/>
          <ac:spMkLst>
            <pc:docMk/>
            <pc:sldMk cId="834114722" sldId="271"/>
            <ac:spMk id="3" creationId="{EC6BA60E-64EF-4D2D-82CE-B61490A62EE3}"/>
          </ac:spMkLst>
        </pc:spChg>
        <pc:cxnChg chg="del">
          <ac:chgData name="Raigosa, Diego" userId="10030000936049AE@LIVE.COM" providerId="AD" clId="Web-{019DD0D6-694C-4941-9C01-EE86F70BDB18}" dt="2018-01-18T17:15:53.197" v="0"/>
          <ac:cxnSpMkLst>
            <pc:docMk/>
            <pc:sldMk cId="834114722" sldId="271"/>
            <ac:cxnSpMk id="9" creationId="{A7F400EE-A8A5-48AF-B4D6-291B52C6F0B0}"/>
          </ac:cxnSpMkLst>
        </pc:cxnChg>
      </pc:sldChg>
      <pc:sldChg chg="modSp ord">
        <pc:chgData name="Raigosa, Diego" userId="10030000936049AE@LIVE.COM" providerId="AD" clId="Web-{019DD0D6-694C-4941-9C01-EE86F70BDB18}" dt="2018-01-18T17:29:14.462" v="246"/>
        <pc:sldMkLst>
          <pc:docMk/>
          <pc:sldMk cId="1861051531" sldId="274"/>
        </pc:sldMkLst>
        <pc:graphicFrameChg chg="mod modGraphic">
          <ac:chgData name="Raigosa, Diego" userId="10030000936049AE@LIVE.COM" providerId="AD" clId="Web-{019DD0D6-694C-4941-9C01-EE86F70BDB18}" dt="2018-01-18T17:27:05.506" v="239"/>
          <ac:graphicFrameMkLst>
            <pc:docMk/>
            <pc:sldMk cId="1861051531" sldId="274"/>
            <ac:graphicFrameMk id="7" creationId="{267297D0-2F3C-49CC-B8B9-E60C6BDCA1C5}"/>
          </ac:graphicFrameMkLst>
        </pc:graphicFrameChg>
      </pc:sldChg>
      <pc:sldChg chg="new ord">
        <pc:chgData name="Raigosa, Diego" userId="10030000936049AE@LIVE.COM" providerId="AD" clId="Web-{019DD0D6-694C-4941-9C01-EE86F70BDB18}" dt="2018-01-18T17:29:09.430" v="245"/>
        <pc:sldMkLst>
          <pc:docMk/>
          <pc:sldMk cId="2088690842" sldId="275"/>
        </pc:sldMkLst>
      </pc:sldChg>
      <pc:sldChg chg="delSp del ord">
        <pc:chgData name="Raigosa, Diego" userId="10030000936049AE@LIVE.COM" providerId="AD" clId="Web-{019DD0D6-694C-4941-9C01-EE86F70BDB18}" dt="2018-01-18T17:29:00.727" v="243"/>
        <pc:sldMkLst>
          <pc:docMk/>
          <pc:sldMk cId="3398659608" sldId="275"/>
        </pc:sldMkLst>
        <pc:spChg chg="del">
          <ac:chgData name="Raigosa, Diego" userId="10030000936049AE@LIVE.COM" providerId="AD" clId="Web-{019DD0D6-694C-4941-9C01-EE86F70BDB18}" dt="2018-01-18T17:28:42.602" v="240"/>
          <ac:spMkLst>
            <pc:docMk/>
            <pc:sldMk cId="3398659608" sldId="275"/>
            <ac:spMk id="2" creationId="{D0FED1B0-523B-4B41-976C-AA84D128C976}"/>
          </ac:spMkLst>
        </pc:spChg>
        <pc:spChg chg="del">
          <ac:chgData name="Raigosa, Diego" userId="10030000936049AE@LIVE.COM" providerId="AD" clId="Web-{019DD0D6-694C-4941-9C01-EE86F70BDB18}" dt="2018-01-18T17:28:45.524" v="241"/>
          <ac:spMkLst>
            <pc:docMk/>
            <pc:sldMk cId="3398659608" sldId="275"/>
            <ac:spMk id="3" creationId="{DE8755B0-F9D9-4CAF-BFCF-ED9E5565F6FE}"/>
          </ac:spMkLst>
        </pc:spChg>
        <pc:spChg chg="del">
          <ac:chgData name="Raigosa, Diego" userId="10030000936049AE@LIVE.COM" providerId="AD" clId="Web-{019DD0D6-694C-4941-9C01-EE86F70BDB18}" dt="2018-01-18T17:28:47.665" v="242"/>
          <ac:spMkLst>
            <pc:docMk/>
            <pc:sldMk cId="3398659608" sldId="275"/>
            <ac:spMk id="4" creationId="{0C575A4B-7BF4-48BF-82D1-C5728666D779}"/>
          </ac:spMkLst>
        </pc:spChg>
      </pc:sldChg>
    </pc:docChg>
  </pc:docChgLst>
  <pc:docChgLst>
    <pc:chgData name="Raigosa, Diego" userId="10030000936049AE@LIVE.COM" providerId="AD" clId="Web-{43861CE4-D446-455C-B613-B68D485FCBB5}"/>
    <pc:docChg chg="modSld">
      <pc:chgData name="Raigosa, Diego" userId="10030000936049AE@LIVE.COM" providerId="AD" clId="Web-{43861CE4-D446-455C-B613-B68D485FCBB5}" dt="2018-01-12T19:02:18.310" v="31"/>
      <pc:docMkLst>
        <pc:docMk/>
      </pc:docMkLst>
      <pc:sldChg chg="modSp">
        <pc:chgData name="Raigosa, Diego" userId="10030000936049AE@LIVE.COM" providerId="AD" clId="Web-{43861CE4-D446-455C-B613-B68D485FCBB5}" dt="2018-01-12T18:59:53.344" v="4"/>
        <pc:sldMkLst>
          <pc:docMk/>
          <pc:sldMk cId="649730121" sldId="264"/>
        </pc:sldMkLst>
        <pc:spChg chg="mod">
          <ac:chgData name="Raigosa, Diego" userId="10030000936049AE@LIVE.COM" providerId="AD" clId="Web-{43861CE4-D446-455C-B613-B68D485FCBB5}" dt="2018-01-12T18:59:53.344" v="4"/>
          <ac:spMkLst>
            <pc:docMk/>
            <pc:sldMk cId="649730121" sldId="264"/>
            <ac:spMk id="3" creationId="{F1B1A9CF-172C-42DB-87A6-EF018DFC06A3}"/>
          </ac:spMkLst>
        </pc:spChg>
      </pc:sldChg>
      <pc:sldChg chg="addSp delSp modSp mod setBg">
        <pc:chgData name="Raigosa, Diego" userId="10030000936049AE@LIVE.COM" providerId="AD" clId="Web-{43861CE4-D446-455C-B613-B68D485FCBB5}" dt="2018-01-12T19:02:18.310" v="31"/>
        <pc:sldMkLst>
          <pc:docMk/>
          <pc:sldMk cId="834114722" sldId="271"/>
        </pc:sldMkLst>
        <pc:spChg chg="mod">
          <ac:chgData name="Raigosa, Diego" userId="10030000936049AE@LIVE.COM" providerId="AD" clId="Web-{43861CE4-D446-455C-B613-B68D485FCBB5}" dt="2018-01-12T19:00:39.983" v="14"/>
          <ac:spMkLst>
            <pc:docMk/>
            <pc:sldMk cId="834114722" sldId="271"/>
            <ac:spMk id="2" creationId="{32C9F224-F7DA-483F-8B52-F7812A6CBC6E}"/>
          </ac:spMkLst>
        </pc:spChg>
        <pc:spChg chg="mod">
          <ac:chgData name="Raigosa, Diego" userId="10030000936049AE@LIVE.COM" providerId="AD" clId="Web-{43861CE4-D446-455C-B613-B68D485FCBB5}" dt="2018-01-12T19:02:18.310" v="31"/>
          <ac:spMkLst>
            <pc:docMk/>
            <pc:sldMk cId="834114722" sldId="271"/>
            <ac:spMk id="3" creationId="{EC6BA60E-64EF-4D2D-82CE-B61490A62EE3}"/>
          </ac:spMkLst>
        </pc:spChg>
        <pc:picChg chg="add del mod ord">
          <ac:chgData name="Raigosa, Diego" userId="10030000936049AE@LIVE.COM" providerId="AD" clId="Web-{43861CE4-D446-455C-B613-B68D485FCBB5}" dt="2018-01-12T19:00:26.296" v="12"/>
          <ac:picMkLst>
            <pc:docMk/>
            <pc:sldMk cId="834114722" sldId="271"/>
            <ac:picMk id="4" creationId="{27AAA6C6-D4CD-4D1E-9B3C-9135A2B1C8F1}"/>
          </ac:picMkLst>
        </pc:picChg>
        <pc:cxnChg chg="add">
          <ac:chgData name="Raigosa, Diego" userId="10030000936049AE@LIVE.COM" providerId="AD" clId="Web-{43861CE4-D446-455C-B613-B68D485FCBB5}" dt="2018-01-12T19:00:18.984" v="11"/>
          <ac:cxnSpMkLst>
            <pc:docMk/>
            <pc:sldMk cId="834114722" sldId="271"/>
            <ac:cxnSpMk id="9" creationId="{A7F400EE-A8A5-48AF-B4D6-291B52C6F0B0}"/>
          </ac:cxnSpMkLst>
        </pc:cxnChg>
      </pc:sldChg>
    </pc:docChg>
  </pc:docChgLst>
  <pc:docChgLst>
    <pc:chgData name="Soria, Thomas" userId="1003BFFD93624E64@LIVE.COM" providerId="AD" clId="Web-{37BE5C7D-9CBB-4FE1-BAF5-CAB24D3F469F}"/>
    <pc:docChg chg="modSld">
      <pc:chgData name="Soria, Thomas" userId="1003BFFD93624E64@LIVE.COM" providerId="AD" clId="Web-{37BE5C7D-9CBB-4FE1-BAF5-CAB24D3F469F}" dt="2017-12-18T16:35:31.894" v="61"/>
      <pc:docMkLst>
        <pc:docMk/>
      </pc:docMkLst>
      <pc:sldChg chg="modSp">
        <pc:chgData name="Soria, Thomas" userId="1003BFFD93624E64@LIVE.COM" providerId="AD" clId="Web-{37BE5C7D-9CBB-4FE1-BAF5-CAB24D3F469F}" dt="2017-12-18T16:35:31.894" v="60"/>
        <pc:sldMkLst>
          <pc:docMk/>
          <pc:sldMk cId="1688388134" sldId="268"/>
        </pc:sldMkLst>
        <pc:spChg chg="mod">
          <ac:chgData name="Soria, Thomas" userId="1003BFFD93624E64@LIVE.COM" providerId="AD" clId="Web-{37BE5C7D-9CBB-4FE1-BAF5-CAB24D3F469F}" dt="2017-12-18T16:35:31.894" v="60"/>
          <ac:spMkLst>
            <pc:docMk/>
            <pc:sldMk cId="1688388134" sldId="268"/>
            <ac:spMk id="3" creationId="{881F268A-23E5-4C33-9683-65D98875A4C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342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734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48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831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451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097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001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491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81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496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364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44095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chemistry.stackexchange.com/" TargetMode="External"/><Relationship Id="rId2" Type="http://schemas.openxmlformats.org/officeDocument/2006/relationships/hyperlink" Target="https://www.thoughtco.com/why-does-salt-melt-ice-607896" TargetMode="External"/><Relationship Id="rId1" Type="http://schemas.openxmlformats.org/officeDocument/2006/relationships/slideLayout" Target="../slideLayouts/slideLayout2.xml"/><Relationship Id="rId4" Type="http://schemas.openxmlformats.org/officeDocument/2006/relationships/hyperlink" Target="http://www.mayoclinic.org/health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AB225BA-7412-4605-8E8D-5AED2BF56A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Related image">
            <a:extLst>
              <a:ext uri="{FF2B5EF4-FFF2-40B4-BE49-F238E27FC236}">
                <a16:creationId xmlns:a16="http://schemas.microsoft.com/office/drawing/2014/main" id="{C18E30A6-926B-4C33-9707-AD07060C4261}"/>
              </a:ext>
            </a:extLst>
          </p:cNvPr>
          <p:cNvPicPr>
            <a:picLocks noChangeAspect="1"/>
          </p:cNvPicPr>
          <p:nvPr/>
        </p:nvPicPr>
        <p:blipFill rotWithShape="1">
          <a:blip r:embed="rId2"/>
          <a:srcRect t="13799" b="8346"/>
          <a:stretch/>
        </p:blipFill>
        <p:spPr>
          <a:xfrm>
            <a:off x="20" y="10"/>
            <a:ext cx="12191980" cy="6857989"/>
          </a:xfrm>
          <a:prstGeom prst="rect">
            <a:avLst/>
          </a:prstGeom>
        </p:spPr>
      </p:pic>
      <p:sp>
        <p:nvSpPr>
          <p:cNvPr id="36" name="Rectangle 35">
            <a:extLst>
              <a:ext uri="{FF2B5EF4-FFF2-40B4-BE49-F238E27FC236}">
                <a16:creationId xmlns:a16="http://schemas.microsoft.com/office/drawing/2014/main" id="{5E0D6276-8D53-4DDA-A15A-90E0831F6D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0C150C7-96FB-4EB9-BDF9-212535A608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ABCC1-C0B4-41E8-BD11-4001E9D2F31C}"/>
              </a:ext>
            </a:extLst>
          </p:cNvPr>
          <p:cNvSpPr>
            <a:spLocks noGrp="1"/>
          </p:cNvSpPr>
          <p:nvPr>
            <p:ph type="ctrTitle"/>
          </p:nvPr>
        </p:nvSpPr>
        <p:spPr>
          <a:xfrm>
            <a:off x="1112520" y="2152955"/>
            <a:ext cx="9966960" cy="2552091"/>
          </a:xfrm>
        </p:spPr>
        <p:txBody>
          <a:bodyPr anchor="ctr">
            <a:normAutofit/>
          </a:bodyPr>
          <a:lstStyle/>
          <a:p>
            <a:r>
              <a:rPr lang="en-US" sz="8000">
                <a:solidFill>
                  <a:srgbClr val="FFFFFF"/>
                </a:solidFill>
              </a:rPr>
              <a:t>Experiment Salty Ice </a:t>
            </a:r>
          </a:p>
        </p:txBody>
      </p:sp>
      <p:sp>
        <p:nvSpPr>
          <p:cNvPr id="3" name="Subtitle 2">
            <a:extLst>
              <a:ext uri="{FF2B5EF4-FFF2-40B4-BE49-F238E27FC236}">
                <a16:creationId xmlns:a16="http://schemas.microsoft.com/office/drawing/2014/main" id="{881F268A-23E5-4C33-9683-65D98875A4C9}"/>
              </a:ext>
            </a:extLst>
          </p:cNvPr>
          <p:cNvSpPr>
            <a:spLocks noGrp="1"/>
          </p:cNvSpPr>
          <p:nvPr>
            <p:ph type="subTitle" idx="1"/>
          </p:nvPr>
        </p:nvSpPr>
        <p:spPr>
          <a:xfrm>
            <a:off x="2150364" y="5342072"/>
            <a:ext cx="7891272" cy="707465"/>
          </a:xfrm>
          <a:ln>
            <a:noFill/>
          </a:ln>
        </p:spPr>
        <p:txBody>
          <a:bodyPr vert="horz" lIns="91440" tIns="45720" rIns="91440" bIns="45720" rtlCol="0">
            <a:normAutofit/>
          </a:bodyPr>
          <a:lstStyle/>
          <a:p>
            <a:endParaRPr lang="en-US" dirty="0">
              <a:solidFill>
                <a:srgbClr val="FFFFFF"/>
              </a:solidFill>
            </a:endParaRPr>
          </a:p>
        </p:txBody>
      </p:sp>
    </p:spTree>
    <p:extLst>
      <p:ext uri="{BB962C8B-B14F-4D97-AF65-F5344CB8AC3E}">
        <p14:creationId xmlns:p14="http://schemas.microsoft.com/office/powerpoint/2010/main" val="16883881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1F60D3C-0E22-48E3-B852-500CA0CFBEC3}"/>
              </a:ext>
            </a:extLst>
          </p:cNvPr>
          <p:cNvPicPr>
            <a:picLocks noChangeAspect="1"/>
          </p:cNvPicPr>
          <p:nvPr/>
        </p:nvPicPr>
        <p:blipFill rotWithShape="1">
          <a:blip r:embed="rId2"/>
          <a:srcRect l="-1230" t="-6971" r="1230" b="6971"/>
          <a:stretch/>
        </p:blipFill>
        <p:spPr>
          <a:xfrm>
            <a:off x="666750" y="200025"/>
            <a:ext cx="5126746" cy="5587735"/>
          </a:xfrm>
          <a:prstGeom prst="rect">
            <a:avLst/>
          </a:prstGeom>
        </p:spPr>
      </p:pic>
      <p:sp>
        <p:nvSpPr>
          <p:cNvPr id="2" name="Title 1">
            <a:extLst>
              <a:ext uri="{FF2B5EF4-FFF2-40B4-BE49-F238E27FC236}">
                <a16:creationId xmlns:a16="http://schemas.microsoft.com/office/drawing/2014/main" id="{A4EE1D0E-AD71-41AD-A6D8-BA6F8147E8BC}"/>
              </a:ext>
            </a:extLst>
          </p:cNvPr>
          <p:cNvSpPr>
            <a:spLocks noGrp="1"/>
          </p:cNvSpPr>
          <p:nvPr>
            <p:ph type="title"/>
          </p:nvPr>
        </p:nvSpPr>
        <p:spPr>
          <a:xfrm>
            <a:off x="6392598" y="640263"/>
            <a:ext cx="5221266" cy="1344975"/>
          </a:xfrm>
        </p:spPr>
        <p:txBody>
          <a:bodyPr>
            <a:normAutofit/>
          </a:bodyPr>
          <a:lstStyle/>
          <a:p>
            <a:pPr algn="ctr"/>
            <a:r>
              <a:rPr lang="en-US" sz="4000"/>
              <a:t>Conclusion</a:t>
            </a:r>
          </a:p>
        </p:txBody>
      </p:sp>
      <p:sp>
        <p:nvSpPr>
          <p:cNvPr id="3" name="Content Placeholder 2">
            <a:extLst>
              <a:ext uri="{FF2B5EF4-FFF2-40B4-BE49-F238E27FC236}">
                <a16:creationId xmlns:a16="http://schemas.microsoft.com/office/drawing/2014/main" id="{551EAEA5-EFFF-4BE5-81C5-036B9B1592C9}"/>
              </a:ext>
            </a:extLst>
          </p:cNvPr>
          <p:cNvSpPr>
            <a:spLocks noGrp="1"/>
          </p:cNvSpPr>
          <p:nvPr>
            <p:ph idx="1"/>
          </p:nvPr>
        </p:nvSpPr>
        <p:spPr>
          <a:xfrm>
            <a:off x="6391903" y="2121763"/>
            <a:ext cx="5235490" cy="3773010"/>
          </a:xfrm>
        </p:spPr>
        <p:txBody>
          <a:bodyPr vert="horz" lIns="91440" tIns="45720" rIns="91440" bIns="45720" rtlCol="0" anchor="t">
            <a:noAutofit/>
          </a:bodyPr>
          <a:lstStyle/>
          <a:p>
            <a:pPr marL="0" indent="0">
              <a:buNone/>
            </a:pPr>
            <a:r>
              <a:rPr lang="en-US" sz="2000"/>
              <a:t>Through weeks of testing and research  it was determined that pink </a:t>
            </a:r>
            <a:r>
              <a:rPr lang="en-US" sz="2000" err="1"/>
              <a:t>himalayan</a:t>
            </a:r>
            <a:r>
              <a:rPr lang="en-US" sz="2000"/>
              <a:t> salt melts ice the fastest. The hypothesis  was not supported because the amount of halite in pink </a:t>
            </a:r>
            <a:r>
              <a:rPr lang="en-US" sz="2000" err="1"/>
              <a:t>himalayan</a:t>
            </a:r>
            <a:r>
              <a:rPr lang="en-US" sz="2000"/>
              <a:t> salt is greater than the other salts. Sea salt and pink </a:t>
            </a:r>
            <a:r>
              <a:rPr lang="en-US" sz="2000" err="1"/>
              <a:t>himalayan</a:t>
            </a:r>
            <a:r>
              <a:rPr lang="en-US" sz="2000"/>
              <a:t> salt were close but pink </a:t>
            </a:r>
            <a:r>
              <a:rPr lang="en-US" sz="2000" err="1"/>
              <a:t>himalayan</a:t>
            </a:r>
            <a:r>
              <a:rPr lang="en-US" sz="2000"/>
              <a:t> salt melted faster. When finished testing it has been agreed that when ice is put on salt it takes a long time to melt. When ice needs to be melted by salt the fastest way possible pink </a:t>
            </a:r>
            <a:r>
              <a:rPr lang="en-US" sz="2000" err="1"/>
              <a:t>himalayan</a:t>
            </a:r>
            <a:r>
              <a:rPr lang="en-US" sz="2000"/>
              <a:t> salt will melt ice the fastest.</a:t>
            </a:r>
          </a:p>
          <a:p>
            <a:pPr marL="0" indent="0">
              <a:buNone/>
            </a:pPr>
            <a:endParaRPr lang="en-US"/>
          </a:p>
        </p:txBody>
      </p:sp>
    </p:spTree>
    <p:extLst>
      <p:ext uri="{BB962C8B-B14F-4D97-AF65-F5344CB8AC3E}">
        <p14:creationId xmlns:p14="http://schemas.microsoft.com/office/powerpoint/2010/main" val="191100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6" descr="A picture containing food&#10;&#10;Description generated with very high confidence">
            <a:extLst>
              <a:ext uri="{FF2B5EF4-FFF2-40B4-BE49-F238E27FC236}">
                <a16:creationId xmlns:a16="http://schemas.microsoft.com/office/drawing/2014/main" id="{902526CB-07A8-4488-98F0-5892A2235994}"/>
              </a:ext>
            </a:extLst>
          </p:cNvPr>
          <p:cNvPicPr>
            <a:picLocks noChangeAspect="1"/>
          </p:cNvPicPr>
          <p:nvPr/>
        </p:nvPicPr>
        <p:blipFill rotWithShape="1">
          <a:blip r:embed="rId2"/>
          <a:srcRect l="286" t="-7933" r="26056" b="7933"/>
          <a:stretch/>
        </p:blipFill>
        <p:spPr>
          <a:xfrm>
            <a:off x="5880340" y="-533400"/>
            <a:ext cx="6314247" cy="685792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8F8188A3-2EB7-42E3-A4EC-96C2E50AC84F}"/>
              </a:ext>
            </a:extLst>
          </p:cNvPr>
          <p:cNvSpPr>
            <a:spLocks noGrp="1"/>
          </p:cNvSpPr>
          <p:nvPr>
            <p:ph type="title"/>
          </p:nvPr>
        </p:nvSpPr>
        <p:spPr>
          <a:xfrm>
            <a:off x="655320" y="365125"/>
            <a:ext cx="5120114" cy="1692794"/>
          </a:xfrm>
        </p:spPr>
        <p:txBody>
          <a:bodyPr>
            <a:normAutofit/>
          </a:bodyPr>
          <a:lstStyle/>
          <a:p>
            <a:r>
              <a:rPr lang="en-US"/>
              <a:t>Future Research</a:t>
            </a:r>
          </a:p>
        </p:txBody>
      </p:sp>
      <p:sp>
        <p:nvSpPr>
          <p:cNvPr id="3" name="Content Placeholder 2">
            <a:extLst>
              <a:ext uri="{FF2B5EF4-FFF2-40B4-BE49-F238E27FC236}">
                <a16:creationId xmlns:a16="http://schemas.microsoft.com/office/drawing/2014/main" id="{3491548F-DC23-40CD-824C-C880712B32B9}"/>
              </a:ext>
            </a:extLst>
          </p:cNvPr>
          <p:cNvSpPr>
            <a:spLocks noGrp="1"/>
          </p:cNvSpPr>
          <p:nvPr>
            <p:ph idx="1"/>
          </p:nvPr>
        </p:nvSpPr>
        <p:spPr>
          <a:xfrm>
            <a:off x="655321" y="2575034"/>
            <a:ext cx="5120113" cy="3462228"/>
          </a:xfrm>
        </p:spPr>
        <p:txBody>
          <a:bodyPr vert="horz" lIns="91440" tIns="45720" rIns="91440" bIns="45720" rtlCol="0">
            <a:normAutofit/>
          </a:bodyPr>
          <a:lstStyle/>
          <a:p>
            <a:pPr>
              <a:buNone/>
            </a:pPr>
            <a:r>
              <a:rPr lang="en-US" sz="1800"/>
              <a:t>If the expirement was to be re done the salts would be different. The variable would be different too. The question  would be, of which of the three salts table salt, flake salt, and celtic sea salt will melt the slowest. </a:t>
            </a:r>
          </a:p>
        </p:txBody>
      </p:sp>
    </p:spTree>
    <p:extLst>
      <p:ext uri="{BB962C8B-B14F-4D97-AF65-F5344CB8AC3E}">
        <p14:creationId xmlns:p14="http://schemas.microsoft.com/office/powerpoint/2010/main" val="10256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0011-4629-4B8C-8701-C6358E3AE514}"/>
              </a:ext>
            </a:extLst>
          </p:cNvPr>
          <p:cNvSpPr>
            <a:spLocks noGrp="1"/>
          </p:cNvSpPr>
          <p:nvPr>
            <p:ph type="title"/>
          </p:nvPr>
        </p:nvSpPr>
        <p:spPr/>
        <p:txBody>
          <a:bodyPr/>
          <a:lstStyle/>
          <a:p>
            <a:r>
              <a:rPr lang="en-US"/>
              <a:t>Graph and Table 1</a:t>
            </a:r>
          </a:p>
        </p:txBody>
      </p:sp>
      <p:graphicFrame>
        <p:nvGraphicFramePr>
          <p:cNvPr id="7" name="Table 7">
            <a:extLst>
              <a:ext uri="{FF2B5EF4-FFF2-40B4-BE49-F238E27FC236}">
                <a16:creationId xmlns:a16="http://schemas.microsoft.com/office/drawing/2014/main" id="{82F232BD-5C11-4E8B-BC1D-88B4627D86DE}"/>
              </a:ext>
            </a:extLst>
          </p:cNvPr>
          <p:cNvGraphicFramePr>
            <a:graphicFrameLocks noGrp="1"/>
          </p:cNvGraphicFramePr>
          <p:nvPr>
            <p:ph sz="half" idx="1"/>
            <p:extLst>
              <p:ext uri="{D42A27DB-BD31-4B8C-83A1-F6EECF244321}">
                <p14:modId xmlns:p14="http://schemas.microsoft.com/office/powerpoint/2010/main" val="321123854"/>
              </p:ext>
            </p:extLst>
          </p:nvPr>
        </p:nvGraphicFramePr>
        <p:xfrm>
          <a:off x="838200" y="1825625"/>
          <a:ext cx="5181600" cy="175260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3202309820"/>
                    </a:ext>
                  </a:extLst>
                </a:gridCol>
                <a:gridCol w="1727200">
                  <a:extLst>
                    <a:ext uri="{9D8B030D-6E8A-4147-A177-3AD203B41FA5}">
                      <a16:colId xmlns:a16="http://schemas.microsoft.com/office/drawing/2014/main" val="4230529749"/>
                    </a:ext>
                  </a:extLst>
                </a:gridCol>
                <a:gridCol w="1727200">
                  <a:extLst>
                    <a:ext uri="{9D8B030D-6E8A-4147-A177-3AD203B41FA5}">
                      <a16:colId xmlns:a16="http://schemas.microsoft.com/office/drawing/2014/main" val="2350522530"/>
                    </a:ext>
                  </a:extLst>
                </a:gridCol>
              </a:tblGrid>
              <a:tr h="370840">
                <a:tc>
                  <a:txBody>
                    <a:bodyPr/>
                    <a:lstStyle/>
                    <a:p>
                      <a:pPr lvl="0" algn="l">
                        <a:buNone/>
                      </a:pPr>
                      <a:r>
                        <a:rPr lang="en-US"/>
                        <a:t>Type of salt</a:t>
                      </a:r>
                    </a:p>
                  </a:txBody>
                  <a:tcPr/>
                </a:tc>
                <a:tc>
                  <a:txBody>
                    <a:bodyPr/>
                    <a:lstStyle/>
                    <a:p>
                      <a:pPr>
                        <a:buNone/>
                      </a:pPr>
                      <a:r>
                        <a:rPr lang="en-US"/>
                        <a:t>Half Time</a:t>
                      </a:r>
                    </a:p>
                  </a:txBody>
                  <a:tcPr/>
                </a:tc>
                <a:tc>
                  <a:txBody>
                    <a:bodyPr/>
                    <a:lstStyle/>
                    <a:p>
                      <a:pPr>
                        <a:buNone/>
                      </a:pPr>
                      <a:r>
                        <a:rPr lang="en-US"/>
                        <a:t>Finish Time</a:t>
                      </a:r>
                    </a:p>
                  </a:txBody>
                  <a:tcPr/>
                </a:tc>
                <a:extLst>
                  <a:ext uri="{0D108BD9-81ED-4DB2-BD59-A6C34878D82A}">
                    <a16:rowId xmlns:a16="http://schemas.microsoft.com/office/drawing/2014/main" val="529864453"/>
                  </a:ext>
                </a:extLst>
              </a:tr>
              <a:tr h="370840">
                <a:tc>
                  <a:txBody>
                    <a:bodyPr/>
                    <a:lstStyle/>
                    <a:p>
                      <a:pPr>
                        <a:buNone/>
                      </a:pPr>
                      <a:r>
                        <a:rPr lang="en-US"/>
                        <a:t>Sea salt</a:t>
                      </a:r>
                    </a:p>
                  </a:txBody>
                  <a:tcPr/>
                </a:tc>
                <a:tc>
                  <a:txBody>
                    <a:bodyPr/>
                    <a:lstStyle/>
                    <a:p>
                      <a:pPr>
                        <a:buNone/>
                      </a:pPr>
                      <a:r>
                        <a:rPr lang="en-US"/>
                        <a:t>24 min.</a:t>
                      </a:r>
                    </a:p>
                  </a:txBody>
                  <a:tcPr/>
                </a:tc>
                <a:tc>
                  <a:txBody>
                    <a:bodyPr/>
                    <a:lstStyle/>
                    <a:p>
                      <a:pPr>
                        <a:buNone/>
                      </a:pPr>
                      <a:r>
                        <a:rPr lang="en-US"/>
                        <a:t>48 min.</a:t>
                      </a:r>
                    </a:p>
                  </a:txBody>
                  <a:tcPr/>
                </a:tc>
                <a:extLst>
                  <a:ext uri="{0D108BD9-81ED-4DB2-BD59-A6C34878D82A}">
                    <a16:rowId xmlns:a16="http://schemas.microsoft.com/office/drawing/2014/main" val="2947954366"/>
                  </a:ext>
                </a:extLst>
              </a:tr>
              <a:tr h="370840">
                <a:tc>
                  <a:txBody>
                    <a:bodyPr/>
                    <a:lstStyle/>
                    <a:p>
                      <a:pPr>
                        <a:buNone/>
                      </a:pPr>
                      <a:r>
                        <a:rPr lang="en-US"/>
                        <a:t>Epsom salt</a:t>
                      </a:r>
                    </a:p>
                  </a:txBody>
                  <a:tcPr/>
                </a:tc>
                <a:tc>
                  <a:txBody>
                    <a:bodyPr/>
                    <a:lstStyle/>
                    <a:p>
                      <a:pPr>
                        <a:buNone/>
                      </a:pPr>
                      <a:r>
                        <a:rPr lang="en-US"/>
                        <a:t>22.5 min.</a:t>
                      </a:r>
                    </a:p>
                  </a:txBody>
                  <a:tcPr/>
                </a:tc>
                <a:tc>
                  <a:txBody>
                    <a:bodyPr/>
                    <a:lstStyle/>
                    <a:p>
                      <a:pPr>
                        <a:buNone/>
                      </a:pPr>
                      <a:r>
                        <a:rPr lang="en-US"/>
                        <a:t>45 min.</a:t>
                      </a:r>
                    </a:p>
                  </a:txBody>
                  <a:tcPr/>
                </a:tc>
                <a:extLst>
                  <a:ext uri="{0D108BD9-81ED-4DB2-BD59-A6C34878D82A}">
                    <a16:rowId xmlns:a16="http://schemas.microsoft.com/office/drawing/2014/main" val="911858632"/>
                  </a:ext>
                </a:extLst>
              </a:tr>
              <a:tr h="370840">
                <a:tc>
                  <a:txBody>
                    <a:bodyPr/>
                    <a:lstStyle/>
                    <a:p>
                      <a:pPr>
                        <a:buNone/>
                      </a:pPr>
                      <a:r>
                        <a:rPr lang="en-US"/>
                        <a:t>Pink Himalayan salt</a:t>
                      </a:r>
                    </a:p>
                  </a:txBody>
                  <a:tcPr/>
                </a:tc>
                <a:tc>
                  <a:txBody>
                    <a:bodyPr/>
                    <a:lstStyle/>
                    <a:p>
                      <a:pPr>
                        <a:buNone/>
                      </a:pPr>
                      <a:r>
                        <a:rPr lang="en-US"/>
                        <a:t>18.5 min.</a:t>
                      </a:r>
                    </a:p>
                  </a:txBody>
                  <a:tcPr/>
                </a:tc>
                <a:tc>
                  <a:txBody>
                    <a:bodyPr/>
                    <a:lstStyle/>
                    <a:p>
                      <a:pPr>
                        <a:buNone/>
                      </a:pPr>
                      <a:r>
                        <a:rPr lang="en-US"/>
                        <a:t>39 min.</a:t>
                      </a:r>
                    </a:p>
                  </a:txBody>
                  <a:tcPr/>
                </a:tc>
                <a:extLst>
                  <a:ext uri="{0D108BD9-81ED-4DB2-BD59-A6C34878D82A}">
                    <a16:rowId xmlns:a16="http://schemas.microsoft.com/office/drawing/2014/main" val="152887359"/>
                  </a:ext>
                </a:extLst>
              </a:tr>
            </a:tbl>
          </a:graphicData>
        </a:graphic>
      </p:graphicFrame>
      <p:pic>
        <p:nvPicPr>
          <p:cNvPr id="5" name="Picture 5" descr="A screenshot of a cell phone&#10;&#10;Description generated with very high confidence">
            <a:extLst>
              <a:ext uri="{FF2B5EF4-FFF2-40B4-BE49-F238E27FC236}">
                <a16:creationId xmlns:a16="http://schemas.microsoft.com/office/drawing/2014/main" id="{8FD980EA-FC4C-4BF1-8797-381B2A3B8115}"/>
              </a:ext>
            </a:extLst>
          </p:cNvPr>
          <p:cNvPicPr>
            <a:picLocks noGrp="1" noChangeAspect="1"/>
          </p:cNvPicPr>
          <p:nvPr>
            <p:ph sz="half" idx="2"/>
          </p:nvPr>
        </p:nvPicPr>
        <p:blipFill>
          <a:blip r:embed="rId2"/>
          <a:stretch>
            <a:fillRect/>
          </a:stretch>
        </p:blipFill>
        <p:spPr>
          <a:xfrm>
            <a:off x="6480175" y="1562100"/>
            <a:ext cx="5485150" cy="3289412"/>
          </a:xfrm>
          <a:prstGeom prst="rect">
            <a:avLst/>
          </a:prstGeom>
        </p:spPr>
      </p:pic>
    </p:spTree>
    <p:extLst>
      <p:ext uri="{BB962C8B-B14F-4D97-AF65-F5344CB8AC3E}">
        <p14:creationId xmlns:p14="http://schemas.microsoft.com/office/powerpoint/2010/main" val="317027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DAD7-C4AF-4C22-9BAA-514D941B0FAA}"/>
              </a:ext>
            </a:extLst>
          </p:cNvPr>
          <p:cNvSpPr>
            <a:spLocks noGrp="1"/>
          </p:cNvSpPr>
          <p:nvPr>
            <p:ph type="title"/>
          </p:nvPr>
        </p:nvSpPr>
        <p:spPr/>
        <p:txBody>
          <a:bodyPr/>
          <a:lstStyle/>
          <a:p>
            <a:r>
              <a:rPr lang="en-US"/>
              <a:t>Graph and Table 2</a:t>
            </a:r>
          </a:p>
        </p:txBody>
      </p:sp>
      <p:sp>
        <p:nvSpPr>
          <p:cNvPr id="8" name="Content Placeholder 7">
            <a:extLst>
              <a:ext uri="{FF2B5EF4-FFF2-40B4-BE49-F238E27FC236}">
                <a16:creationId xmlns:a16="http://schemas.microsoft.com/office/drawing/2014/main" id="{2FE33594-FF0C-4E48-9511-B4324BB47365}"/>
              </a:ext>
            </a:extLst>
          </p:cNvPr>
          <p:cNvSpPr>
            <a:spLocks noGrp="1"/>
          </p:cNvSpPr>
          <p:nvPr>
            <p:ph sz="half" idx="1"/>
          </p:nvPr>
        </p:nvSpPr>
        <p:spPr>
          <a:xfrm>
            <a:off x="638175" y="2019300"/>
            <a:ext cx="5181600" cy="4351338"/>
          </a:xfrm>
        </p:spPr>
        <p:txBody>
          <a:bodyPr vert="horz" lIns="91440" tIns="45720" rIns="91440" bIns="45720" rtlCol="0" anchor="t">
            <a:normAutofit/>
          </a:bodyPr>
          <a:lstStyle/>
          <a:p>
            <a:pPr>
              <a:buNone/>
            </a:pPr>
            <a:endParaRPr lang="en-US"/>
          </a:p>
          <a:p>
            <a:pPr>
              <a:buNone/>
            </a:pPr>
            <a:endParaRPr lang="en-US"/>
          </a:p>
        </p:txBody>
      </p:sp>
      <p:pic>
        <p:nvPicPr>
          <p:cNvPr id="9" name="Picture 9" descr="A screenshot of a cell phone&#10;&#10;Description generated with high confidence">
            <a:extLst>
              <a:ext uri="{FF2B5EF4-FFF2-40B4-BE49-F238E27FC236}">
                <a16:creationId xmlns:a16="http://schemas.microsoft.com/office/drawing/2014/main" id="{35D3AA2E-0B7F-4253-9E3A-D9653F2792EA}"/>
              </a:ext>
            </a:extLst>
          </p:cNvPr>
          <p:cNvPicPr>
            <a:picLocks noChangeAspect="1"/>
          </p:cNvPicPr>
          <p:nvPr/>
        </p:nvPicPr>
        <p:blipFill>
          <a:blip r:embed="rId2"/>
          <a:stretch>
            <a:fillRect/>
          </a:stretch>
        </p:blipFill>
        <p:spPr>
          <a:xfrm>
            <a:off x="304800" y="1969543"/>
            <a:ext cx="6092825" cy="3966926"/>
          </a:xfrm>
          <a:prstGeom prst="rect">
            <a:avLst/>
          </a:prstGeom>
        </p:spPr>
      </p:pic>
      <p:graphicFrame>
        <p:nvGraphicFramePr>
          <p:cNvPr id="7" name="Table 9">
            <a:extLst>
              <a:ext uri="{FF2B5EF4-FFF2-40B4-BE49-F238E27FC236}">
                <a16:creationId xmlns:a16="http://schemas.microsoft.com/office/drawing/2014/main" id="{267297D0-2F3C-49CC-B8B9-E60C6BDCA1C5}"/>
              </a:ext>
            </a:extLst>
          </p:cNvPr>
          <p:cNvGraphicFramePr>
            <a:graphicFrameLocks noGrp="1"/>
          </p:cNvGraphicFramePr>
          <p:nvPr>
            <p:ph sz="half" idx="2"/>
            <p:extLst>
              <p:ext uri="{D42A27DB-BD31-4B8C-83A1-F6EECF244321}">
                <p14:modId xmlns:p14="http://schemas.microsoft.com/office/powerpoint/2010/main" val="2051044007"/>
              </p:ext>
            </p:extLst>
          </p:nvPr>
        </p:nvGraphicFramePr>
        <p:xfrm>
          <a:off x="6867525" y="2781300"/>
          <a:ext cx="5181600" cy="14833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4216448"/>
                    </a:ext>
                  </a:extLst>
                </a:gridCol>
                <a:gridCol w="1727200">
                  <a:extLst>
                    <a:ext uri="{9D8B030D-6E8A-4147-A177-3AD203B41FA5}">
                      <a16:colId xmlns:a16="http://schemas.microsoft.com/office/drawing/2014/main" val="73801066"/>
                    </a:ext>
                  </a:extLst>
                </a:gridCol>
                <a:gridCol w="1727200">
                  <a:extLst>
                    <a:ext uri="{9D8B030D-6E8A-4147-A177-3AD203B41FA5}">
                      <a16:colId xmlns:a16="http://schemas.microsoft.com/office/drawing/2014/main" val="9580535"/>
                    </a:ext>
                  </a:extLst>
                </a:gridCol>
              </a:tblGrid>
              <a:tr h="370840">
                <a:tc>
                  <a:txBody>
                    <a:bodyPr/>
                    <a:lstStyle/>
                    <a:p>
                      <a:pPr>
                        <a:buNone/>
                      </a:pPr>
                      <a:r>
                        <a:rPr lang="en-US"/>
                        <a:t>Type of salts</a:t>
                      </a:r>
                    </a:p>
                  </a:txBody>
                  <a:tcPr/>
                </a:tc>
                <a:tc>
                  <a:txBody>
                    <a:bodyPr/>
                    <a:lstStyle/>
                    <a:p>
                      <a:pPr>
                        <a:buNone/>
                      </a:pPr>
                      <a:r>
                        <a:rPr lang="en-US"/>
                        <a:t>Half time </a:t>
                      </a:r>
                    </a:p>
                  </a:txBody>
                  <a:tcPr/>
                </a:tc>
                <a:tc>
                  <a:txBody>
                    <a:bodyPr/>
                    <a:lstStyle/>
                    <a:p>
                      <a:pPr>
                        <a:buNone/>
                      </a:pPr>
                      <a:r>
                        <a:rPr lang="en-US"/>
                        <a:t>Finish time</a:t>
                      </a:r>
                    </a:p>
                  </a:txBody>
                  <a:tcPr/>
                </a:tc>
                <a:extLst>
                  <a:ext uri="{0D108BD9-81ED-4DB2-BD59-A6C34878D82A}">
                    <a16:rowId xmlns:a16="http://schemas.microsoft.com/office/drawing/2014/main" val="3748932486"/>
                  </a:ext>
                </a:extLst>
              </a:tr>
              <a:tr h="370840">
                <a:tc>
                  <a:txBody>
                    <a:bodyPr/>
                    <a:lstStyle/>
                    <a:p>
                      <a:pPr>
                        <a:buNone/>
                      </a:pPr>
                      <a:r>
                        <a:rPr lang="en-US"/>
                        <a:t>Sea salt</a:t>
                      </a:r>
                    </a:p>
                  </a:txBody>
                  <a:tcPr/>
                </a:tc>
                <a:tc>
                  <a:txBody>
                    <a:bodyPr/>
                    <a:lstStyle/>
                    <a:p>
                      <a:pPr>
                        <a:buNone/>
                      </a:pPr>
                      <a:r>
                        <a:rPr lang="en-US"/>
                        <a:t>31.5 min.</a:t>
                      </a:r>
                    </a:p>
                  </a:txBody>
                  <a:tcPr/>
                </a:tc>
                <a:tc>
                  <a:txBody>
                    <a:bodyPr/>
                    <a:lstStyle/>
                    <a:p>
                      <a:pPr>
                        <a:buNone/>
                      </a:pPr>
                      <a:r>
                        <a:rPr lang="en-US"/>
                        <a:t>63 min.</a:t>
                      </a:r>
                    </a:p>
                  </a:txBody>
                  <a:tcPr/>
                </a:tc>
                <a:extLst>
                  <a:ext uri="{0D108BD9-81ED-4DB2-BD59-A6C34878D82A}">
                    <a16:rowId xmlns:a16="http://schemas.microsoft.com/office/drawing/2014/main" val="3604007462"/>
                  </a:ext>
                </a:extLst>
              </a:tr>
              <a:tr h="370840">
                <a:tc>
                  <a:txBody>
                    <a:bodyPr/>
                    <a:lstStyle/>
                    <a:p>
                      <a:pPr>
                        <a:buNone/>
                      </a:pPr>
                      <a:r>
                        <a:rPr lang="en-US"/>
                        <a:t>Epsom salt</a:t>
                      </a:r>
                    </a:p>
                  </a:txBody>
                  <a:tcPr/>
                </a:tc>
                <a:tc>
                  <a:txBody>
                    <a:bodyPr/>
                    <a:lstStyle/>
                    <a:p>
                      <a:pPr>
                        <a:buNone/>
                      </a:pPr>
                      <a:r>
                        <a:rPr lang="en-US"/>
                        <a:t>32.5 min</a:t>
                      </a:r>
                    </a:p>
                  </a:txBody>
                  <a:tcPr/>
                </a:tc>
                <a:tc>
                  <a:txBody>
                    <a:bodyPr/>
                    <a:lstStyle/>
                    <a:p>
                      <a:pPr>
                        <a:buNone/>
                      </a:pPr>
                      <a:r>
                        <a:rPr lang="en-US"/>
                        <a:t>65 min.</a:t>
                      </a:r>
                    </a:p>
                  </a:txBody>
                  <a:tcPr/>
                </a:tc>
                <a:extLst>
                  <a:ext uri="{0D108BD9-81ED-4DB2-BD59-A6C34878D82A}">
                    <a16:rowId xmlns:a16="http://schemas.microsoft.com/office/drawing/2014/main" val="868663092"/>
                  </a:ext>
                </a:extLst>
              </a:tr>
              <a:tr h="370840">
                <a:tc>
                  <a:txBody>
                    <a:bodyPr/>
                    <a:lstStyle/>
                    <a:p>
                      <a:pPr>
                        <a:buNone/>
                      </a:pPr>
                      <a:r>
                        <a:rPr lang="en-US"/>
                        <a:t>Pink </a:t>
                      </a:r>
                      <a:r>
                        <a:rPr lang="en-US" err="1"/>
                        <a:t>himalayan</a:t>
                      </a:r>
                      <a:r>
                        <a:rPr lang="en-US"/>
                        <a:t> salt</a:t>
                      </a:r>
                    </a:p>
                  </a:txBody>
                  <a:tcPr/>
                </a:tc>
                <a:tc>
                  <a:txBody>
                    <a:bodyPr/>
                    <a:lstStyle/>
                    <a:p>
                      <a:pPr>
                        <a:buNone/>
                      </a:pPr>
                      <a:r>
                        <a:rPr lang="en-US"/>
                        <a:t>30 min.</a:t>
                      </a:r>
                    </a:p>
                  </a:txBody>
                  <a:tcPr/>
                </a:tc>
                <a:tc>
                  <a:txBody>
                    <a:bodyPr/>
                    <a:lstStyle/>
                    <a:p>
                      <a:pPr>
                        <a:buNone/>
                      </a:pPr>
                      <a:r>
                        <a:rPr lang="en-US"/>
                        <a:t>60  min.</a:t>
                      </a:r>
                    </a:p>
                  </a:txBody>
                  <a:tcPr/>
                </a:tc>
                <a:extLst>
                  <a:ext uri="{0D108BD9-81ED-4DB2-BD59-A6C34878D82A}">
                    <a16:rowId xmlns:a16="http://schemas.microsoft.com/office/drawing/2014/main" val="1825471344"/>
                  </a:ext>
                </a:extLst>
              </a:tr>
            </a:tbl>
          </a:graphicData>
        </a:graphic>
      </p:graphicFrame>
    </p:spTree>
    <p:extLst>
      <p:ext uri="{BB962C8B-B14F-4D97-AF65-F5344CB8AC3E}">
        <p14:creationId xmlns:p14="http://schemas.microsoft.com/office/powerpoint/2010/main" val="18610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E075-D0BF-496B-ACA3-E77672E123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A10E03-6B68-4221-9C94-62934A3CBA1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D972EEE-964D-4C2B-8DFC-88D8767719D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42864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F224-F7DA-483F-8B52-F7812A6CBC6E}"/>
              </a:ext>
            </a:extLst>
          </p:cNvPr>
          <p:cNvSpPr>
            <a:spLocks noGrp="1"/>
          </p:cNvSpPr>
          <p:nvPr>
            <p:ph type="title"/>
          </p:nvPr>
        </p:nvSpPr>
        <p:spPr>
          <a:xfrm>
            <a:off x="1924050" y="1066800"/>
            <a:ext cx="6586491" cy="1286160"/>
          </a:xfrm>
        </p:spPr>
        <p:txBody>
          <a:bodyPr anchor="b">
            <a:normAutofit/>
          </a:bodyPr>
          <a:lstStyle/>
          <a:p>
            <a:r>
              <a:rPr lang="en-US" err="1"/>
              <a:t>Biblography</a:t>
            </a:r>
            <a:endParaRPr lang="en-US"/>
          </a:p>
        </p:txBody>
      </p:sp>
      <p:sp>
        <p:nvSpPr>
          <p:cNvPr id="3" name="Content Placeholder 2">
            <a:extLst>
              <a:ext uri="{FF2B5EF4-FFF2-40B4-BE49-F238E27FC236}">
                <a16:creationId xmlns:a16="http://schemas.microsoft.com/office/drawing/2014/main" id="{EC6BA60E-64EF-4D2D-82CE-B61490A62EE3}"/>
              </a:ext>
            </a:extLst>
          </p:cNvPr>
          <p:cNvSpPr>
            <a:spLocks noGrp="1"/>
          </p:cNvSpPr>
          <p:nvPr>
            <p:ph idx="1"/>
          </p:nvPr>
        </p:nvSpPr>
        <p:spPr>
          <a:xfrm>
            <a:off x="2247900" y="2752725"/>
            <a:ext cx="8278556" cy="3956050"/>
          </a:xfrm>
        </p:spPr>
        <p:txBody>
          <a:bodyPr vert="horz" lIns="91440" tIns="45720" rIns="91440" bIns="45720" rtlCol="0" anchor="t">
            <a:normAutofit fontScale="62500" lnSpcReduction="20000"/>
          </a:bodyPr>
          <a:lstStyle/>
          <a:p>
            <a:pPr marL="0">
              <a:buNone/>
            </a:pPr>
            <a:endParaRPr lang="en" sz="2000">
              <a:cs typeface="Calibri"/>
            </a:endParaRPr>
          </a:p>
          <a:p>
            <a:pPr marL="0" indent="0">
              <a:buNone/>
            </a:pPr>
            <a:r>
              <a:rPr lang="en-US" sz="3200"/>
              <a:t>How salt melts the freezing point of ice author Anne Marie </a:t>
            </a:r>
            <a:r>
              <a:rPr lang="en-US" sz="3200" err="1"/>
              <a:t>Helmenstine</a:t>
            </a:r>
            <a:r>
              <a:rPr lang="en-US" sz="3200"/>
              <a:t>  </a:t>
            </a:r>
            <a:r>
              <a:rPr lang="en-US" sz="3200">
                <a:hlinkClick r:id="rId2"/>
              </a:rPr>
              <a:t>https://www.thoughtco.com/why-does-salt-melt-ice-607896</a:t>
            </a:r>
            <a:endParaRPr lang="en-US" sz="3200"/>
          </a:p>
          <a:p>
            <a:pPr marL="0" indent="0">
              <a:buNone/>
            </a:pPr>
            <a:endParaRPr lang="en" sz="3200"/>
          </a:p>
          <a:p>
            <a:pPr marL="0" indent="0">
              <a:buNone/>
            </a:pPr>
            <a:r>
              <a:rPr lang="en" sz="3200"/>
              <a:t>“Chemistry Stack Exchange.” Edited by Melanie </a:t>
            </a:r>
            <a:r>
              <a:rPr lang="en" sz="3200" err="1"/>
              <a:t>Shebel</a:t>
            </a:r>
            <a:r>
              <a:rPr lang="en" sz="3200"/>
              <a:t>, </a:t>
            </a:r>
            <a:r>
              <a:rPr lang="en" sz="3200" i="1"/>
              <a:t>Chemistry Stack Exchange</a:t>
            </a:r>
            <a:r>
              <a:rPr lang="en" sz="3200"/>
              <a:t>, 1 Feb. 2017 </a:t>
            </a:r>
            <a:r>
              <a:rPr lang="en" sz="3200" u="sng">
                <a:hlinkClick r:id="rId3"/>
              </a:rPr>
              <a:t>http://chemistry.stackexchange.com</a:t>
            </a:r>
            <a:endParaRPr lang="en-US" sz="3200"/>
          </a:p>
          <a:p>
            <a:pPr marL="0" indent="0">
              <a:buNone/>
            </a:pPr>
            <a:endParaRPr lang="en" sz="3200"/>
          </a:p>
          <a:p>
            <a:pPr marL="0">
              <a:buNone/>
            </a:pPr>
            <a:r>
              <a:rPr lang="en" sz="3200"/>
              <a:t>L.D., Katherine </a:t>
            </a:r>
            <a:r>
              <a:rPr lang="en" sz="3200" err="1"/>
              <a:t>Zeratsky</a:t>
            </a:r>
            <a:r>
              <a:rPr lang="en" sz="3200"/>
              <a:t> R.D. “Sea Salt vs. Table Salt: What's the Difference?” Mayo Clinic, Mayo</a:t>
            </a:r>
            <a:endParaRPr lang="en" sz="3200">
              <a:cs typeface="Calibri"/>
            </a:endParaRPr>
          </a:p>
          <a:p>
            <a:pPr marL="0" indent="457200">
              <a:buNone/>
            </a:pPr>
            <a:r>
              <a:rPr lang="en" sz="3200"/>
              <a:t>Foundation for Medical Education and Research, 4 May 2016, </a:t>
            </a:r>
            <a:r>
              <a:rPr lang="en" sz="3200" u="sng">
                <a:hlinkClick r:id="rId4"/>
              </a:rPr>
              <a:t>www.mayoclinic.org/healthy-</a:t>
            </a:r>
            <a:r>
              <a:rPr lang="en" sz="3200" u="sng"/>
              <a:t>                lifestyle/nutrition-and-healthy-eating/expert-answers/sea-salt/faq-20058512.</a:t>
            </a:r>
            <a:endParaRPr lang="en" sz="3200"/>
          </a:p>
          <a:p>
            <a:pPr marL="0" indent="0">
              <a:buNone/>
            </a:pPr>
            <a:r>
              <a:rPr lang="en-US" sz="1100"/>
              <a:t>                                           </a:t>
            </a:r>
            <a:endParaRPr lang="en-US" sz="1100">
              <a:cs typeface="Calibri"/>
            </a:endParaRPr>
          </a:p>
          <a:p>
            <a:pPr marL="0" indent="0">
              <a:buNone/>
            </a:pPr>
            <a:endParaRPr lang="en-US" sz="1100"/>
          </a:p>
        </p:txBody>
      </p:sp>
    </p:spTree>
    <p:extLst>
      <p:ext uri="{BB962C8B-B14F-4D97-AF65-F5344CB8AC3E}">
        <p14:creationId xmlns:p14="http://schemas.microsoft.com/office/powerpoint/2010/main" val="83411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8228966-D0DB-49D2-BCB4-C8EC095E76F7}"/>
              </a:ext>
            </a:extLst>
          </p:cNvPr>
          <p:cNvPicPr>
            <a:picLocks noChangeAspect="1"/>
          </p:cNvPicPr>
          <p:nvPr/>
        </p:nvPicPr>
        <p:blipFill rotWithShape="1">
          <a:blip r:embed="rId2"/>
          <a:srcRect l="31270" r="6930"/>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8" name="Straight Arrow Connector 10">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031250-AAA0-445D-902B-4DB3F715A448}"/>
              </a:ext>
            </a:extLst>
          </p:cNvPr>
          <p:cNvSpPr>
            <a:spLocks noGrp="1"/>
          </p:cNvSpPr>
          <p:nvPr>
            <p:ph type="title"/>
          </p:nvPr>
        </p:nvSpPr>
        <p:spPr>
          <a:xfrm>
            <a:off x="655320" y="2631125"/>
            <a:ext cx="4983480" cy="2397443"/>
          </a:xfrm>
        </p:spPr>
        <p:txBody>
          <a:bodyPr vert="horz" lIns="91440" tIns="45720" rIns="91440" bIns="45720" rtlCol="0" anchor="t">
            <a:normAutofit/>
          </a:bodyPr>
          <a:lstStyle/>
          <a:p>
            <a:r>
              <a:rPr lang="en-US" sz="6000"/>
              <a:t>Question</a:t>
            </a:r>
          </a:p>
        </p:txBody>
      </p:sp>
      <p:sp>
        <p:nvSpPr>
          <p:cNvPr id="3" name="Content Placeholder 2">
            <a:extLst>
              <a:ext uri="{FF2B5EF4-FFF2-40B4-BE49-F238E27FC236}">
                <a16:creationId xmlns:a16="http://schemas.microsoft.com/office/drawing/2014/main" id="{6903EBA2-1F84-4077-B416-5260AB01A0C8}"/>
              </a:ext>
            </a:extLst>
          </p:cNvPr>
          <p:cNvSpPr>
            <a:spLocks noGrp="1"/>
          </p:cNvSpPr>
          <p:nvPr>
            <p:ph idx="1"/>
          </p:nvPr>
        </p:nvSpPr>
        <p:spPr>
          <a:xfrm>
            <a:off x="655320" y="487681"/>
            <a:ext cx="4983480" cy="1499975"/>
          </a:xfrm>
        </p:spPr>
        <p:txBody>
          <a:bodyPr vert="horz" lIns="91440" tIns="45720" rIns="91440" bIns="45720" rtlCol="0" anchor="b">
            <a:normAutofit/>
          </a:bodyPr>
          <a:lstStyle/>
          <a:p>
            <a:pPr marL="0" indent="0">
              <a:buNone/>
            </a:pPr>
            <a:r>
              <a:rPr lang="en-US" sz="2400"/>
              <a:t>What type of salt, sea salt, </a:t>
            </a:r>
            <a:r>
              <a:rPr lang="en-US" sz="2400" err="1"/>
              <a:t>epsom</a:t>
            </a:r>
            <a:r>
              <a:rPr lang="en-US" sz="2400"/>
              <a:t> salt, or pink </a:t>
            </a:r>
            <a:r>
              <a:rPr lang="en-US" sz="2400" err="1"/>
              <a:t>himalayan</a:t>
            </a:r>
            <a:r>
              <a:rPr lang="en-US" sz="2400"/>
              <a:t> salt makes ice melt the fastest?</a:t>
            </a:r>
          </a:p>
        </p:txBody>
      </p:sp>
    </p:spTree>
    <p:extLst>
      <p:ext uri="{BB962C8B-B14F-4D97-AF65-F5344CB8AC3E}">
        <p14:creationId xmlns:p14="http://schemas.microsoft.com/office/powerpoint/2010/main" val="2474507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Image result for epsom salt">
            <a:extLst>
              <a:ext uri="{FF2B5EF4-FFF2-40B4-BE49-F238E27FC236}">
                <a16:creationId xmlns:a16="http://schemas.microsoft.com/office/drawing/2014/main" id="{6DF78BC6-0FB6-4CB5-83D4-E19DAFA03C8A}"/>
              </a:ext>
            </a:extLst>
          </p:cNvPr>
          <p:cNvPicPr>
            <a:picLocks noChangeAspect="1"/>
          </p:cNvPicPr>
          <p:nvPr/>
        </p:nvPicPr>
        <p:blipFill rotWithShape="1">
          <a:blip r:embed="rId2">
            <a:alphaModFix amt="35000"/>
            <a:extLst/>
          </a:blip>
          <a:srcRect t="25014" b="18736"/>
          <a:stretch/>
        </p:blipFill>
        <p:spPr>
          <a:xfrm>
            <a:off x="20" y="1"/>
            <a:ext cx="12191980" cy="6857999"/>
          </a:xfrm>
          <a:prstGeom prst="rect">
            <a:avLst/>
          </a:prstGeom>
        </p:spPr>
      </p:pic>
      <p:cxnSp>
        <p:nvCxnSpPr>
          <p:cNvPr id="17" name="Straight Connector 16">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79F4798-5BD6-4AD9-84AB-78B90FE81A91}"/>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Research</a:t>
            </a:r>
          </a:p>
        </p:txBody>
      </p:sp>
      <p:sp>
        <p:nvSpPr>
          <p:cNvPr id="3" name="Content Placeholder 2">
            <a:extLst>
              <a:ext uri="{FF2B5EF4-FFF2-40B4-BE49-F238E27FC236}">
                <a16:creationId xmlns:a16="http://schemas.microsoft.com/office/drawing/2014/main" id="{D1ECB970-C177-4821-BAAE-DA45B978758C}"/>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1900" b="1">
                <a:solidFill>
                  <a:srgbClr val="FFFFFF"/>
                </a:solidFill>
              </a:rPr>
              <a:t>Sea</a:t>
            </a:r>
            <a:r>
              <a:rPr lang="en-US" sz="1900">
                <a:solidFill>
                  <a:srgbClr val="FFFFFF"/>
                </a:solidFill>
              </a:rPr>
              <a:t> </a:t>
            </a:r>
            <a:r>
              <a:rPr lang="en-US" sz="1900" b="1">
                <a:solidFill>
                  <a:srgbClr val="FFFFFF"/>
                </a:solidFill>
              </a:rPr>
              <a:t>salt</a:t>
            </a:r>
            <a:r>
              <a:rPr lang="en-US" sz="1900">
                <a:solidFill>
                  <a:srgbClr val="FFFFFF"/>
                </a:solidFill>
              </a:rPr>
              <a:t> is produced through evaporation of ocean water or water from saltwater lakes, usually with little processing. Depending on the water source, this leaves behind certain trace minerals and elements. The minerals add flavor and color to </a:t>
            </a:r>
            <a:r>
              <a:rPr lang="en-US" sz="1900" b="1">
                <a:solidFill>
                  <a:srgbClr val="FFFFFF"/>
                </a:solidFill>
              </a:rPr>
              <a:t>sea</a:t>
            </a:r>
            <a:r>
              <a:rPr lang="en-US" sz="1900">
                <a:solidFill>
                  <a:srgbClr val="FFFFFF"/>
                </a:solidFill>
              </a:rPr>
              <a:t> </a:t>
            </a:r>
            <a:r>
              <a:rPr lang="en-US" sz="1900" b="1">
                <a:solidFill>
                  <a:srgbClr val="FFFFFF"/>
                </a:solidFill>
              </a:rPr>
              <a:t>salt</a:t>
            </a:r>
            <a:r>
              <a:rPr lang="en-US" sz="1900">
                <a:solidFill>
                  <a:srgbClr val="FFFFFF"/>
                </a:solidFill>
              </a:rPr>
              <a:t>, which also comes in a variety of coarseness levels.</a:t>
            </a:r>
          </a:p>
          <a:p>
            <a:r>
              <a:rPr lang="en-US" sz="1900">
                <a:solidFill>
                  <a:srgbClr val="FFFFFF"/>
                </a:solidFill>
              </a:rPr>
              <a:t>Now, Epsom Salt is also a 'salt' but instead of being made of </a:t>
            </a:r>
            <a:r>
              <a:rPr lang="en-US" sz="1900" b="1">
                <a:solidFill>
                  <a:srgbClr val="FFFFFF"/>
                </a:solidFill>
              </a:rPr>
              <a:t>magnesium</a:t>
            </a:r>
            <a:r>
              <a:rPr lang="en-US" sz="1900">
                <a:solidFill>
                  <a:srgbClr val="FFFFFF"/>
                </a:solidFill>
              </a:rPr>
              <a:t>, oxygen and carbon, as is the case with the </a:t>
            </a:r>
            <a:r>
              <a:rPr lang="en-US" sz="1900" b="1">
                <a:solidFill>
                  <a:srgbClr val="FFFFFF"/>
                </a:solidFill>
              </a:rPr>
              <a:t>carbon</a:t>
            </a:r>
            <a:r>
              <a:rPr lang="en-US" sz="1900">
                <a:solidFill>
                  <a:srgbClr val="FFFFFF"/>
                </a:solidFill>
              </a:rPr>
              <a:t> salt, its constituents are </a:t>
            </a:r>
            <a:r>
              <a:rPr lang="en-US" sz="1900" b="1">
                <a:solidFill>
                  <a:srgbClr val="FFFFFF"/>
                </a:solidFill>
              </a:rPr>
              <a:t>magnesium</a:t>
            </a:r>
            <a:r>
              <a:rPr lang="en-US" sz="1900">
                <a:solidFill>
                  <a:srgbClr val="FFFFFF"/>
                </a:solidFill>
              </a:rPr>
              <a:t>, oxygen and </a:t>
            </a:r>
            <a:r>
              <a:rPr lang="en-US" sz="1900" b="1">
                <a:solidFill>
                  <a:srgbClr val="FFFFFF"/>
                </a:solidFill>
              </a:rPr>
              <a:t>sulphur</a:t>
            </a:r>
            <a:r>
              <a:rPr lang="en-US" sz="1900">
                <a:solidFill>
                  <a:srgbClr val="FFFFFF"/>
                </a:solidFill>
              </a:rPr>
              <a:t>. Chemically it is known as Magnesium Sulphate.</a:t>
            </a:r>
          </a:p>
          <a:p>
            <a:r>
              <a:rPr lang="en-US" sz="1900">
                <a:solidFill>
                  <a:srgbClr val="FFFFFF"/>
                </a:solidFill>
              </a:rPr>
              <a:t>Himalayan salt contains many minerals, including </a:t>
            </a:r>
            <a:r>
              <a:rPr lang="en-US" sz="1900" b="1">
                <a:solidFill>
                  <a:srgbClr val="FFFFFF"/>
                </a:solidFill>
              </a:rPr>
              <a:t>sodium chloride</a:t>
            </a:r>
            <a:r>
              <a:rPr lang="en-US" sz="1900">
                <a:solidFill>
                  <a:srgbClr val="FFFFFF"/>
                </a:solidFill>
              </a:rPr>
              <a:t>, which is also known to geologists as the mineral halite. Sodium chloride has a cubic structure and is white, but the pink in Himalayan salt comes from iron oxides.</a:t>
            </a:r>
          </a:p>
          <a:p>
            <a:endParaRPr lang="en-US" sz="1900">
              <a:solidFill>
                <a:srgbClr val="FFFFFF"/>
              </a:solidFill>
            </a:endParaRPr>
          </a:p>
          <a:p>
            <a:endParaRPr lang="en-US" sz="1900">
              <a:solidFill>
                <a:srgbClr val="FFFFFF"/>
              </a:solidFill>
            </a:endParaRPr>
          </a:p>
          <a:p>
            <a:endParaRPr lang="en-US" sz="1900">
              <a:solidFill>
                <a:srgbClr val="FFFFFF"/>
              </a:solidFill>
            </a:endParaRPr>
          </a:p>
        </p:txBody>
      </p:sp>
    </p:spTree>
    <p:extLst>
      <p:ext uri="{BB962C8B-B14F-4D97-AF65-F5344CB8AC3E}">
        <p14:creationId xmlns:p14="http://schemas.microsoft.com/office/powerpoint/2010/main" val="3916883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E9620A-5686-4A0F-B6DC-42FEA52F5C4F}"/>
              </a:ext>
            </a:extLst>
          </p:cNvPr>
          <p:cNvPicPr>
            <a:picLocks noChangeAspect="1"/>
          </p:cNvPicPr>
          <p:nvPr/>
        </p:nvPicPr>
        <p:blipFill rotWithShape="1">
          <a:blip r:embed="rId2"/>
          <a:srcRect t="7039" b="8692"/>
          <a:stretch/>
        </p:blipFill>
        <p:spPr>
          <a:xfrm>
            <a:off x="20" y="10"/>
            <a:ext cx="12191980" cy="6857989"/>
          </a:xfrm>
          <a:prstGeom prst="rect">
            <a:avLst/>
          </a:prstGeom>
        </p:spPr>
      </p:pic>
      <p:sp>
        <p:nvSpPr>
          <p:cNvPr id="6" name="Rectangle 8">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D1028-BBA9-4151-9041-81769DFDEAF6}"/>
              </a:ext>
            </a:extLst>
          </p:cNvPr>
          <p:cNvSpPr>
            <a:spLocks noGrp="1"/>
          </p:cNvSpPr>
          <p:nvPr>
            <p:ph type="title"/>
          </p:nvPr>
        </p:nvSpPr>
        <p:spPr>
          <a:xfrm>
            <a:off x="594805" y="640263"/>
            <a:ext cx="5221266" cy="1344975"/>
          </a:xfrm>
        </p:spPr>
        <p:txBody>
          <a:bodyPr>
            <a:normAutofit/>
          </a:bodyPr>
          <a:lstStyle/>
          <a:p>
            <a:r>
              <a:rPr lang="en-US" sz="4000"/>
              <a:t>Research</a:t>
            </a:r>
          </a:p>
        </p:txBody>
      </p:sp>
      <p:sp>
        <p:nvSpPr>
          <p:cNvPr id="3" name="Content Placeholder 2">
            <a:extLst>
              <a:ext uri="{FF2B5EF4-FFF2-40B4-BE49-F238E27FC236}">
                <a16:creationId xmlns:a16="http://schemas.microsoft.com/office/drawing/2014/main" id="{D4D80A5C-36EE-4C93-B9A2-32F6A2223692}"/>
              </a:ext>
            </a:extLst>
          </p:cNvPr>
          <p:cNvSpPr>
            <a:spLocks noGrp="1"/>
          </p:cNvSpPr>
          <p:nvPr>
            <p:ph idx="1"/>
          </p:nvPr>
        </p:nvSpPr>
        <p:spPr>
          <a:xfrm>
            <a:off x="594110" y="2121763"/>
            <a:ext cx="5235490" cy="3773010"/>
          </a:xfrm>
        </p:spPr>
        <p:txBody>
          <a:bodyPr vert="horz" lIns="91440" tIns="45720" rIns="91440" bIns="45720" rtlCol="0" anchor="t">
            <a:noAutofit/>
          </a:bodyPr>
          <a:lstStyle/>
          <a:p>
            <a:r>
              <a:rPr lang="en-US" sz="2000"/>
              <a:t>The elements that make up common </a:t>
            </a:r>
            <a:r>
              <a:rPr lang="en-US" sz="2000" b="1"/>
              <a:t>table salt </a:t>
            </a:r>
            <a:r>
              <a:rPr lang="en-US" sz="2000"/>
              <a:t>are </a:t>
            </a:r>
            <a:r>
              <a:rPr lang="en-US" sz="2000" b="1"/>
              <a:t>sodium</a:t>
            </a:r>
            <a:r>
              <a:rPr lang="en-US" sz="2000"/>
              <a:t> and </a:t>
            </a:r>
            <a:r>
              <a:rPr lang="en-US" sz="2000" b="1"/>
              <a:t>chlorine</a:t>
            </a:r>
            <a:r>
              <a:rPr lang="en-US" sz="2000"/>
              <a:t>. </a:t>
            </a:r>
            <a:r>
              <a:rPr lang="en-US" sz="2000" b="1"/>
              <a:t>Sodium</a:t>
            </a:r>
            <a:r>
              <a:rPr lang="en-US" sz="2000"/>
              <a:t> </a:t>
            </a:r>
            <a:r>
              <a:rPr lang="en-US" sz="2000" err="1"/>
              <a:t>choride</a:t>
            </a:r>
            <a:r>
              <a:rPr lang="en-US" sz="2000"/>
              <a:t> is the name of the </a:t>
            </a:r>
            <a:r>
              <a:rPr lang="en-US" sz="2000" err="1"/>
              <a:t>crystaline</a:t>
            </a:r>
            <a:r>
              <a:rPr lang="en-US" sz="2000"/>
              <a:t> solid compound called table salt.</a:t>
            </a:r>
          </a:p>
          <a:p>
            <a:r>
              <a:rPr lang="en-US" sz="2000" b="1"/>
              <a:t>Table salt</a:t>
            </a:r>
            <a:r>
              <a:rPr lang="en-US" sz="2000"/>
              <a:t> or </a:t>
            </a:r>
            <a:r>
              <a:rPr lang="en-US" sz="2000" b="1"/>
              <a:t>common salt</a:t>
            </a:r>
            <a:r>
              <a:rPr lang="en-US" sz="2000"/>
              <a:t> is a mineral composed primarily of sodium chloride, a chemical compound belonging to the larger class of salts; salt in its natural form as a crystalline mineral is known as rock salt or halite. Salt is present in vast quantities in seawater, where it is the main mineral constituent. The open ocean has about 35 grams of solids per </a:t>
            </a:r>
            <a:r>
              <a:rPr lang="en-US" sz="2000" err="1"/>
              <a:t>litre</a:t>
            </a:r>
            <a:r>
              <a:rPr lang="en-US" sz="2000"/>
              <a:t>, a salinity of 3.5%.</a:t>
            </a:r>
          </a:p>
        </p:txBody>
      </p:sp>
    </p:spTree>
    <p:extLst>
      <p:ext uri="{BB962C8B-B14F-4D97-AF65-F5344CB8AC3E}">
        <p14:creationId xmlns:p14="http://schemas.microsoft.com/office/powerpoint/2010/main" val="3925833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7" descr="Image result for green ice">
            <a:extLst>
              <a:ext uri="{FF2B5EF4-FFF2-40B4-BE49-F238E27FC236}">
                <a16:creationId xmlns:a16="http://schemas.microsoft.com/office/drawing/2014/main" id="{CAC86F7E-269F-48B9-9111-470A2F08B04C}"/>
              </a:ext>
            </a:extLst>
          </p:cNvPr>
          <p:cNvPicPr>
            <a:picLocks noChangeAspect="1"/>
          </p:cNvPicPr>
          <p:nvPr/>
        </p:nvPicPr>
        <p:blipFill rotWithShape="1">
          <a:blip r:embed="rId2"/>
          <a:srcRect l="13218" r="19188"/>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23691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781880-8062-4D11-877F-6B403A6EE4DE}"/>
              </a:ext>
            </a:extLst>
          </p:cNvPr>
          <p:cNvSpPr>
            <a:spLocks noGrp="1"/>
          </p:cNvSpPr>
          <p:nvPr>
            <p:ph type="title"/>
          </p:nvPr>
        </p:nvSpPr>
        <p:spPr>
          <a:xfrm>
            <a:off x="4965430" y="629268"/>
            <a:ext cx="6586491" cy="1286160"/>
          </a:xfrm>
        </p:spPr>
        <p:txBody>
          <a:bodyPr anchor="b">
            <a:normAutofit/>
          </a:bodyPr>
          <a:lstStyle/>
          <a:p>
            <a:r>
              <a:rPr lang="en-US"/>
              <a:t>Research</a:t>
            </a:r>
          </a:p>
        </p:txBody>
      </p:sp>
      <p:sp>
        <p:nvSpPr>
          <p:cNvPr id="3" name="Content Placeholder 2">
            <a:extLst>
              <a:ext uri="{FF2B5EF4-FFF2-40B4-BE49-F238E27FC236}">
                <a16:creationId xmlns:a16="http://schemas.microsoft.com/office/drawing/2014/main" id="{4270BC8E-F80E-4562-A61B-30AAE571B10F}"/>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sz="2000" b="1"/>
              <a:t>Magnesium sulfate</a:t>
            </a:r>
            <a:r>
              <a:rPr lang="en-US" sz="2000"/>
              <a:t> is an </a:t>
            </a:r>
            <a:r>
              <a:rPr lang="en-US" sz="2000" b="1"/>
              <a:t>inorganic</a:t>
            </a:r>
            <a:r>
              <a:rPr lang="en-US" sz="2000"/>
              <a:t> salt (chemical compound) containing </a:t>
            </a:r>
            <a:r>
              <a:rPr lang="en-US" sz="2000" b="1"/>
              <a:t>magnesium</a:t>
            </a:r>
            <a:r>
              <a:rPr lang="en-US" sz="2000"/>
              <a:t>, </a:t>
            </a:r>
            <a:r>
              <a:rPr lang="en-US" sz="2000" b="1"/>
              <a:t>sulfur</a:t>
            </a:r>
            <a:r>
              <a:rPr lang="en-US" sz="2000"/>
              <a:t> and </a:t>
            </a:r>
            <a:r>
              <a:rPr lang="en-US" sz="2000" b="1"/>
              <a:t>oxygen</a:t>
            </a:r>
            <a:r>
              <a:rPr lang="en-US" sz="2000"/>
              <a:t>, with the formula </a:t>
            </a:r>
            <a:r>
              <a:rPr lang="en-US" sz="2000" b="1"/>
              <a:t>MgSO</a:t>
            </a:r>
            <a:r>
              <a:rPr lang="en-US" sz="2000"/>
              <a:t>4. It is often encountered as the </a:t>
            </a:r>
            <a:r>
              <a:rPr lang="en-US" sz="2000" b="1"/>
              <a:t>heptahydrate sulfate mineral </a:t>
            </a:r>
            <a:r>
              <a:rPr lang="en-US" sz="2000" b="1" err="1"/>
              <a:t>epsomite</a:t>
            </a:r>
            <a:r>
              <a:rPr lang="en-US" sz="2000"/>
              <a:t> (</a:t>
            </a:r>
            <a:r>
              <a:rPr lang="en-US" sz="2000" b="1" err="1"/>
              <a:t>MgSO</a:t>
            </a:r>
            <a:r>
              <a:rPr lang="en-US" sz="2000"/>
              <a:t>. 7H2O), commonly called Epsom salt.</a:t>
            </a:r>
          </a:p>
          <a:p>
            <a:pPr>
              <a:buFont typeface="Arial"/>
            </a:pPr>
            <a:r>
              <a:rPr lang="en-US" sz="2000"/>
              <a:t>Sea salt has sodium, </a:t>
            </a:r>
            <a:r>
              <a:rPr lang="en-US" sz="2000" err="1"/>
              <a:t>cloride</a:t>
            </a:r>
            <a:r>
              <a:rPr lang="en-US" sz="2000"/>
              <a:t>, </a:t>
            </a:r>
            <a:r>
              <a:rPr lang="en-US" sz="2000" err="1"/>
              <a:t>sulfrate</a:t>
            </a:r>
            <a:r>
              <a:rPr lang="en-US" sz="2000"/>
              <a:t>, and magnesium.</a:t>
            </a:r>
          </a:p>
          <a:p>
            <a:pPr>
              <a:buFont typeface="Arial"/>
            </a:pPr>
            <a:r>
              <a:rPr lang="en-US" sz="2000"/>
              <a:t>Sea salt is obtained by the evaporation of seawater. Its mineral content gives it a different taste and chemical composition from table salt, which is pure </a:t>
            </a:r>
            <a:r>
              <a:rPr lang="en-US" sz="2000" b="1"/>
              <a:t>sodium chloride</a:t>
            </a:r>
            <a:r>
              <a:rPr lang="en-US" sz="2000"/>
              <a:t>. The additional minerals include Sulfate, </a:t>
            </a:r>
            <a:r>
              <a:rPr lang="en-US" sz="2000" b="1"/>
              <a:t>Magnesium</a:t>
            </a:r>
            <a:r>
              <a:rPr lang="en-US" sz="2000"/>
              <a:t>, Potassium and Calcium among other trace minerals. </a:t>
            </a:r>
          </a:p>
          <a:p>
            <a:endParaRPr lang="en-US" sz="2000"/>
          </a:p>
        </p:txBody>
      </p:sp>
    </p:spTree>
    <p:extLst>
      <p:ext uri="{BB962C8B-B14F-4D97-AF65-F5344CB8AC3E}">
        <p14:creationId xmlns:p14="http://schemas.microsoft.com/office/powerpoint/2010/main" val="3046874574"/>
      </p:ext>
    </p:extLst>
  </p:cSld>
  <p:clrMapOvr>
    <a:masterClrMapping/>
  </p:clrMapOvr>
  <p:transition spd="slow">
    <p:strips dir="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FB520B7-D565-4B68-B0A8-82A79AE4D4F5}"/>
              </a:ext>
            </a:extLst>
          </p:cNvPr>
          <p:cNvPicPr>
            <a:picLocks noChangeAspect="1"/>
          </p:cNvPicPr>
          <p:nvPr/>
        </p:nvPicPr>
        <p:blipFill rotWithShape="1">
          <a:blip r:embed="rId2"/>
          <a:srcRect l="935" r="70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0B8929AF-A78D-4178-BDAE-B52F7F21BCF9}"/>
              </a:ext>
            </a:extLst>
          </p:cNvPr>
          <p:cNvSpPr>
            <a:spLocks noGrp="1"/>
          </p:cNvSpPr>
          <p:nvPr>
            <p:ph type="title"/>
          </p:nvPr>
        </p:nvSpPr>
        <p:spPr>
          <a:xfrm>
            <a:off x="655320" y="365125"/>
            <a:ext cx="5120114" cy="1692794"/>
          </a:xfrm>
        </p:spPr>
        <p:txBody>
          <a:bodyPr>
            <a:normAutofit/>
          </a:bodyPr>
          <a:lstStyle/>
          <a:p>
            <a:r>
              <a:rPr lang="en-US"/>
              <a:t>Hypothesis</a:t>
            </a:r>
            <a:endParaRPr lang="en-US" err="1"/>
          </a:p>
        </p:txBody>
      </p:sp>
      <p:sp>
        <p:nvSpPr>
          <p:cNvPr id="3" name="Content Placeholder 2">
            <a:extLst>
              <a:ext uri="{FF2B5EF4-FFF2-40B4-BE49-F238E27FC236}">
                <a16:creationId xmlns:a16="http://schemas.microsoft.com/office/drawing/2014/main" id="{E586F777-82F3-43F4-8073-6CA4A80297B8}"/>
              </a:ext>
            </a:extLst>
          </p:cNvPr>
          <p:cNvSpPr>
            <a:spLocks noGrp="1"/>
          </p:cNvSpPr>
          <p:nvPr>
            <p:ph idx="1"/>
          </p:nvPr>
        </p:nvSpPr>
        <p:spPr>
          <a:xfrm>
            <a:off x="655321" y="2575034"/>
            <a:ext cx="5120113" cy="3462228"/>
          </a:xfrm>
        </p:spPr>
        <p:txBody>
          <a:bodyPr vert="horz" lIns="91440" tIns="45720" rIns="91440" bIns="45720" rtlCol="0" anchor="t">
            <a:normAutofit/>
          </a:bodyPr>
          <a:lstStyle/>
          <a:p>
            <a:pPr marL="0" indent="0">
              <a:buNone/>
            </a:pPr>
            <a:r>
              <a:rPr lang="en-US"/>
              <a:t>Based on research the </a:t>
            </a:r>
            <a:r>
              <a:rPr lang="en-US" b="1"/>
              <a:t>sea salt</a:t>
            </a:r>
            <a:r>
              <a:rPr lang="en-US"/>
              <a:t> will melt the ice the fastest because of the halite and all the chemicals in sea salt including; </a:t>
            </a:r>
            <a:r>
              <a:rPr lang="en-US" b="1"/>
              <a:t>sodium, chloride, sulfate,</a:t>
            </a:r>
            <a:r>
              <a:rPr lang="en-US"/>
              <a:t> and </a:t>
            </a:r>
            <a:r>
              <a:rPr lang="en-US" b="1"/>
              <a:t>magnesium.</a:t>
            </a:r>
          </a:p>
        </p:txBody>
      </p:sp>
    </p:spTree>
    <p:extLst>
      <p:ext uri="{BB962C8B-B14F-4D97-AF65-F5344CB8AC3E}">
        <p14:creationId xmlns:p14="http://schemas.microsoft.com/office/powerpoint/2010/main" val="102181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descr="Image result for orange ice cubes">
            <a:extLst>
              <a:ext uri="{FF2B5EF4-FFF2-40B4-BE49-F238E27FC236}">
                <a16:creationId xmlns:a16="http://schemas.microsoft.com/office/drawing/2014/main" id="{03EE8B1B-A9D3-4F82-AFD1-A67A096B1F58}"/>
              </a:ext>
            </a:extLst>
          </p:cNvPr>
          <p:cNvPicPr>
            <a:picLocks noChangeAspect="1"/>
          </p:cNvPicPr>
          <p:nvPr/>
        </p:nvPicPr>
        <p:blipFill rotWithShape="1">
          <a:blip r:embed="rId2"/>
          <a:srcRect l="11028" r="21318"/>
          <a:stretch/>
        </p:blipFill>
        <p:spPr>
          <a:xfrm>
            <a:off x="20" y="85309"/>
            <a:ext cx="4639713" cy="6857990"/>
          </a:xfrm>
          <a:prstGeom prst="rect">
            <a:avLst/>
          </a:prstGeom>
        </p:spPr>
      </p:pic>
      <p:sp>
        <p:nvSpPr>
          <p:cNvPr id="53" name="Rectangle 55">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E96660-0282-43F5-B60A-D2F6F1F93A31}"/>
              </a:ext>
            </a:extLst>
          </p:cNvPr>
          <p:cNvSpPr>
            <a:spLocks noGrp="1"/>
          </p:cNvSpPr>
          <p:nvPr>
            <p:ph type="title"/>
          </p:nvPr>
        </p:nvSpPr>
        <p:spPr>
          <a:xfrm>
            <a:off x="5069940" y="365124"/>
            <a:ext cx="6172200" cy="1828800"/>
          </a:xfrm>
        </p:spPr>
        <p:txBody>
          <a:bodyPr>
            <a:normAutofit/>
          </a:bodyPr>
          <a:lstStyle/>
          <a:p>
            <a:r>
              <a:rPr lang="en-US">
                <a:solidFill>
                  <a:schemeClr val="bg1"/>
                </a:solidFill>
              </a:rPr>
              <a:t>Materials</a:t>
            </a:r>
          </a:p>
        </p:txBody>
      </p:sp>
      <p:sp>
        <p:nvSpPr>
          <p:cNvPr id="3" name="Content Placeholder 2">
            <a:extLst>
              <a:ext uri="{FF2B5EF4-FFF2-40B4-BE49-F238E27FC236}">
                <a16:creationId xmlns:a16="http://schemas.microsoft.com/office/drawing/2014/main" id="{F1B1A9CF-172C-42DB-87A6-EF018DFC06A3}"/>
              </a:ext>
            </a:extLst>
          </p:cNvPr>
          <p:cNvSpPr>
            <a:spLocks noGrp="1"/>
          </p:cNvSpPr>
          <p:nvPr>
            <p:ph idx="1"/>
          </p:nvPr>
        </p:nvSpPr>
        <p:spPr>
          <a:xfrm>
            <a:off x="5069940" y="2322576"/>
            <a:ext cx="6172200" cy="3858768"/>
          </a:xfrm>
        </p:spPr>
        <p:txBody>
          <a:bodyPr vert="horz" lIns="91440" tIns="45720" rIns="91440" bIns="45720" rtlCol="0" anchor="t">
            <a:normAutofit/>
          </a:bodyPr>
          <a:lstStyle/>
          <a:p>
            <a:r>
              <a:rPr lang="en-US" sz="2400">
                <a:solidFill>
                  <a:schemeClr val="bg1"/>
                </a:solidFill>
              </a:rPr>
              <a:t>3 bowls</a:t>
            </a:r>
          </a:p>
          <a:p>
            <a:r>
              <a:rPr lang="en-US" sz="2400">
                <a:solidFill>
                  <a:schemeClr val="bg1"/>
                </a:solidFill>
              </a:rPr>
              <a:t>18 ice cubes</a:t>
            </a:r>
          </a:p>
          <a:p>
            <a:r>
              <a:rPr lang="en-US" sz="2400">
                <a:solidFill>
                  <a:schemeClr val="bg1"/>
                </a:solidFill>
              </a:rPr>
              <a:t>Sea salt</a:t>
            </a:r>
          </a:p>
          <a:p>
            <a:r>
              <a:rPr lang="en-US" sz="2400">
                <a:solidFill>
                  <a:schemeClr val="bg1"/>
                </a:solidFill>
              </a:rPr>
              <a:t>Epsom salt</a:t>
            </a:r>
          </a:p>
          <a:p>
            <a:r>
              <a:rPr lang="en-US" sz="2400">
                <a:solidFill>
                  <a:schemeClr val="bg1"/>
                </a:solidFill>
              </a:rPr>
              <a:t>Pink himalayan salt</a:t>
            </a:r>
          </a:p>
          <a:p>
            <a:r>
              <a:rPr lang="en-US" sz="2400">
                <a:solidFill>
                  <a:schemeClr val="bg1"/>
                </a:solidFill>
              </a:rPr>
              <a:t>Timer</a:t>
            </a:r>
          </a:p>
          <a:p>
            <a:r>
              <a:rPr lang="en-US" sz="2400">
                <a:solidFill>
                  <a:schemeClr val="bg1"/>
                </a:solidFill>
              </a:rPr>
              <a:t>3 tea spoons</a:t>
            </a: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pPr>
              <a:buFont typeface="Arial"/>
            </a:pPr>
            <a:endParaRPr lang="en-US" sz="2400">
              <a:solidFill>
                <a:schemeClr val="bg1"/>
              </a:solidFill>
            </a:endParaRPr>
          </a:p>
          <a:p>
            <a:pPr>
              <a:buFont typeface="Arial"/>
            </a:pPr>
            <a:endParaRPr lang="en-US" sz="2400">
              <a:solidFill>
                <a:schemeClr val="bg1"/>
              </a:solidFill>
            </a:endParaRPr>
          </a:p>
        </p:txBody>
      </p:sp>
    </p:spTree>
    <p:extLst>
      <p:ext uri="{BB962C8B-B14F-4D97-AF65-F5344CB8AC3E}">
        <p14:creationId xmlns:p14="http://schemas.microsoft.com/office/powerpoint/2010/main" val="64973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mage result for rainbow ice">
            <a:extLst>
              <a:ext uri="{FF2B5EF4-FFF2-40B4-BE49-F238E27FC236}">
                <a16:creationId xmlns:a16="http://schemas.microsoft.com/office/drawing/2014/main" id="{BFECBBDC-1708-498D-AA9C-FED21952774C}"/>
              </a:ext>
            </a:extLst>
          </p:cNvPr>
          <p:cNvPicPr>
            <a:picLocks noChangeAspect="1"/>
          </p:cNvPicPr>
          <p:nvPr/>
        </p:nvPicPr>
        <p:blipFill rotWithShape="1">
          <a:blip r:embed="rId2"/>
          <a:srcRect r="2921"/>
          <a:stretch/>
        </p:blipFill>
        <p:spPr>
          <a:xfrm>
            <a:off x="838200" y="1904281"/>
            <a:ext cx="6233160" cy="4272681"/>
          </a:xfrm>
          <a:prstGeom prst="rect">
            <a:avLst/>
          </a:prstGeom>
        </p:spPr>
      </p:pic>
      <p:sp>
        <p:nvSpPr>
          <p:cNvPr id="2" name="Title 1">
            <a:extLst>
              <a:ext uri="{FF2B5EF4-FFF2-40B4-BE49-F238E27FC236}">
                <a16:creationId xmlns:a16="http://schemas.microsoft.com/office/drawing/2014/main" id="{16765E67-9710-4819-8121-1C6EAEEF67AB}"/>
              </a:ext>
            </a:extLst>
          </p:cNvPr>
          <p:cNvSpPr>
            <a:spLocks noGrp="1"/>
          </p:cNvSpPr>
          <p:nvPr>
            <p:ph type="title"/>
          </p:nvPr>
        </p:nvSpPr>
        <p:spPr>
          <a:xfrm>
            <a:off x="838200" y="365125"/>
            <a:ext cx="10515600" cy="1325563"/>
          </a:xfrm>
        </p:spPr>
        <p:txBody>
          <a:bodyPr>
            <a:normAutofit/>
          </a:bodyPr>
          <a:lstStyle/>
          <a:p>
            <a:r>
              <a:rPr lang="en-US"/>
              <a:t>Procedures</a:t>
            </a:r>
          </a:p>
        </p:txBody>
      </p:sp>
      <p:sp>
        <p:nvSpPr>
          <p:cNvPr id="3" name="Content Placeholder 2">
            <a:extLst>
              <a:ext uri="{FF2B5EF4-FFF2-40B4-BE49-F238E27FC236}">
                <a16:creationId xmlns:a16="http://schemas.microsoft.com/office/drawing/2014/main" id="{7BF89EED-D14F-45E7-BF18-8E5372793266}"/>
              </a:ext>
            </a:extLst>
          </p:cNvPr>
          <p:cNvSpPr>
            <a:spLocks noGrp="1"/>
          </p:cNvSpPr>
          <p:nvPr>
            <p:ph idx="1"/>
          </p:nvPr>
        </p:nvSpPr>
        <p:spPr>
          <a:xfrm>
            <a:off x="7552944" y="1825625"/>
            <a:ext cx="3800856" cy="4351338"/>
          </a:xfrm>
        </p:spPr>
        <p:txBody>
          <a:bodyPr vert="horz" lIns="91440" tIns="45720" rIns="91440" bIns="45720" rtlCol="0" anchor="t">
            <a:normAutofit/>
          </a:bodyPr>
          <a:lstStyle/>
          <a:p>
            <a:r>
              <a:rPr lang="en-US" sz="2000"/>
              <a:t>Step 1:put 2 ice cubes in bowl</a:t>
            </a:r>
          </a:p>
          <a:p>
            <a:r>
              <a:rPr lang="en-US" sz="2000"/>
              <a:t>Step 2:put 1 tea spoon of sea salt on ice, cover surface area evenly</a:t>
            </a:r>
          </a:p>
          <a:p>
            <a:r>
              <a:rPr lang="en-US" sz="2000"/>
              <a:t>Step 3: start timer</a:t>
            </a:r>
          </a:p>
          <a:p>
            <a:r>
              <a:rPr lang="en-US" sz="2000"/>
              <a:t>Step 4: stop timer when water in solid form turns into liquid form</a:t>
            </a:r>
          </a:p>
          <a:p>
            <a:r>
              <a:rPr lang="en-US" sz="2000"/>
              <a:t>Step 5: repeat steps 1-4 for </a:t>
            </a:r>
            <a:r>
              <a:rPr lang="en-US" sz="2000" err="1"/>
              <a:t>epsom</a:t>
            </a:r>
            <a:r>
              <a:rPr lang="en-US" sz="2000"/>
              <a:t> salt</a:t>
            </a:r>
          </a:p>
          <a:p>
            <a:r>
              <a:rPr lang="en-US" sz="2000"/>
              <a:t>Step6: repeat steps 1-4 for pink </a:t>
            </a:r>
            <a:r>
              <a:rPr lang="en-US" sz="2000" err="1"/>
              <a:t>himalayan</a:t>
            </a:r>
            <a:r>
              <a:rPr lang="en-US" sz="2000"/>
              <a:t> salt</a:t>
            </a:r>
          </a:p>
          <a:p>
            <a:r>
              <a:rPr lang="en-US" sz="2000"/>
              <a:t>Step 7: record data</a:t>
            </a:r>
          </a:p>
          <a:p>
            <a:endParaRPr lang="en-US" sz="2000"/>
          </a:p>
          <a:p>
            <a:endParaRPr lang="en-US" sz="2000"/>
          </a:p>
        </p:txBody>
      </p:sp>
    </p:spTree>
    <p:extLst>
      <p:ext uri="{BB962C8B-B14F-4D97-AF65-F5344CB8AC3E}">
        <p14:creationId xmlns:p14="http://schemas.microsoft.com/office/powerpoint/2010/main" val="192777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rainbow ice cubes">
            <a:extLst>
              <a:ext uri="{FF2B5EF4-FFF2-40B4-BE49-F238E27FC236}">
                <a16:creationId xmlns:a16="http://schemas.microsoft.com/office/drawing/2014/main" id="{2E712DDE-8A95-4640-8433-EB988FB99B0A}"/>
              </a:ext>
            </a:extLst>
          </p:cNvPr>
          <p:cNvPicPr>
            <a:picLocks noChangeAspect="1"/>
          </p:cNvPicPr>
          <p:nvPr/>
        </p:nvPicPr>
        <p:blipFill rotWithShape="1">
          <a:blip r:embed="rId2">
            <a:alphaModFix amt="35000"/>
            <a:extLst/>
          </a:blip>
          <a:srcRect t="12337" b="3076"/>
          <a:stretch/>
        </p:blipFill>
        <p:spPr>
          <a:xfrm>
            <a:off x="20" y="1"/>
            <a:ext cx="12191980" cy="6857999"/>
          </a:xfrm>
          <a:prstGeom prst="rect">
            <a:avLst/>
          </a:prstGeom>
        </p:spPr>
      </p:pic>
      <p:cxnSp>
        <p:nvCxnSpPr>
          <p:cNvPr id="15"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034F51-7461-44C4-B557-E1F56ADD141D}"/>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Data Analysis</a:t>
            </a:r>
          </a:p>
        </p:txBody>
      </p:sp>
      <p:sp>
        <p:nvSpPr>
          <p:cNvPr id="3" name="Content Placeholder 2">
            <a:extLst>
              <a:ext uri="{FF2B5EF4-FFF2-40B4-BE49-F238E27FC236}">
                <a16:creationId xmlns:a16="http://schemas.microsoft.com/office/drawing/2014/main" id="{0E39C786-1244-4F6D-B17C-1504D4D1908E}"/>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rPr>
              <a:t>The first  test all the salts melted fast except for sea salt. The pink </a:t>
            </a:r>
            <a:r>
              <a:rPr lang="en-US" sz="2000" err="1">
                <a:solidFill>
                  <a:srgbClr val="FFFFFF"/>
                </a:solidFill>
              </a:rPr>
              <a:t>himalayan</a:t>
            </a:r>
            <a:r>
              <a:rPr lang="en-US" sz="2000">
                <a:solidFill>
                  <a:srgbClr val="FFFFFF"/>
                </a:solidFill>
              </a:rPr>
              <a:t> salt </a:t>
            </a:r>
            <a:r>
              <a:rPr lang="en-US" sz="2000" err="1">
                <a:solidFill>
                  <a:srgbClr val="FFFFFF"/>
                </a:solidFill>
              </a:rPr>
              <a:t>ahd</a:t>
            </a:r>
            <a:r>
              <a:rPr lang="en-US" sz="2000">
                <a:solidFill>
                  <a:srgbClr val="FFFFFF"/>
                </a:solidFill>
              </a:rPr>
              <a:t> pink water at the end. At the end pink </a:t>
            </a:r>
            <a:r>
              <a:rPr lang="en-US" sz="2000" err="1">
                <a:solidFill>
                  <a:srgbClr val="FFFFFF"/>
                </a:solidFill>
              </a:rPr>
              <a:t>himalayan</a:t>
            </a:r>
            <a:r>
              <a:rPr lang="en-US" sz="2000">
                <a:solidFill>
                  <a:srgbClr val="FFFFFF"/>
                </a:solidFill>
              </a:rPr>
              <a:t> salt melted first at the time of 39.21  minutes, </a:t>
            </a:r>
            <a:r>
              <a:rPr lang="en-US" sz="2000" err="1">
                <a:solidFill>
                  <a:srgbClr val="FFFFFF"/>
                </a:solidFill>
              </a:rPr>
              <a:t>epsom</a:t>
            </a:r>
            <a:r>
              <a:rPr lang="en-US" sz="2000">
                <a:solidFill>
                  <a:srgbClr val="FFFFFF"/>
                </a:solidFill>
              </a:rPr>
              <a:t> salt melt melted at 45.6 minutes, and sea salt melted at 48.2 minutes. The second  test we didn’t have enough time. The </a:t>
            </a:r>
            <a:r>
              <a:rPr lang="en-US" sz="2000" err="1">
                <a:solidFill>
                  <a:srgbClr val="FFFFFF"/>
                </a:solidFill>
              </a:rPr>
              <a:t>epsom</a:t>
            </a:r>
            <a:r>
              <a:rPr lang="en-US" sz="2000">
                <a:solidFill>
                  <a:srgbClr val="FFFFFF"/>
                </a:solidFill>
              </a:rPr>
              <a:t> salt made  a bubble. The Pink </a:t>
            </a:r>
            <a:r>
              <a:rPr lang="en-US" sz="2000" err="1">
                <a:solidFill>
                  <a:srgbClr val="FFFFFF"/>
                </a:solidFill>
              </a:rPr>
              <a:t>himalayan</a:t>
            </a:r>
            <a:r>
              <a:rPr lang="en-US" sz="2000">
                <a:solidFill>
                  <a:srgbClr val="FFFFFF"/>
                </a:solidFill>
              </a:rPr>
              <a:t> salt made a dent in the ice. The third test pink </a:t>
            </a:r>
            <a:r>
              <a:rPr lang="en-US" sz="2000" err="1">
                <a:solidFill>
                  <a:srgbClr val="FFFFFF"/>
                </a:solidFill>
              </a:rPr>
              <a:t>himalayan</a:t>
            </a:r>
            <a:r>
              <a:rPr lang="en-US" sz="2000">
                <a:solidFill>
                  <a:srgbClr val="FFFFFF"/>
                </a:solidFill>
              </a:rPr>
              <a:t> salt made a bubble again pink </a:t>
            </a:r>
            <a:r>
              <a:rPr lang="en-US" sz="2000" err="1">
                <a:solidFill>
                  <a:srgbClr val="FFFFFF"/>
                </a:solidFill>
              </a:rPr>
              <a:t>himalayan</a:t>
            </a:r>
            <a:r>
              <a:rPr lang="en-US" sz="2000">
                <a:solidFill>
                  <a:srgbClr val="FFFFFF"/>
                </a:solidFill>
              </a:rPr>
              <a:t> salt melted at 60.2 minutes, sea salt melted at 63.7 minutes, and </a:t>
            </a:r>
            <a:r>
              <a:rPr lang="en-US" sz="2000" err="1">
                <a:solidFill>
                  <a:srgbClr val="FFFFFF"/>
                </a:solidFill>
              </a:rPr>
              <a:t>epsom</a:t>
            </a:r>
            <a:r>
              <a:rPr lang="en-US" sz="2000">
                <a:solidFill>
                  <a:srgbClr val="FFFFFF"/>
                </a:solidFill>
              </a:rPr>
              <a:t> salt melted at 65.8 minutes. The 4th and last test pink </a:t>
            </a:r>
            <a:r>
              <a:rPr lang="en-US" sz="2000" err="1">
                <a:solidFill>
                  <a:srgbClr val="FFFFFF"/>
                </a:solidFill>
              </a:rPr>
              <a:t>himalayan</a:t>
            </a:r>
            <a:r>
              <a:rPr lang="en-US" sz="2000">
                <a:solidFill>
                  <a:srgbClr val="FFFFFF"/>
                </a:solidFill>
              </a:rPr>
              <a:t> salt melted at 41 minutes, sea salt melted at 55 minutes, and </a:t>
            </a:r>
            <a:r>
              <a:rPr lang="en-US" sz="2000" err="1">
                <a:solidFill>
                  <a:srgbClr val="FFFFFF"/>
                </a:solidFill>
              </a:rPr>
              <a:t>epsom</a:t>
            </a:r>
            <a:r>
              <a:rPr lang="en-US" sz="2000">
                <a:solidFill>
                  <a:srgbClr val="FFFFFF"/>
                </a:solidFill>
              </a:rPr>
              <a:t> salt melted at 60.21 minutes.</a:t>
            </a:r>
          </a:p>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40920958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Experiment Salty Ice </vt:lpstr>
      <vt:lpstr>Question</vt:lpstr>
      <vt:lpstr>Research</vt:lpstr>
      <vt:lpstr>Research</vt:lpstr>
      <vt:lpstr>Research</vt:lpstr>
      <vt:lpstr>Hypothesis</vt:lpstr>
      <vt:lpstr>Materials</vt:lpstr>
      <vt:lpstr>Procedures</vt:lpstr>
      <vt:lpstr>Data Analysis</vt:lpstr>
      <vt:lpstr>Conclusion</vt:lpstr>
      <vt:lpstr>Future Research</vt:lpstr>
      <vt:lpstr>Graph and Table 1</vt:lpstr>
      <vt:lpstr>Graph and Table 2</vt:lpstr>
      <vt:lpstr>PowerPoint Presentation</vt:lpstr>
      <vt:lpstr>Biblography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Salty Ice</dc:title>
  <dc:creator>Schilling, Terri</dc:creator>
  <cp:lastModifiedBy>Schilling, Terri</cp:lastModifiedBy>
  <cp:revision>2</cp:revision>
  <dcterms:modified xsi:type="dcterms:W3CDTF">2018-01-19T22:20:11Z</dcterms:modified>
</cp:coreProperties>
</file>