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MAUS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Language Arts – Holocaust &amp; WWII Unit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1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291" y="964692"/>
            <a:ext cx="10216054" cy="1188720"/>
          </a:xfrm>
        </p:spPr>
        <p:txBody>
          <a:bodyPr/>
          <a:lstStyle/>
          <a:p>
            <a:r>
              <a:rPr lang="en-US" dirty="0" smtClean="0"/>
              <a:t>Introductory Question: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291" y="2638044"/>
            <a:ext cx="10216054" cy="310198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you were living in danger, would you try to run far away or hide where you are? Explain your reasoning in 3-4 sentences.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01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166" y="964692"/>
            <a:ext cx="10121462" cy="1188720"/>
          </a:xfrm>
        </p:spPr>
        <p:txBody>
          <a:bodyPr/>
          <a:lstStyle/>
          <a:p>
            <a:r>
              <a:rPr lang="en-US" dirty="0" smtClean="0"/>
              <a:t>INDEPENDENTLY COMPLETE THE FOLLOWING: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66" y="2638044"/>
            <a:ext cx="11209282" cy="310198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Read </a:t>
            </a:r>
            <a:r>
              <a:rPr lang="en-US" sz="2600" i="1" dirty="0" err="1" smtClean="0"/>
              <a:t>Maus</a:t>
            </a:r>
            <a:r>
              <a:rPr lang="en-US" sz="2600" dirty="0" smtClean="0"/>
              <a:t> and Answer Comprehension Questions 1-5 in Complete Sentences. </a:t>
            </a:r>
          </a:p>
          <a:p>
            <a:endParaRPr lang="en-US" sz="2600" dirty="0"/>
          </a:p>
          <a:p>
            <a:r>
              <a:rPr lang="en-US" sz="2600" dirty="0" smtClean="0"/>
              <a:t>For Question 5, Complete a Written Summary Instead of a Storyboard.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4899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229" y="964692"/>
            <a:ext cx="10089930" cy="1188720"/>
          </a:xfrm>
        </p:spPr>
        <p:txBody>
          <a:bodyPr/>
          <a:lstStyle/>
          <a:p>
            <a:r>
              <a:rPr lang="en-US" dirty="0" smtClean="0"/>
              <a:t>REFLECTION Questions: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228" y="2638044"/>
            <a:ext cx="10499834" cy="310198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Complete each question in 3-4 sentences. Be ready to discuss. </a:t>
            </a:r>
          </a:p>
          <a:p>
            <a:r>
              <a:rPr lang="en-US" sz="2400" dirty="0" smtClean="0"/>
              <a:t>What does it mean to have Jews drawn as mice? Who are the cats? What do you think the other animals represent?</a:t>
            </a:r>
          </a:p>
          <a:p>
            <a:r>
              <a:rPr lang="en-US" sz="2400" dirty="0" smtClean="0"/>
              <a:t>What is the impact of using animals to represent different groups? What overall message do you think the author was trying to convey to the audience?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0811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11</TotalTime>
  <Words>137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Parcel</vt:lpstr>
      <vt:lpstr>MAUS </vt:lpstr>
      <vt:lpstr>Introductory Question: </vt:lpstr>
      <vt:lpstr>INDEPENDENTLY COMPLETE THE FOLLOWING: </vt:lpstr>
      <vt:lpstr>REFLECTION Questions: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MAUS</dc:title>
  <dc:creator>Stetka, Meghan</dc:creator>
  <cp:lastModifiedBy>Stetka, Meghan</cp:lastModifiedBy>
  <cp:revision>2</cp:revision>
  <dcterms:created xsi:type="dcterms:W3CDTF">2020-02-14T16:50:23Z</dcterms:created>
  <dcterms:modified xsi:type="dcterms:W3CDTF">2020-02-14T17:02:22Z</dcterms:modified>
</cp:coreProperties>
</file>