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6751" y="108066"/>
            <a:ext cx="8791575" cy="1440094"/>
          </a:xfrm>
        </p:spPr>
        <p:txBody>
          <a:bodyPr/>
          <a:lstStyle/>
          <a:p>
            <a:r>
              <a:rPr lang="en-US" dirty="0" err="1" smtClean="0"/>
              <a:t>CounterClaim</a:t>
            </a:r>
            <a:r>
              <a:rPr lang="en-US" dirty="0" smtClean="0"/>
              <a:t>/Rebuttal Sentence Starters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57" y="1806489"/>
            <a:ext cx="8791575" cy="407892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Critics argue that…(</a:t>
            </a:r>
            <a:r>
              <a:rPr lang="en-US" sz="2200" b="1" i="1" dirty="0" smtClean="0"/>
              <a:t>counter-Argument here</a:t>
            </a:r>
            <a:r>
              <a:rPr lang="en-US" sz="2200" b="1" dirty="0" smtClean="0"/>
              <a:t>), however,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It is often thought that…(</a:t>
            </a:r>
            <a:r>
              <a:rPr lang="en-US" sz="2200" b="1" i="1" dirty="0" smtClean="0"/>
              <a:t>counter-argument here</a:t>
            </a:r>
            <a:r>
              <a:rPr lang="en-US" sz="2200" b="1" dirty="0" smtClean="0"/>
              <a:t>), but…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It might seem that…(</a:t>
            </a:r>
            <a:r>
              <a:rPr lang="en-US" sz="2200" b="1" i="1" dirty="0" smtClean="0"/>
              <a:t>Counter-argument here</a:t>
            </a:r>
            <a:r>
              <a:rPr lang="en-US" sz="2200" b="1" dirty="0" smtClean="0"/>
              <a:t>), but…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A common argument </a:t>
            </a:r>
            <a:r>
              <a:rPr lang="en-US" sz="2200" b="1" dirty="0" err="1" smtClean="0"/>
              <a:t>againist</a:t>
            </a:r>
            <a:r>
              <a:rPr lang="en-US" sz="2200" b="1" dirty="0" smtClean="0"/>
              <a:t> this position is…(</a:t>
            </a:r>
            <a:r>
              <a:rPr lang="en-US" sz="2200" b="1" i="1" dirty="0" smtClean="0"/>
              <a:t>counter-argument here</a:t>
            </a:r>
            <a:r>
              <a:rPr lang="en-US" sz="2200" b="1" dirty="0" smtClean="0"/>
              <a:t>), however,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It’s easy to think that…(</a:t>
            </a:r>
            <a:r>
              <a:rPr lang="en-US" sz="2200" b="1" i="1" dirty="0" smtClean="0"/>
              <a:t>counter-argument here), </a:t>
            </a:r>
            <a:r>
              <a:rPr lang="en-US" sz="2200" b="1" dirty="0" smtClean="0"/>
              <a:t>but when you look at the facts…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While some </a:t>
            </a:r>
            <a:r>
              <a:rPr lang="en-US" sz="2200" b="1" dirty="0" err="1" smtClean="0"/>
              <a:t>reseachers</a:t>
            </a:r>
            <a:r>
              <a:rPr lang="en-US" sz="2200" b="1" dirty="0" smtClean="0"/>
              <a:t> say…(</a:t>
            </a:r>
            <a:r>
              <a:rPr lang="en-US" sz="2200" b="1" i="1" dirty="0" smtClean="0"/>
              <a:t>counter-argument here</a:t>
            </a:r>
            <a:r>
              <a:rPr lang="en-US" sz="2200" b="1" dirty="0" smtClean="0"/>
              <a:t>), nevertheless, …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006993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</TotalTime>
  <Words>76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</vt:lpstr>
      <vt:lpstr>CounterClaim/Rebuttal Sentence Starters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CounterClaim/Rebuttal Sentence Starters</dc:title>
  <dc:creator>Hendricsen, Kathleen</dc:creator>
  <cp:lastModifiedBy>Hendricsen, Kathleen</cp:lastModifiedBy>
  <cp:revision>1</cp:revision>
  <dcterms:created xsi:type="dcterms:W3CDTF">2017-11-28T18:57:24Z</dcterms:created>
  <dcterms:modified xsi:type="dcterms:W3CDTF">2017-11-28T19:02:49Z</dcterms:modified>
</cp:coreProperties>
</file>