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34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August 11, 2014</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August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August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August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August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August 11,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August 11, 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August 11, 2014</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August 11, 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August 11, 2014</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August 11, 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August 11, 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GWufA3GIuk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AVID Journal Prompts</a:t>
            </a:r>
            <a:endParaRPr lang="en-US" dirty="0"/>
          </a:p>
        </p:txBody>
      </p:sp>
      <p:sp>
        <p:nvSpPr>
          <p:cNvPr id="3" name="Subtitle 2"/>
          <p:cNvSpPr>
            <a:spLocks noGrp="1"/>
          </p:cNvSpPr>
          <p:nvPr>
            <p:ph type="subTitle" idx="1"/>
          </p:nvPr>
        </p:nvSpPr>
        <p:spPr/>
        <p:txBody>
          <a:bodyPr/>
          <a:lstStyle/>
          <a:p>
            <a:r>
              <a:rPr lang="en-US" dirty="0" smtClean="0"/>
              <a:t>Advancement Via Individual Determination</a:t>
            </a:r>
            <a:endParaRPr lang="en-US" dirty="0"/>
          </a:p>
        </p:txBody>
      </p:sp>
    </p:spTree>
    <p:extLst>
      <p:ext uri="{BB962C8B-B14F-4D97-AF65-F5344CB8AC3E}">
        <p14:creationId xmlns:p14="http://schemas.microsoft.com/office/powerpoint/2010/main" val="2174512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normAutofit lnSpcReduction="10000"/>
          </a:bodyPr>
          <a:lstStyle/>
          <a:p>
            <a:r>
              <a:rPr lang="en-US" dirty="0" smtClean="0"/>
              <a:t>4. Has AVID changed your views about going to college?  What is your opinion about college in the future?  Is it something you want to do?  Are you scared of it?  Overwhelmed by it? Excited by it?  WHY</a:t>
            </a:r>
            <a:r>
              <a:rPr lang="en-US" dirty="0" smtClean="0"/>
              <a:t>?</a:t>
            </a:r>
          </a:p>
          <a:p>
            <a:r>
              <a:rPr lang="en-US" dirty="0" smtClean="0"/>
              <a:t>Clip of the day to make you smile:</a:t>
            </a:r>
          </a:p>
          <a:p>
            <a:r>
              <a:rPr lang="en-US" dirty="0">
                <a:hlinkClick r:id="rId2"/>
              </a:rPr>
              <a:t>https://</a:t>
            </a:r>
            <a:r>
              <a:rPr lang="en-US" dirty="0" smtClean="0">
                <a:hlinkClick r:id="rId2"/>
              </a:rPr>
              <a:t>www.youtube.com/watch?v=GWufA3GIukU</a:t>
            </a:r>
            <a:endParaRPr lang="en-US" dirty="0" smtClean="0"/>
          </a:p>
          <a:p>
            <a:endParaRPr lang="en-US" dirty="0"/>
          </a:p>
        </p:txBody>
      </p:sp>
    </p:spTree>
    <p:extLst>
      <p:ext uri="{BB962C8B-B14F-4D97-AF65-F5344CB8AC3E}">
        <p14:creationId xmlns:p14="http://schemas.microsoft.com/office/powerpoint/2010/main" val="3381206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normAutofit lnSpcReduction="10000"/>
          </a:bodyPr>
          <a:lstStyle/>
          <a:p>
            <a:r>
              <a:rPr lang="en-US" dirty="0" smtClean="0"/>
              <a:t>5. Organization is a HUGE part of AVID.  In your OWN words, WHY do you think organization is important?  If you struggle with organization, why do you think that is?  Have you always been disorganized or organized, and if so, why do you think that is?  When did you habits of organization/disorganization start? Do you think you can keep it up or change your habits? </a:t>
            </a:r>
            <a:endParaRPr lang="en-US" dirty="0"/>
          </a:p>
        </p:txBody>
      </p:sp>
    </p:spTree>
    <p:extLst>
      <p:ext uri="{BB962C8B-B14F-4D97-AF65-F5344CB8AC3E}">
        <p14:creationId xmlns:p14="http://schemas.microsoft.com/office/powerpoint/2010/main" val="1645024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	</a:t>
            </a:r>
            <a:endParaRPr lang="en-US" dirty="0"/>
          </a:p>
        </p:txBody>
      </p:sp>
      <p:sp>
        <p:nvSpPr>
          <p:cNvPr id="3" name="Content Placeholder 2"/>
          <p:cNvSpPr>
            <a:spLocks noGrp="1"/>
          </p:cNvSpPr>
          <p:nvPr>
            <p:ph idx="1"/>
          </p:nvPr>
        </p:nvSpPr>
        <p:spPr/>
        <p:txBody>
          <a:bodyPr/>
          <a:lstStyle/>
          <a:p>
            <a:r>
              <a:rPr lang="en-US" dirty="0" smtClean="0"/>
              <a:t>5.  How were your organization skills last year?  Were you good at keeping an organized binder?  Why or why not? Deep down, what are your thoughts about organization?  Do you think it’s important or unimportant and WHY?</a:t>
            </a:r>
            <a:endParaRPr lang="en-US" dirty="0"/>
          </a:p>
        </p:txBody>
      </p:sp>
    </p:spTree>
    <p:extLst>
      <p:ext uri="{BB962C8B-B14F-4D97-AF65-F5344CB8AC3E}">
        <p14:creationId xmlns:p14="http://schemas.microsoft.com/office/powerpoint/2010/main" val="1516487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6. Learning Logs are an important part of AVID.  This is where you check your own grades online, write down what you are learning, and get your teachers to sign off on them.  Why do you think AVID wants you to know your grades at all times?  What are the benefits of this?</a:t>
            </a:r>
            <a:endParaRPr lang="en-US" dirty="0"/>
          </a:p>
        </p:txBody>
      </p:sp>
    </p:spTree>
    <p:extLst>
      <p:ext uri="{BB962C8B-B14F-4D97-AF65-F5344CB8AC3E}">
        <p14:creationId xmlns:p14="http://schemas.microsoft.com/office/powerpoint/2010/main" val="1972231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6.  How well did you keep up with Learning Logs last year?  Did it help you keep track of your grades and why or why not?  WHY might it be important to always know your grades in each class?</a:t>
            </a:r>
            <a:endParaRPr lang="en-US" dirty="0"/>
          </a:p>
        </p:txBody>
      </p:sp>
    </p:spTree>
    <p:extLst>
      <p:ext uri="{BB962C8B-B14F-4D97-AF65-F5344CB8AC3E}">
        <p14:creationId xmlns:p14="http://schemas.microsoft.com/office/powerpoint/2010/main" val="792359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7. In AVID, we try to get guest speakers to come in and speak to you all so that you can learn first-hand what a particular career is about.  Are there any types of guest speakers you would particularly want to have come in?  Why?</a:t>
            </a:r>
          </a:p>
          <a:p>
            <a:r>
              <a:rPr lang="en-US" dirty="0" smtClean="0"/>
              <a:t>Do you know any of your parents or friends of parents who might want to come in and speak to us?</a:t>
            </a:r>
            <a:endParaRPr lang="en-US" dirty="0"/>
          </a:p>
        </p:txBody>
      </p:sp>
    </p:spTree>
    <p:extLst>
      <p:ext uri="{BB962C8B-B14F-4D97-AF65-F5344CB8AC3E}">
        <p14:creationId xmlns:p14="http://schemas.microsoft.com/office/powerpoint/2010/main" val="3846547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7.  Were there any guest speakers that you remember from last year and WHY did they stand out to you? How do you feel about guest speakers in general?  Are they helpful?</a:t>
            </a:r>
          </a:p>
          <a:p>
            <a:r>
              <a:rPr lang="en-US" dirty="0" smtClean="0"/>
              <a:t>Do you know of any parents or friends of parents who might want to come in and speak about their career?</a:t>
            </a:r>
            <a:endParaRPr lang="en-US" dirty="0"/>
          </a:p>
        </p:txBody>
      </p:sp>
    </p:spTree>
    <p:extLst>
      <p:ext uri="{BB962C8B-B14F-4D97-AF65-F5344CB8AC3E}">
        <p14:creationId xmlns:p14="http://schemas.microsoft.com/office/powerpoint/2010/main" val="4118264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8.  Almost every teacher will tell you that “critical thinking” or “higher-level thinking” is important to develop.  Why do you think that is?  Although we might not need to know an algebraic equation when we are 30, how does solving the equation help us as thinkers in the long-run?</a:t>
            </a:r>
          </a:p>
          <a:p>
            <a:endParaRPr lang="en-US" dirty="0"/>
          </a:p>
        </p:txBody>
      </p:sp>
    </p:spTree>
    <p:extLst>
      <p:ext uri="{BB962C8B-B14F-4D97-AF65-F5344CB8AC3E}">
        <p14:creationId xmlns:p14="http://schemas.microsoft.com/office/powerpoint/2010/main" val="2822779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8. Recall at least one assignment or activity that you did in 7</a:t>
            </a:r>
            <a:r>
              <a:rPr lang="en-US" baseline="30000" dirty="0" smtClean="0"/>
              <a:t>th</a:t>
            </a:r>
            <a:r>
              <a:rPr lang="en-US" dirty="0" smtClean="0"/>
              <a:t> grade that caused you to “think really hard”, or in other words, caused you to think more critically on a higher level?  How do you think doing this activity helped you become a higher-level thinker?</a:t>
            </a:r>
            <a:endParaRPr lang="en-US" dirty="0"/>
          </a:p>
        </p:txBody>
      </p:sp>
    </p:spTree>
    <p:extLst>
      <p:ext uri="{BB962C8B-B14F-4D97-AF65-F5344CB8AC3E}">
        <p14:creationId xmlns:p14="http://schemas.microsoft.com/office/powerpoint/2010/main" val="3454909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9.  One third of all students in high school drop out and don’t go on to college.  Why do you think this is?  What are the factors that may cause a student to drop out?  What are you going to do in the next six years so that you graduate high school and go on to college?</a:t>
            </a:r>
            <a:endParaRPr lang="en-US" dirty="0"/>
          </a:p>
        </p:txBody>
      </p:sp>
    </p:spTree>
    <p:extLst>
      <p:ext uri="{BB962C8B-B14F-4D97-AF65-F5344CB8AC3E}">
        <p14:creationId xmlns:p14="http://schemas.microsoft.com/office/powerpoint/2010/main" val="2901320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Journal Instructions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Write you journals in the journal section of your AVID binder.  </a:t>
            </a:r>
          </a:p>
          <a:p>
            <a:r>
              <a:rPr lang="en-US" dirty="0" smtClean="0"/>
              <a:t>You need to practice your BEST writing skills!</a:t>
            </a:r>
          </a:p>
          <a:p>
            <a:r>
              <a:rPr lang="en-US" dirty="0" smtClean="0"/>
              <a:t>Journals are not just “work” to do at the beginning of class, they are more than that.  These journals are meant to help you reflect on your goals, academics, and critical thinking skills.</a:t>
            </a:r>
          </a:p>
          <a:p>
            <a:r>
              <a:rPr lang="en-US" b="1" dirty="0" smtClean="0"/>
              <a:t>You need a MINIMUM of 5 sentences.</a:t>
            </a:r>
          </a:p>
          <a:p>
            <a:r>
              <a:rPr lang="en-US" b="1" dirty="0" smtClean="0"/>
              <a:t>You need to use EXAMPLES in your answers.</a:t>
            </a:r>
          </a:p>
          <a:p>
            <a:r>
              <a:rPr lang="en-US" b="1" dirty="0" smtClean="0"/>
              <a:t>You need to write down the question!</a:t>
            </a:r>
            <a:endParaRPr lang="en-US" b="1" dirty="0"/>
          </a:p>
        </p:txBody>
      </p:sp>
    </p:spTree>
    <p:extLst>
      <p:ext uri="{BB962C8B-B14F-4D97-AF65-F5344CB8AC3E}">
        <p14:creationId xmlns:p14="http://schemas.microsoft.com/office/powerpoint/2010/main" val="3361981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a:t>9.  One third of all students in high school drop out and don’t go on to college.  Why do you think this is?  What are the factors that may cause a student to drop out?  What are you going to do in the next </a:t>
            </a:r>
            <a:r>
              <a:rPr lang="en-US" dirty="0" smtClean="0"/>
              <a:t>five </a:t>
            </a:r>
            <a:r>
              <a:rPr lang="en-US" dirty="0"/>
              <a:t>years so that you graduate high school and go on to college?</a:t>
            </a:r>
          </a:p>
          <a:p>
            <a:endParaRPr lang="en-US" dirty="0"/>
          </a:p>
        </p:txBody>
      </p:sp>
    </p:spTree>
    <p:extLst>
      <p:ext uri="{BB962C8B-B14F-4D97-AF65-F5344CB8AC3E}">
        <p14:creationId xmlns:p14="http://schemas.microsoft.com/office/powerpoint/2010/main" val="3526820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10. At this point in the quarter, what are your biggest challenges academically, socially, and personally?  How are you going to meet these challenges and overcome them the rest of the quarter?</a:t>
            </a:r>
            <a:endParaRPr lang="en-US" dirty="0"/>
          </a:p>
        </p:txBody>
      </p:sp>
    </p:spTree>
    <p:extLst>
      <p:ext uri="{BB962C8B-B14F-4D97-AF65-F5344CB8AC3E}">
        <p14:creationId xmlns:p14="http://schemas.microsoft.com/office/powerpoint/2010/main" val="2825744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a:t>10. At this point in the quarter, what are your biggest challenges academically, socially, and personally?  How are you going to meet these challenges and overcome them the rest of the quarter?</a:t>
            </a:r>
          </a:p>
          <a:p>
            <a:endParaRPr lang="en-US" dirty="0"/>
          </a:p>
        </p:txBody>
      </p:sp>
    </p:spTree>
    <p:extLst>
      <p:ext uri="{BB962C8B-B14F-4D97-AF65-F5344CB8AC3E}">
        <p14:creationId xmlns:p14="http://schemas.microsoft.com/office/powerpoint/2010/main" val="2687384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11. The definition of self-reliance is “personal independence.”  What are you going to do to become more self-reliant this year?</a:t>
            </a:r>
          </a:p>
          <a:p>
            <a:endParaRPr lang="en-US" dirty="0"/>
          </a:p>
          <a:p>
            <a:endParaRPr lang="en-US" dirty="0" smtClean="0"/>
          </a:p>
        </p:txBody>
      </p:sp>
    </p:spTree>
    <p:extLst>
      <p:ext uri="{BB962C8B-B14F-4D97-AF65-F5344CB8AC3E}">
        <p14:creationId xmlns:p14="http://schemas.microsoft.com/office/powerpoint/2010/main" val="9277261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a:t>11. </a:t>
            </a:r>
            <a:r>
              <a:rPr lang="en-US" dirty="0" smtClean="0"/>
              <a:t>Benjamin Franklin is famous for having said, “People that are good at making excuses are seldom good for anything else.”  What do you think he meant by this?</a:t>
            </a:r>
          </a:p>
          <a:p>
            <a:r>
              <a:rPr lang="en-US" dirty="0" smtClean="0"/>
              <a:t>Do you tend to make excuses in school?  How do you think this hurts you?</a:t>
            </a:r>
            <a:endParaRPr lang="en-US" dirty="0"/>
          </a:p>
        </p:txBody>
      </p:sp>
    </p:spTree>
    <p:extLst>
      <p:ext uri="{BB962C8B-B14F-4D97-AF65-F5344CB8AC3E}">
        <p14:creationId xmlns:p14="http://schemas.microsoft.com/office/powerpoint/2010/main" val="981199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12. What are your academic and career dreams/goals for the future?  What are five things you are doing this year to help make those dreams come true?</a:t>
            </a:r>
            <a:endParaRPr lang="en-US" dirty="0"/>
          </a:p>
        </p:txBody>
      </p:sp>
    </p:spTree>
    <p:extLst>
      <p:ext uri="{BB962C8B-B14F-4D97-AF65-F5344CB8AC3E}">
        <p14:creationId xmlns:p14="http://schemas.microsoft.com/office/powerpoint/2010/main" val="469479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12.  Have your academic and career goals changed at all since last year? What are you doing THIS YEAR to help you reach your academic and career goals?  </a:t>
            </a:r>
            <a:endParaRPr lang="en-US" dirty="0"/>
          </a:p>
        </p:txBody>
      </p:sp>
    </p:spTree>
    <p:extLst>
      <p:ext uri="{BB962C8B-B14F-4D97-AF65-F5344CB8AC3E}">
        <p14:creationId xmlns:p14="http://schemas.microsoft.com/office/powerpoint/2010/main" val="6860812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13. </a:t>
            </a:r>
            <a:r>
              <a:rPr lang="en-US" dirty="0"/>
              <a:t>“The day you take complete responsibility for your life, the day you stop making any excuses . . . That’s the day you start at the top.”</a:t>
            </a:r>
          </a:p>
          <a:p>
            <a:r>
              <a:rPr lang="en-US" dirty="0"/>
              <a:t>What does this quote mean?  How does making excuses hurt only yourself?</a:t>
            </a:r>
          </a:p>
          <a:p>
            <a:endParaRPr lang="en-US" dirty="0"/>
          </a:p>
        </p:txBody>
      </p:sp>
    </p:spTree>
    <p:extLst>
      <p:ext uri="{BB962C8B-B14F-4D97-AF65-F5344CB8AC3E}">
        <p14:creationId xmlns:p14="http://schemas.microsoft.com/office/powerpoint/2010/main" val="3523816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Do you think you are a role model for other students, and if so, in what way?  Academically, personally, morally, or socially? Describe.  In what ways could you be a better role model?  Why?</a:t>
            </a:r>
            <a:endParaRPr lang="en-US" dirty="0"/>
          </a:p>
        </p:txBody>
      </p:sp>
    </p:spTree>
    <p:extLst>
      <p:ext uri="{BB962C8B-B14F-4D97-AF65-F5344CB8AC3E}">
        <p14:creationId xmlns:p14="http://schemas.microsoft.com/office/powerpoint/2010/main" val="807949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a:t>
            </a:r>
            <a:r>
              <a:rPr lang="en-US" baseline="30000" dirty="0" smtClean="0"/>
              <a:t>th</a:t>
            </a:r>
            <a:r>
              <a:rPr lang="en-US" dirty="0" smtClean="0"/>
              <a:t> Grade</a:t>
            </a:r>
            <a:br>
              <a:rPr lang="en-US" dirty="0" smtClean="0"/>
            </a:br>
            <a:r>
              <a:rPr lang="en-US" dirty="0" smtClean="0"/>
              <a:t>Tuesday, August 6th	</a:t>
            </a:r>
            <a:endParaRPr lang="en-US" dirty="0"/>
          </a:p>
        </p:txBody>
      </p:sp>
      <p:sp>
        <p:nvSpPr>
          <p:cNvPr id="3" name="Content Placeholder 2"/>
          <p:cNvSpPr>
            <a:spLocks noGrp="1"/>
          </p:cNvSpPr>
          <p:nvPr>
            <p:ph idx="1"/>
          </p:nvPr>
        </p:nvSpPr>
        <p:spPr/>
        <p:txBody>
          <a:bodyPr/>
          <a:lstStyle/>
          <a:p>
            <a:r>
              <a:rPr lang="en-US" dirty="0" smtClean="0"/>
              <a:t>1. Why did you want to be in AVID?</a:t>
            </a:r>
            <a:endParaRPr lang="en-US" dirty="0"/>
          </a:p>
        </p:txBody>
      </p:sp>
    </p:spTree>
    <p:extLst>
      <p:ext uri="{BB962C8B-B14F-4D97-AF65-F5344CB8AC3E}">
        <p14:creationId xmlns:p14="http://schemas.microsoft.com/office/powerpoint/2010/main" val="3703617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a:t>
            </a:r>
            <a:r>
              <a:rPr lang="en-US" baseline="30000" dirty="0" smtClean="0"/>
              <a:t>th</a:t>
            </a:r>
            <a:r>
              <a:rPr lang="en-US" dirty="0" smtClean="0"/>
              <a:t> Grade</a:t>
            </a:r>
            <a:br>
              <a:rPr lang="en-US" dirty="0" smtClean="0"/>
            </a:br>
            <a:r>
              <a:rPr lang="en-US" dirty="0" smtClean="0"/>
              <a:t>Tuesday, August 6th</a:t>
            </a:r>
            <a:endParaRPr lang="en-US" dirty="0"/>
          </a:p>
        </p:txBody>
      </p:sp>
      <p:sp>
        <p:nvSpPr>
          <p:cNvPr id="3" name="Content Placeholder 2"/>
          <p:cNvSpPr>
            <a:spLocks noGrp="1"/>
          </p:cNvSpPr>
          <p:nvPr>
            <p:ph idx="1"/>
          </p:nvPr>
        </p:nvSpPr>
        <p:spPr/>
        <p:txBody>
          <a:bodyPr/>
          <a:lstStyle/>
          <a:p>
            <a:r>
              <a:rPr lang="en-US" dirty="0" smtClean="0"/>
              <a:t>1. Why did you choose to be in AVID again this year?  If you are new to AVID, why did you want to be in this class?</a:t>
            </a:r>
            <a:endParaRPr lang="en-US" dirty="0"/>
          </a:p>
        </p:txBody>
      </p:sp>
    </p:spTree>
    <p:extLst>
      <p:ext uri="{BB962C8B-B14F-4D97-AF65-F5344CB8AC3E}">
        <p14:creationId xmlns:p14="http://schemas.microsoft.com/office/powerpoint/2010/main" val="3889650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	</a:t>
            </a:r>
            <a:endParaRPr lang="en-US" dirty="0"/>
          </a:p>
        </p:txBody>
      </p:sp>
      <p:sp>
        <p:nvSpPr>
          <p:cNvPr id="3" name="Content Placeholder 2"/>
          <p:cNvSpPr>
            <a:spLocks noGrp="1"/>
          </p:cNvSpPr>
          <p:nvPr>
            <p:ph idx="1"/>
          </p:nvPr>
        </p:nvSpPr>
        <p:spPr/>
        <p:txBody>
          <a:bodyPr/>
          <a:lstStyle/>
          <a:p>
            <a:r>
              <a:rPr lang="en-US" dirty="0" smtClean="0"/>
              <a:t>2. Write down everything you can about what you know about AVID so far.  What do you think is the area that is going to help you the most and WHY?</a:t>
            </a:r>
            <a:endParaRPr lang="en-US" dirty="0"/>
          </a:p>
        </p:txBody>
      </p:sp>
    </p:spTree>
    <p:extLst>
      <p:ext uri="{BB962C8B-B14F-4D97-AF65-F5344CB8AC3E}">
        <p14:creationId xmlns:p14="http://schemas.microsoft.com/office/powerpoint/2010/main" val="2293049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2. What helped you the most about AVID last year and why?  What area do you still struggle with in AVID?</a:t>
            </a:r>
            <a:endParaRPr lang="en-US" dirty="0"/>
          </a:p>
        </p:txBody>
      </p:sp>
    </p:spTree>
    <p:extLst>
      <p:ext uri="{BB962C8B-B14F-4D97-AF65-F5344CB8AC3E}">
        <p14:creationId xmlns:p14="http://schemas.microsoft.com/office/powerpoint/2010/main" val="3241941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3. What are your academic goals this year?  What subjects are your strongest and weakest, and how, SPECIFICALLY, are you going to try and do better in some of your harder subjects?</a:t>
            </a:r>
            <a:endParaRPr lang="en-US" dirty="0"/>
          </a:p>
        </p:txBody>
      </p:sp>
    </p:spTree>
    <p:extLst>
      <p:ext uri="{BB962C8B-B14F-4D97-AF65-F5344CB8AC3E}">
        <p14:creationId xmlns:p14="http://schemas.microsoft.com/office/powerpoint/2010/main" val="3718654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3. Last year, what was your most difficult subject?  Why was it difficult, and what are your plans to do better in that subject THIS year?</a:t>
            </a:r>
            <a:endParaRPr lang="en-US" dirty="0"/>
          </a:p>
        </p:txBody>
      </p:sp>
    </p:spTree>
    <p:extLst>
      <p:ext uri="{BB962C8B-B14F-4D97-AF65-F5344CB8AC3E}">
        <p14:creationId xmlns:p14="http://schemas.microsoft.com/office/powerpoint/2010/main" val="4064399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4. Do you think going to college is possible for you?  Why or why not?  Do you look forward to college, why or why not? What are some of your biggest questions/fears about college?</a:t>
            </a:r>
            <a:endParaRPr lang="en-US" dirty="0"/>
          </a:p>
        </p:txBody>
      </p:sp>
    </p:spTree>
    <p:extLst>
      <p:ext uri="{BB962C8B-B14F-4D97-AF65-F5344CB8AC3E}">
        <p14:creationId xmlns:p14="http://schemas.microsoft.com/office/powerpoint/2010/main" val="31685562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1236</TotalTime>
  <Words>1305</Words>
  <Application>Microsoft Office PowerPoint</Application>
  <PresentationFormat>On-screen Show (4:3)</PresentationFormat>
  <Paragraphs>67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Austin</vt:lpstr>
      <vt:lpstr>AVID Journal Prompts</vt:lpstr>
      <vt:lpstr>Journal Instructions </vt:lpstr>
      <vt:lpstr>7th Grade Tuesday, August 6th </vt:lpstr>
      <vt:lpstr>8th Grade Tuesday, August 6th</vt:lpstr>
      <vt:lpstr>7th Grade </vt:lpstr>
      <vt:lpstr>8th Grade</vt:lpstr>
      <vt:lpstr>7th Grade</vt:lpstr>
      <vt:lpstr>8th Grade</vt:lpstr>
      <vt:lpstr>7th Grade</vt:lpstr>
      <vt:lpstr>8th Grade</vt:lpstr>
      <vt:lpstr>7th Grade</vt:lpstr>
      <vt:lpstr>8th Grade </vt:lpstr>
      <vt:lpstr>7th Grade</vt:lpstr>
      <vt:lpstr>8th Grade</vt:lpstr>
      <vt:lpstr>7th Grade</vt:lpstr>
      <vt:lpstr>8th Grade</vt:lpstr>
      <vt:lpstr>7th Grade</vt:lpstr>
      <vt:lpstr>8th Grade</vt:lpstr>
      <vt:lpstr>7th Grade</vt:lpstr>
      <vt:lpstr>8th Grade</vt:lpstr>
      <vt:lpstr>7th Grade</vt:lpstr>
      <vt:lpstr>8th Grade</vt:lpstr>
      <vt:lpstr>7th Grade</vt:lpstr>
      <vt:lpstr>8th Grade</vt:lpstr>
      <vt:lpstr>7th Grade</vt:lpstr>
      <vt:lpstr>8th Grade</vt:lpstr>
      <vt:lpstr>7th Grade</vt:lpstr>
      <vt:lpstr>8th Grade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AVID Journal Prompts</dc:title>
  <dc:creator>Martha Zimpfer-Suraci</dc:creator>
  <cp:lastModifiedBy>Windows User</cp:lastModifiedBy>
  <cp:revision>34</cp:revision>
  <dcterms:created xsi:type="dcterms:W3CDTF">2013-08-05T00:12:27Z</dcterms:created>
  <dcterms:modified xsi:type="dcterms:W3CDTF">2014-08-11T21:43:06Z</dcterms:modified>
</cp:coreProperties>
</file>