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matic SC"/>
      <p:regular r:id="rId12"/>
      <p:bold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2f46c56b5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2f46c56b5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2f46c56b5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2f46c56b5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2f46c56b5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2f46c56b5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2f46c56b5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2f46c56b5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f46c56b5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2f46c56b5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2025-2026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ACP National Honor Society Application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263" y="307725"/>
            <a:ext cx="1533525" cy="19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ctrTitle"/>
          </p:nvPr>
        </p:nvSpPr>
        <p:spPr>
          <a:xfrm>
            <a:off x="376258" y="19712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Fernandez C206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Schildgen C202</a:t>
            </a:r>
            <a:endParaRPr/>
          </a:p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311700" y="552900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Advisors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Requirements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Sophomore or Junior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ACP student for at least one semester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3.8 GPA (weighted)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Google Form Application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With Essay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Faculty Recommendations - Google Form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0663" y="167825"/>
            <a:ext cx="1533525" cy="19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Due Date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A complete application (with essay) </a:t>
            </a:r>
            <a:r>
              <a:rPr b="1" lang="en"/>
              <a:t>and </a:t>
            </a:r>
            <a:r>
              <a:rPr lang="en"/>
              <a:t>two faculty recommendations </a:t>
            </a:r>
            <a:r>
              <a:rPr lang="en"/>
              <a:t>must be received no later than Friday, February 14th by 3:00pm, MST.</a:t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1738" y="2644825"/>
            <a:ext cx="1533525" cy="19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Instructions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9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2226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5900"/>
              <a:t>On campus/school affiliations (clubs, sports, theater,choir, etc.)</a:t>
            </a:r>
            <a:endParaRPr b="1"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Supervisory information</a:t>
            </a:r>
            <a:endParaRPr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Include leadership roles</a:t>
            </a:r>
            <a:endParaRPr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Include any service activities completed with campus group/club</a:t>
            </a:r>
            <a:endParaRPr sz="5900"/>
          </a:p>
          <a:p>
            <a:pPr indent="-32226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5900"/>
              <a:t>Off campus affiliations (clubs, sports, church groups, etc.)</a:t>
            </a:r>
            <a:endParaRPr b="1"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Supervisory information</a:t>
            </a:r>
            <a:endParaRPr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Include leadership roles</a:t>
            </a:r>
            <a:endParaRPr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Include any service activities completed with campus group/club</a:t>
            </a:r>
            <a:endParaRPr sz="5900"/>
          </a:p>
          <a:p>
            <a:pPr indent="-32226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5900"/>
              <a:t>Community Service NOT AFFILIATED WITH ABOVE GROUPS</a:t>
            </a:r>
            <a:endParaRPr b="1" sz="5900"/>
          </a:p>
          <a:p>
            <a:pPr indent="-32226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900"/>
              <a:t>Individual volunteering</a:t>
            </a:r>
            <a:endParaRPr sz="5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5900">
                <a:solidFill>
                  <a:srgbClr val="202124"/>
                </a:solidFill>
                <a:highlight>
                  <a:srgbClr val="FFF2CC"/>
                </a:highlight>
              </a:rPr>
              <a:t>Community Service</a:t>
            </a:r>
            <a:endParaRPr b="1" sz="5900">
              <a:solidFill>
                <a:srgbClr val="202124"/>
              </a:solidFill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i="1" lang="en" sz="5900">
                <a:solidFill>
                  <a:srgbClr val="202124"/>
                </a:solidFill>
                <a:highlight>
                  <a:srgbClr val="FFF2CC"/>
                </a:highlight>
              </a:rPr>
              <a:t>This is for service completed OUTSIDE of those included in the activity section. For example, If a student volunteered at Feed My Starving Children with a previously mentioned soccer team, the service should not be credited here. </a:t>
            </a:r>
            <a:endParaRPr i="1" sz="5900">
              <a:solidFill>
                <a:srgbClr val="202124"/>
              </a:solidFill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5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Unapproved Community Service Activities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rgbClr val="202124"/>
                </a:solidFill>
                <a:highlight>
                  <a:srgbClr val="F1F3F4"/>
                </a:highlight>
              </a:rPr>
              <a:t>Do not award points if the student did not provide supervisor contact information. </a:t>
            </a:r>
            <a:endParaRPr b="1" sz="1700">
              <a:solidFill>
                <a:srgbClr val="202124"/>
              </a:solidFill>
              <a:highlight>
                <a:srgbClr val="F1F3F4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rgbClr val="202124"/>
              </a:solidFill>
              <a:highlight>
                <a:srgbClr val="F1F3F4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rgbClr val="202124"/>
                </a:solidFill>
                <a:highlight>
                  <a:srgbClr val="F1F3F4"/>
                </a:highlight>
              </a:rPr>
              <a:t>Unapproved community service activities:</a:t>
            </a:r>
            <a:endParaRPr b="1" sz="1700">
              <a:solidFill>
                <a:srgbClr val="202124"/>
              </a:solidFill>
              <a:highlight>
                <a:srgbClr val="F1F3F4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202124"/>
                </a:solidFill>
                <a:highlight>
                  <a:srgbClr val="F1F3F4"/>
                </a:highlight>
              </a:rPr>
              <a:t>activities prior to freshman year; paid work; babysitting family members; teacher aide hours; yard work/housework for family members; tutoring family members; hours required for a class grade/requirement; Early Childhood Elementary requirements; sports/club fundraising.</a:t>
            </a:r>
            <a:endParaRPr sz="1700">
              <a:solidFill>
                <a:srgbClr val="202124"/>
              </a:solidFill>
              <a:highlight>
                <a:srgbClr val="F1F3F4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