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9" r:id="rId4"/>
    <p:sldId id="266" r:id="rId5"/>
    <p:sldId id="261" r:id="rId6"/>
    <p:sldId id="262" r:id="rId7"/>
    <p:sldId id="263" r:id="rId8"/>
    <p:sldId id="264" r:id="rId9"/>
    <p:sldId id="265" r:id="rId10"/>
    <p:sldId id="269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4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2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4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5987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14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67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07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49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5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8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5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1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3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3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6D4ED-6BAA-42B3-8ED4-C8064BC78C2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BE14DC-4557-440F-970E-A9BB2DB71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3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Abnormal Behavior</a:t>
            </a:r>
            <a:br>
              <a:rPr lang="en-US" dirty="0"/>
            </a:br>
            <a:r>
              <a:rPr lang="en-US" dirty="0"/>
              <a:t>Warm-Ups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Unit 10 Outline</a:t>
            </a:r>
          </a:p>
          <a:p>
            <a:r>
              <a:rPr lang="en-US" dirty="0"/>
              <a:t>Chapter 3 and 14</a:t>
            </a:r>
          </a:p>
        </p:txBody>
      </p:sp>
    </p:spTree>
    <p:extLst>
      <p:ext uri="{BB962C8B-B14F-4D97-AF65-F5344CB8AC3E}">
        <p14:creationId xmlns:p14="http://schemas.microsoft.com/office/powerpoint/2010/main" val="4260732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3448" y="147077"/>
            <a:ext cx="8911687" cy="1280890"/>
          </a:xfrm>
        </p:spPr>
        <p:txBody>
          <a:bodyPr/>
          <a:lstStyle/>
          <a:p>
            <a:r>
              <a:rPr lang="en-US" dirty="0"/>
              <a:t>Chapter 14, Section 5+6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600" y="749301"/>
            <a:ext cx="10312399" cy="61087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If you missed class on Tuesday, complete this warm-up then fill in the “terms” column on the paper you picked up. Do not work on the back scenarios yet. This completes your make-up work for Tuesday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are obsessions versus compulsions?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are the common terms used for those with antisocial personality disorder?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How can those suffering from borderline personality disorder fall into a self-fulfilling prophecy of abandonment?</a:t>
            </a:r>
          </a:p>
          <a:p>
            <a:pPr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Today’s warm-up for Section 6: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Name two gender differences for psychological disorders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is at least one possible reason rates of schizophrenia vary around the world?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Name three culture-general symptoms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is psychology student syndrome? How can you avoid it?</a:t>
            </a:r>
          </a:p>
          <a:p>
            <a:pPr marL="0" indent="0">
              <a:buNone/>
            </a:pPr>
            <a:r>
              <a:rPr lang="en-US" sz="2400" dirty="0"/>
              <a:t>-Test corrections for unit 9 are due on March 8</a:t>
            </a:r>
            <a:r>
              <a:rPr lang="en-US" sz="2400" baseline="30000" dirty="0"/>
              <a:t>th. </a:t>
            </a:r>
            <a:r>
              <a:rPr lang="en-US" sz="2400" dirty="0"/>
              <a:t>All late work for this quarter is due on Friday night!</a:t>
            </a:r>
          </a:p>
        </p:txBody>
      </p:sp>
    </p:spTree>
    <p:extLst>
      <p:ext uri="{BB962C8B-B14F-4D97-AF65-F5344CB8AC3E}">
        <p14:creationId xmlns:p14="http://schemas.microsoft.com/office/powerpoint/2010/main" val="1547926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D7FD-5C72-4A39-8FCA-282CA901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14, Section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D01F-9E14-4F05-AC3A-D3D71FBE1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/>
              <a:t>Name two gender differences for psychological disorders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What is at least one possible reason rates of schizophrenia vary around the world?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Name three culture-general symptoms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What is psychology student syndrome? How can you avoid it?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986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D45AD-5C41-422C-A1D7-7CA183C7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625C7-3B7E-4BF2-A074-2380B3AB1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phone in the phone pocket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Get out a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Begin filling out your answer sheet- write your name, write your ID number, bubble in your ID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name on the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The sooner you’re ready, the sooner we can start!</a:t>
            </a:r>
          </a:p>
          <a:p>
            <a:pPr marL="0" indent="0">
              <a:buNone/>
            </a:pPr>
            <a:r>
              <a:rPr lang="en-US" sz="2800" dirty="0"/>
              <a:t>You got this </a:t>
            </a:r>
            <a:r>
              <a:rPr lang="en-US" sz="2800" dirty="0">
                <a:sym typeface="Wingdings" panose="05000000000000000000" pitchFamily="2" charset="2"/>
              </a:rPr>
              <a:t> 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942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3, Section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605528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400" dirty="0"/>
              <a:t>What relationships (specifically) exists between social media and stress?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Describe two of the following sources of stress: hassles, frustration, cataclysmic events, acculturative stress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are the three stages of the GAS? 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How do the SAM system and HPA axis work together for stress?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are two effects of stress on cognitive functioning?</a:t>
            </a:r>
          </a:p>
        </p:txBody>
      </p:sp>
    </p:spTree>
    <p:extLst>
      <p:ext uri="{BB962C8B-B14F-4D97-AF65-F5344CB8AC3E}">
        <p14:creationId xmlns:p14="http://schemas.microsoft.com/office/powerpoint/2010/main" val="569095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3, Section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0241"/>
            <a:ext cx="8915400" cy="3777622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3200" dirty="0"/>
              <a:t>What are two potential illnesses caused by chronic stress?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Why/how does PTSD causes its symptoms?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What are at least two ways to help someone who has PTSD?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Reminder- sleep </a:t>
            </a:r>
            <a:r>
              <a:rPr lang="en-US" sz="2400"/>
              <a:t>log analysis due on Friday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057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A2961-DC2D-43EA-A339-009F6ACB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3, Section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4CB45-7078-438B-90E5-1877B563A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/>
              <a:t>Assess the validity of the two stress tests from yesterday. Explain your reasoning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kind of situations do we normally use problem-focused coping skills for versus emotion-focused coping?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is the purpose of defense mechanisms?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are at least two of the positive “side effects” of people who have positive affect and optimism?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7351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3, Section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/>
              <a:t>What physical effects does prolonged job stress have? 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What other effects (name three) does job stress have?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What characteristics does job satisfaction have?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How can you reduce technostress?</a:t>
            </a:r>
          </a:p>
        </p:txBody>
      </p:sp>
    </p:spTree>
    <p:extLst>
      <p:ext uri="{BB962C8B-B14F-4D97-AF65-F5344CB8AC3E}">
        <p14:creationId xmlns:p14="http://schemas.microsoft.com/office/powerpoint/2010/main" val="311063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14, Section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7128" y="2133600"/>
            <a:ext cx="9337484" cy="442264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/>
              <a:t>How do we define abnormal behavior? 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How do psychologists differ </a:t>
            </a:r>
            <a:r>
              <a:rPr lang="en-US" sz="2800"/>
              <a:t>from psychiatrists </a:t>
            </a:r>
            <a:r>
              <a:rPr lang="en-US" sz="2800" dirty="0"/>
              <a:t>when assessing a psychological disorder?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What is the DSM?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Is insanity a legal or clinical term?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What happened (briefly) in Rosenhan’s study?</a:t>
            </a:r>
          </a:p>
        </p:txBody>
      </p:sp>
    </p:spTree>
    <p:extLst>
      <p:ext uri="{BB962C8B-B14F-4D97-AF65-F5344CB8AC3E}">
        <p14:creationId xmlns:p14="http://schemas.microsoft.com/office/powerpoint/2010/main" val="77121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14, Section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/>
              <a:t>What are the characteristics of an anxiety disorder?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is the difference between having a panic attack and having panic disorder?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is agoraphobia?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are the two major psychological factors that contribute to anxiety disorders? 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What nervous system is involved in anxiety disorders?</a:t>
            </a:r>
          </a:p>
        </p:txBody>
      </p:sp>
    </p:spTree>
    <p:extLst>
      <p:ext uri="{BB962C8B-B14F-4D97-AF65-F5344CB8AC3E}">
        <p14:creationId xmlns:p14="http://schemas.microsoft.com/office/powerpoint/2010/main" val="212301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14, Section 3 and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1488" y="2133598"/>
            <a:ext cx="7460512" cy="457809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000" dirty="0"/>
              <a:t>What characterizes MDD from Bipolar?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What are two biological reasons for depressive and bipolar disorders?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What did Seligman identify as a psychological factor for mood disorders?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What five areas of a person’s normal functioning are affected by schizophrenia?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What is the difference between positive and negative schizophrenia symptoms?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What is the importance of the picture to the left?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934" y="1453150"/>
            <a:ext cx="3940646" cy="478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2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14, Section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693" y="2126512"/>
            <a:ext cx="9505508" cy="433868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dirty="0"/>
              <a:t>What are obsessions versus compulsions?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What are the common terms used for those with antisocial personality disorder?</a:t>
            </a:r>
          </a:p>
          <a:p>
            <a:pPr>
              <a:buFont typeface="+mj-lt"/>
              <a:buAutoNum type="arabicPeriod"/>
            </a:pPr>
            <a:r>
              <a:rPr lang="en-US" sz="3200" dirty="0"/>
              <a:t>How can those suffering from borderline personality disorder fall into a self-fulfilling prophecy of abandonment?</a:t>
            </a:r>
          </a:p>
        </p:txBody>
      </p:sp>
    </p:spTree>
    <p:extLst>
      <p:ext uri="{BB962C8B-B14F-4D97-AF65-F5344CB8AC3E}">
        <p14:creationId xmlns:p14="http://schemas.microsoft.com/office/powerpoint/2010/main" val="24613170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447</TotalTime>
  <Words>689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Abnormal Behavior Warm-Ups</vt:lpstr>
      <vt:lpstr>Chapter 3, Section 1</vt:lpstr>
      <vt:lpstr>Chapter 3, Section 2</vt:lpstr>
      <vt:lpstr>Chapter 3, Section 3</vt:lpstr>
      <vt:lpstr>Chapter 3, Section 4</vt:lpstr>
      <vt:lpstr>Chapter 14, Section 1</vt:lpstr>
      <vt:lpstr>Chapter 14, Section 2</vt:lpstr>
      <vt:lpstr>Chapter 14, Section 3 and 4</vt:lpstr>
      <vt:lpstr>Chapter 14, Section 5</vt:lpstr>
      <vt:lpstr>Chapter 14, Section 5+6</vt:lpstr>
      <vt:lpstr>Chapter 14, Section 6</vt:lpstr>
      <vt:lpstr>Test Day!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Abnormal Behavior Warm-Ups</dc:title>
  <dc:creator>Reynolds, Allison</dc:creator>
  <cp:lastModifiedBy>Reynolds, Allison</cp:lastModifiedBy>
  <cp:revision>46</cp:revision>
  <dcterms:created xsi:type="dcterms:W3CDTF">2019-02-19T21:59:15Z</dcterms:created>
  <dcterms:modified xsi:type="dcterms:W3CDTF">2022-03-03T14:42:34Z</dcterms:modified>
</cp:coreProperties>
</file>