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1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CD558-4126-45FB-87CD-131AB858C9A6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89110-86E6-4F96-8EC3-6F301CBA5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73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537504D-A7A3-4F4E-B694-6B5EFDDF46F6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A9823F9-82D3-4CED-B9D7-78EC6573E3B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04D-A7A3-4F4E-B694-6B5EFDDF46F6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823F9-82D3-4CED-B9D7-78EC6573E3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04D-A7A3-4F4E-B694-6B5EFDDF46F6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823F9-82D3-4CED-B9D7-78EC6573E3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537504D-A7A3-4F4E-B694-6B5EFDDF46F6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A9823F9-82D3-4CED-B9D7-78EC6573E3B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537504D-A7A3-4F4E-B694-6B5EFDDF46F6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A9823F9-82D3-4CED-B9D7-78EC6573E3B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04D-A7A3-4F4E-B694-6B5EFDDF46F6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823F9-82D3-4CED-B9D7-78EC6573E3B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04D-A7A3-4F4E-B694-6B5EFDDF46F6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823F9-82D3-4CED-B9D7-78EC6573E3B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37504D-A7A3-4F4E-B694-6B5EFDDF46F6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A9823F9-82D3-4CED-B9D7-78EC6573E3B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04D-A7A3-4F4E-B694-6B5EFDDF46F6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823F9-82D3-4CED-B9D7-78EC6573E3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537504D-A7A3-4F4E-B694-6B5EFDDF46F6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A9823F9-82D3-4CED-B9D7-78EC6573E3B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37504D-A7A3-4F4E-B694-6B5EFDDF46F6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A9823F9-82D3-4CED-B9D7-78EC6573E3B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537504D-A7A3-4F4E-B694-6B5EFDDF46F6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A9823F9-82D3-4CED-B9D7-78EC6573E3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Personality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13 </a:t>
            </a:r>
          </a:p>
          <a:p>
            <a:r>
              <a:rPr lang="en-US" dirty="0"/>
              <a:t>Warm-Ups</a:t>
            </a:r>
          </a:p>
        </p:txBody>
      </p:sp>
    </p:spTree>
    <p:extLst>
      <p:ext uri="{BB962C8B-B14F-4D97-AF65-F5344CB8AC3E}">
        <p14:creationId xmlns:p14="http://schemas.microsoft.com/office/powerpoint/2010/main" val="2495665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13, Section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What are the three levels of consciousness according to Freud?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are the three personality structures according to Freud? Briefly describe each 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purpose of defense mechanisms according to Freud?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does basic anxiety develop according to Horney?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are some critiques of psychoanalytic theories?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391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13, Section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 dirty="0"/>
              <a:t>What mathematical concept was used to narrow down a list of personality traits to the big five?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Name some general differences between introverts and extroverts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What are some links between the big five traits and real world outcomes? Name at least two.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What are some of the critiques of trait theories?</a:t>
            </a:r>
          </a:p>
        </p:txBody>
      </p:sp>
    </p:spTree>
    <p:extLst>
      <p:ext uri="{BB962C8B-B14F-4D97-AF65-F5344CB8AC3E}">
        <p14:creationId xmlns:p14="http://schemas.microsoft.com/office/powerpoint/2010/main" val="1351966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13, Section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According to Rogers, what determines the state of our mental health?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According to Rogers, where do poor self-concepts come from?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is one strength and one weakness of humanistic theories?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17914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13, Section 4 </a:t>
            </a:r>
            <a:r>
              <a:rPr lang="en-US"/>
              <a:t>+ 5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is the difference between external and internal locus of control?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are one strength and one weakness of social-cognitive theories?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did the marshmallow study show?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Name one biological connection to personality we have found.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kind of studies did we use to find biological connections with personality?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26963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13, Section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are objective personality tests used for?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was the MMPI originally designed for?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are projective personality tests? Name the two most often used.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are the three main criticisms of objective personality tests?</a:t>
            </a:r>
          </a:p>
        </p:txBody>
      </p:sp>
    </p:spTree>
    <p:extLst>
      <p:ext uri="{BB962C8B-B14F-4D97-AF65-F5344CB8AC3E}">
        <p14:creationId xmlns:p14="http://schemas.microsoft.com/office/powerpoint/2010/main" val="118493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</a:t>
            </a:r>
            <a:r>
              <a:rPr lang="en-US" dirty="0"/>
              <a:t>day!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Put your phone in the phone pocket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Get out a separate sheet of paper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Begin </a:t>
            </a:r>
            <a:r>
              <a:rPr lang="en-US" dirty="0"/>
              <a:t>filling out your answer sheet- write your name, write your ID number, bubble in your ID number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Put your name on the separate sheet of paper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sooner you’re ready, the sooner we can start!</a:t>
            </a:r>
          </a:p>
          <a:p>
            <a:pPr marL="0" indent="0">
              <a:buNone/>
            </a:pPr>
            <a:r>
              <a:rPr lang="en-US" dirty="0"/>
              <a:t>You got this </a:t>
            </a:r>
            <a:r>
              <a:rPr lang="en-US" dirty="0">
                <a:sym typeface="Wingdings" panose="05000000000000000000" pitchFamily="2" charset="2"/>
              </a:rPr>
              <a:t>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925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641</TotalTime>
  <Words>331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Century Schoolbook</vt:lpstr>
      <vt:lpstr>Wingdings</vt:lpstr>
      <vt:lpstr>Wingdings 2</vt:lpstr>
      <vt:lpstr>Oriel</vt:lpstr>
      <vt:lpstr>Personality</vt:lpstr>
      <vt:lpstr>Chapter 13, Section 1</vt:lpstr>
      <vt:lpstr>Chapter 13, Section 2</vt:lpstr>
      <vt:lpstr>Chapter 13, Section 3</vt:lpstr>
      <vt:lpstr>Chapter 13, Section 4 + 5</vt:lpstr>
      <vt:lpstr>Chapter 13, Section 6</vt:lpstr>
      <vt:lpstr>Test day!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</dc:title>
  <dc:creator>Allison</dc:creator>
  <cp:lastModifiedBy>Reynolds, Allison</cp:lastModifiedBy>
  <cp:revision>44</cp:revision>
  <dcterms:created xsi:type="dcterms:W3CDTF">2019-01-22T22:34:21Z</dcterms:created>
  <dcterms:modified xsi:type="dcterms:W3CDTF">2022-01-12T18:26:13Z</dcterms:modified>
</cp:coreProperties>
</file>