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68" r:id="rId5"/>
    <p:sldId id="259" r:id="rId6"/>
    <p:sldId id="267" r:id="rId7"/>
    <p:sldId id="263" r:id="rId8"/>
    <p:sldId id="265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244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5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8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72993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44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294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9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9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9146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8B7BEE6-691E-4939-957A-98C8D1953BF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49AAD9A-EDF7-4236-A943-1D8049A452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944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6: Learning</a:t>
            </a:r>
            <a:br>
              <a:rPr lang="en-US" dirty="0"/>
            </a:br>
            <a:r>
              <a:rPr lang="en-US" dirty="0"/>
              <a:t>Warm-Ups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</a:p>
        </p:txBody>
      </p:sp>
    </p:spTree>
    <p:extLst>
      <p:ext uri="{BB962C8B-B14F-4D97-AF65-F5344CB8AC3E}">
        <p14:creationId xmlns:p14="http://schemas.microsoft.com/office/powerpoint/2010/main" val="300683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3C94F-0211-EECA-47A9-C716662B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6, 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0934B-1B8F-9DAD-1EEE-DC8CCB90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Name the five variables related to classical conditioning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does a neutral stimulus become after classical conditioning?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did Watson discover?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Describe the difference between stimulus generalization and stimulus discrimination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 we unlearn a conditioned response if extinction occurs?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0759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6, Section 1A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/>
              <a:t>Who discovered classical conditioning?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Name the five variables related to classical conditioning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What does a neutral stimulus become after classical conditioning?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What did Watson discover?</a:t>
            </a:r>
          </a:p>
          <a:p>
            <a:pPr marL="457200" indent="-45720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0811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F12F3-1576-42F1-8D45-8BD64D1B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6, section 1B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21FFA-6130-4185-9C1A-CF9774278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83981"/>
            <a:ext cx="10178322" cy="439163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Describe the difference between stimulus generalization and stimulus discrimination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 we unlearn a conditioned response if extinction occurs?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spontaneous recovery?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142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6, Section 2A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72936"/>
            <a:ext cx="10178322" cy="359359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How is operant conditioning different from classical conditioning?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Describe the difference between primary and secondary reinforcers.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Describe the difference between positive and negative reinforcement or punishment.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is the difference between a ratio versus interval schedule of reinforcement?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is the difference between a partial/intermittent and fixed schedule of reinforcement?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898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78FE-870D-4ECE-8AFB-635FE66C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6, section 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F8B98-DCFB-4702-93E6-010859B2D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the difference between reinforcement and punishment?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are two consequences of using punishment, not reinforcement?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Who studied learned helplessness?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are two of the ways to make reinforcement and punishment used </a:t>
            </a:r>
            <a:r>
              <a:rPr lang="en-US" sz="2800"/>
              <a:t>effectively?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4609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6, Section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92136"/>
            <a:ext cx="10178322" cy="498347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400" dirty="0"/>
              <a:t>Briefly describe </a:t>
            </a:r>
            <a:r>
              <a:rPr lang="en-US" sz="4400" dirty="0" err="1"/>
              <a:t>Köhler’s</a:t>
            </a:r>
            <a:r>
              <a:rPr lang="en-US" sz="4400" dirty="0"/>
              <a:t> experiment.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/>
              <a:t>What two things did </a:t>
            </a:r>
            <a:r>
              <a:rPr lang="en-US" sz="4400" dirty="0" err="1"/>
              <a:t>Tolman</a:t>
            </a:r>
            <a:r>
              <a:rPr lang="en-US" sz="4400" dirty="0"/>
              <a:t> discover?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/>
              <a:t>Briefly describe Bandura’s experiment.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/>
              <a:t>What are the four processes of observational learning?</a:t>
            </a:r>
          </a:p>
        </p:txBody>
      </p:sp>
    </p:spTree>
    <p:extLst>
      <p:ext uri="{BB962C8B-B14F-4D97-AF65-F5344CB8AC3E}">
        <p14:creationId xmlns:p14="http://schemas.microsoft.com/office/powerpoint/2010/main" val="100490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99505"/>
            <a:ext cx="10178322" cy="1492132"/>
          </a:xfrm>
        </p:spPr>
        <p:txBody>
          <a:bodyPr/>
          <a:lstStyle/>
          <a:p>
            <a:r>
              <a:rPr lang="en-US" dirty="0"/>
              <a:t>Chapter 6, Section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47590"/>
            <a:ext cx="10178322" cy="498348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do the brains of people or rats in stimulus-rich environments change when compared to brains of people or rats in deprived environments?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biological preparedness?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instinctive drift?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can classical conditioning, operant conditioning, and observational learning explain prejudice?</a:t>
            </a:r>
          </a:p>
        </p:txBody>
      </p:sp>
    </p:spTree>
    <p:extLst>
      <p:ext uri="{BB962C8B-B14F-4D97-AF65-F5344CB8AC3E}">
        <p14:creationId xmlns:p14="http://schemas.microsoft.com/office/powerpoint/2010/main" val="209376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944" y="54763"/>
            <a:ext cx="10018713" cy="1752599"/>
          </a:xfrm>
        </p:spPr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5612" y="931062"/>
            <a:ext cx="10377376" cy="489823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/>
              <a:t>Put your phone in the phone pocket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Get out notes you want to use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The sooner you’re ready, the sooner we can start!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When you are done, you’ll pick up the final study guide. This is not required homework, just for if you want to get a head start.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When you’re done, take a nap or do other work. Be ready to study (maybe do some this weekend) and take our final next week, but otherwise, no homework for this class this weekend </a:t>
            </a:r>
            <a:r>
              <a:rPr lang="en-US" sz="2600" dirty="0">
                <a:sym typeface="Wingdings" panose="05000000000000000000" pitchFamily="2" charset="2"/>
              </a:rPr>
              <a:t></a:t>
            </a:r>
            <a:endParaRPr lang="en-US" sz="2600" dirty="0"/>
          </a:p>
          <a:p>
            <a:pPr marL="0" indent="0">
              <a:buNone/>
            </a:pPr>
            <a:r>
              <a:rPr lang="en-US" sz="2600"/>
              <a:t>	You </a:t>
            </a:r>
            <a:r>
              <a:rPr lang="en-US" sz="2600" dirty="0"/>
              <a:t>got this </a:t>
            </a:r>
            <a:r>
              <a:rPr lang="en-US" sz="2600" dirty="0">
                <a:sym typeface="Wingdings" panose="05000000000000000000" pitchFamily="2" charset="2"/>
              </a:rPr>
              <a:t>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4747887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1003</TotalTime>
  <Words>431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Unit 6: Learning Warm-Ups</vt:lpstr>
      <vt:lpstr>Chapter 6, Section 1</vt:lpstr>
      <vt:lpstr>Chapter 6, Section 1A</vt:lpstr>
      <vt:lpstr>Chapter 6, section 1B</vt:lpstr>
      <vt:lpstr>Chapter 6, Section 2A</vt:lpstr>
      <vt:lpstr>Chapter 6, section 2B</vt:lpstr>
      <vt:lpstr>Chapter 6, Section 3</vt:lpstr>
      <vt:lpstr>Chapter 6, Section 4</vt:lpstr>
      <vt:lpstr>Test Day!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6: Learning Warm-Ups</dc:title>
  <dc:creator>Reynolds, Allison</dc:creator>
  <cp:lastModifiedBy>Reynolds, Allison</cp:lastModifiedBy>
  <cp:revision>71</cp:revision>
  <dcterms:created xsi:type="dcterms:W3CDTF">2018-11-27T22:11:55Z</dcterms:created>
  <dcterms:modified xsi:type="dcterms:W3CDTF">2022-12-06T17:08:52Z</dcterms:modified>
</cp:coreProperties>
</file>