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91" d="100"/>
          <a:sy n="91" d="100"/>
        </p:scale>
        <p:origin x="44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DFBCF-3106-4CE0-98B7-B7F886770BDF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9FE87-FF56-4DE5-A18F-B86BC811F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4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97F5C-ABB5-4C71-9F27-4A0B7DCDDED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17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A6BE-4EA8-476E-9E01-FCF93C5BB8BD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36A2-BD5A-4A8D-A2C6-7195A5C55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85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A6BE-4EA8-476E-9E01-FCF93C5BB8BD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36A2-BD5A-4A8D-A2C6-7195A5C55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74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A6BE-4EA8-476E-9E01-FCF93C5BB8BD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36A2-BD5A-4A8D-A2C6-7195A5C55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66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A6BE-4EA8-476E-9E01-FCF93C5BB8BD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36A2-BD5A-4A8D-A2C6-7195A5C55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56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A6BE-4EA8-476E-9E01-FCF93C5BB8BD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36A2-BD5A-4A8D-A2C6-7195A5C55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6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A6BE-4EA8-476E-9E01-FCF93C5BB8BD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36A2-BD5A-4A8D-A2C6-7195A5C55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71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A6BE-4EA8-476E-9E01-FCF93C5BB8BD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36A2-BD5A-4A8D-A2C6-7195A5C55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502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A6BE-4EA8-476E-9E01-FCF93C5BB8BD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36A2-BD5A-4A8D-A2C6-7195A5C55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0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A6BE-4EA8-476E-9E01-FCF93C5BB8BD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36A2-BD5A-4A8D-A2C6-7195A5C55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5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A6BE-4EA8-476E-9E01-FCF93C5BB8BD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36A2-BD5A-4A8D-A2C6-7195A5C55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00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A6BE-4EA8-476E-9E01-FCF93C5BB8BD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36A2-BD5A-4A8D-A2C6-7195A5C55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378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1A6BE-4EA8-476E-9E01-FCF93C5BB8BD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A36A2-BD5A-4A8D-A2C6-7195A5C55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021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4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¿QUIÉN </a:t>
            </a:r>
            <a:r>
              <a:rPr lang="en-US" sz="4800" dirty="0" smtClean="0">
                <a:solidFill>
                  <a:srgbClr val="FF0000"/>
                </a:solidFill>
              </a:rPr>
              <a:t>SOY YO? </a:t>
            </a:r>
            <a:r>
              <a:rPr lang="en-US" sz="4800" dirty="0">
                <a:solidFill>
                  <a:srgbClr val="FF0000"/>
                </a:solidFill>
              </a:rPr>
              <a:t>– NAME COLLAGE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317" y="785648"/>
            <a:ext cx="8077200" cy="561753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You are to use either your first or last name and make a collage that represents you and who you are.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Requirements:</a:t>
            </a:r>
          </a:p>
          <a:p>
            <a:pPr marL="761238" lvl="1" indent="-514350">
              <a:buAutoNum type="arabicPeriod"/>
            </a:pPr>
            <a:r>
              <a:rPr lang="en-US" b="1" dirty="0" smtClean="0"/>
              <a:t>You must have a REAL picture of yourself</a:t>
            </a:r>
          </a:p>
          <a:p>
            <a:pPr marL="761238" lvl="1" indent="-514350">
              <a:buAutoNum type="arabicPeriod"/>
            </a:pPr>
            <a:r>
              <a:rPr lang="en-US" b="1" dirty="0" smtClean="0"/>
              <a:t>Each letter has to have a sentence in it (I will show you an example)</a:t>
            </a:r>
          </a:p>
          <a:p>
            <a:pPr marL="761238" lvl="1" indent="-514350">
              <a:buAutoNum type="arabicPeriod"/>
            </a:pPr>
            <a:r>
              <a:rPr lang="en-US" b="1" dirty="0" smtClean="0"/>
              <a:t>It must be colorful and creative!</a:t>
            </a:r>
            <a:r>
              <a:rPr lang="en-US" b="1" dirty="0" smtClean="0">
                <a:sym typeface="Wingdings" pitchFamily="2" charset="2"/>
              </a:rPr>
              <a:t> Make</a:t>
            </a:r>
          </a:p>
          <a:p>
            <a:pPr marL="761238" lvl="1" indent="-514350">
              <a:buNone/>
            </a:pPr>
            <a:r>
              <a:rPr lang="en-US" b="1" dirty="0" smtClean="0">
                <a:sym typeface="Wingdings" pitchFamily="2" charset="2"/>
              </a:rPr>
              <a:t>	 it good as it will be hanging on the </a:t>
            </a:r>
          </a:p>
          <a:p>
            <a:pPr marL="761238" lvl="1" indent="-514350">
              <a:buNone/>
            </a:pPr>
            <a:r>
              <a:rPr lang="en-US" b="1" dirty="0" smtClean="0">
                <a:sym typeface="Wingdings" pitchFamily="2" charset="2"/>
              </a:rPr>
              <a:t>	wall for all to see.</a:t>
            </a:r>
          </a:p>
          <a:p>
            <a:pPr marL="761238" lvl="1" indent="-514350">
              <a:buNone/>
            </a:pPr>
            <a:r>
              <a:rPr lang="en-US" b="1" dirty="0" smtClean="0">
                <a:sym typeface="Wingdings" pitchFamily="2" charset="2"/>
              </a:rPr>
              <a:t>	This will be due on Thursday.</a:t>
            </a:r>
            <a:endParaRPr lang="en-US" b="1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16386" name="Picture 2" descr="http://3.bp.blogspot.com/-Z3X5YQwlSh8/Tr0xYRyYNlI/AAAAAAAAAAU/_1NqxJJSvKA/s1600/QuienSoyY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07517" y="2524011"/>
            <a:ext cx="2057401" cy="26505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2884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40860" y="1"/>
            <a:ext cx="5322140" cy="6873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248400" y="5105401"/>
            <a:ext cx="17526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hermanas</a:t>
            </a:r>
            <a:endParaRPr lang="en-US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68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69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Office Theme</vt:lpstr>
      <vt:lpstr>¿QUIÉN SOY YO? – NAME COLLAGE</vt:lpstr>
      <vt:lpstr>PowerPoint Presentation</vt:lpstr>
    </vt:vector>
  </TitlesOfParts>
  <Company>Tempe Union High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¿QUIÉN ERES TÚ? – NAME COLLAGE</dc:title>
  <dc:creator>Erica M. Encinas</dc:creator>
  <cp:lastModifiedBy>Tolman, Ryan</cp:lastModifiedBy>
  <cp:revision>4</cp:revision>
  <dcterms:created xsi:type="dcterms:W3CDTF">2016-07-29T17:40:18Z</dcterms:created>
  <dcterms:modified xsi:type="dcterms:W3CDTF">2018-07-31T19:15:07Z</dcterms:modified>
</cp:coreProperties>
</file>