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57" r:id="rId4"/>
    <p:sldId id="265" r:id="rId5"/>
    <p:sldId id="258" r:id="rId6"/>
    <p:sldId id="259" r:id="rId7"/>
    <p:sldId id="269" r:id="rId8"/>
    <p:sldId id="267" r:id="rId9"/>
    <p:sldId id="270" r:id="rId10"/>
    <p:sldId id="263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0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EE375-73C1-431C-AA95-639AA96FE53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E698E-A470-4627-88C1-E6852E9F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6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When you finish, take your warm-up paper and answer the questions on the side table for your quiz by the teacher desk.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E698E-A470-4627-88C1-E6852E9F23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1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5F80343-E41B-4940-ADDB-7C37491A00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D6A04E-F193-4518-B9AA-73DC236646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4: Developmental Psychology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Warm-Ups</a:t>
            </a:r>
          </a:p>
        </p:txBody>
      </p:sp>
    </p:spTree>
    <p:extLst>
      <p:ext uri="{BB962C8B-B14F-4D97-AF65-F5344CB8AC3E}">
        <p14:creationId xmlns:p14="http://schemas.microsoft.com/office/powerpoint/2010/main" val="3738713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Chapter 11, Section 1 and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04" y="1438420"/>
            <a:ext cx="8557591" cy="5029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is the difference between sex and gender?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Give an example of gender roles for males + females.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the two major theories of how we develop gender roles?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Name at least two potential gender differences between men and women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Submit your notes for these sections and this warm-up to Google Classroom. Turn in permission slips to me</a:t>
            </a:r>
          </a:p>
        </p:txBody>
      </p:sp>
    </p:spTree>
    <p:extLst>
      <p:ext uri="{BB962C8B-B14F-4D97-AF65-F5344CB8AC3E}">
        <p14:creationId xmlns:p14="http://schemas.microsoft.com/office/powerpoint/2010/main" val="3465405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829757" cy="489823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Put your phone in the phone pocket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Get out a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Begin filling out your answer sheet- write your name, write your ID number, bubble in your ID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Put your name on the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The sooner you’re ready, the sooner we can start!</a:t>
            </a:r>
          </a:p>
          <a:p>
            <a:pPr marL="0" indent="0">
              <a:buNone/>
            </a:pPr>
            <a:r>
              <a:rPr lang="en-US" sz="2800" dirty="0"/>
              <a:t>You got this </a:t>
            </a:r>
            <a:r>
              <a:rPr lang="en-US" sz="2800" dirty="0">
                <a:sym typeface="Wingdings" panose="05000000000000000000" pitchFamily="2" charset="2"/>
              </a:rPr>
              <a:t>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747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9, Section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/>
              <a:t>What is developmental psychology?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What are the two research methods used in developmental psychology?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What is one advantage and one disadvantage of each of these methods?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To the best of your knowledge, rank the accuracy of the statements on </a:t>
            </a:r>
            <a:r>
              <a:rPr lang="en-US" sz="4000"/>
              <a:t>the paper you picked up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419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9, Section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the three stages of prenatal development?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At what stage of life is physical growth most rapid?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Name one reflex an infant has.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sense (of our main 5) are weakest for infants?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marks the biggest physical change for adolescents?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marks the biggest physical change for middle aged women?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594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9, Section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Name each of Piaget’s stages.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Explain the difference between assimilation and accommodation.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the two characteristics of adolescent egocentrism?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one of the arguments against Piaget’s theories?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891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9, Section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dirty="0"/>
              <a:t>Who identified the importance of contact comfort?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/>
              <a:t>What is attachment?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/>
              <a:t>Name the four attachment styles.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/>
              <a:t>Name the four parenting styles.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/>
              <a:t>What is one criticism of identifying parenting styles?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1565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10, </a:t>
            </a:r>
            <a:r>
              <a:rPr lang="en-US"/>
              <a:t>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997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the six stages of moral development as defined by Kohlberg?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stage did Kohlberg believe most people stopped at?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one criticism of Kohlberg’s stages?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Submit warm-ups to Google Classroom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Don’t forget to submit this week’s notes as well: Chapter 9, Sections 3-4 and Chapter 10, Section 1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831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4321A-AB68-4A63-97EC-52C5B08C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10, Section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8BBDB-6855-4803-9755-C4FD3605B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/>
              <a:t>What are the three types of an infant’s temperament?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Name the eight stages/crises of personality according to Erikson. Circle or underline the “best” outcome of </a:t>
            </a:r>
            <a:r>
              <a:rPr lang="en-US" sz="4000"/>
              <a:t>each stage.</a:t>
            </a:r>
            <a:endParaRPr lang="en-US" sz="4000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What is one criticism of Erikson’s stages?</a:t>
            </a:r>
          </a:p>
        </p:txBody>
      </p:sp>
    </p:spTree>
    <p:extLst>
      <p:ext uri="{BB962C8B-B14F-4D97-AF65-F5344CB8AC3E}">
        <p14:creationId xmlns:p14="http://schemas.microsoft.com/office/powerpoint/2010/main" val="65081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10, Section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the cause of neurodevelopmental disorders?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the two categories of ADD/ADHD symptoms?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type of drugs are usually used to treat ADHD?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the two categories of ASD symptoms</a:t>
            </a:r>
            <a:r>
              <a:rPr lang="en-US" sz="3200"/>
              <a:t>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076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73B0-C2D6-4866-95E3-D33843F6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10, Section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E9686-82C6-421C-8E20-9A98D0EF1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tasks are important for a healthy divorce to occur?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factors play a role in whether children of divorce experience negative or positive effects?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the three theories of aging? Which one do we generally agree with more?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the four stages of grieving?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Turn in warm-ups and notes to Google Classroom </a:t>
            </a:r>
            <a:r>
              <a:rPr lang="en-US" sz="3200" dirty="0">
                <a:sym typeface="Wingdings" panose="05000000000000000000" pitchFamily="2" charset="2"/>
              </a:rPr>
              <a:t>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ym typeface="Wingdings" panose="05000000000000000000" pitchFamily="2" charset="2"/>
              </a:rPr>
              <a:t>Permission slips on the </a:t>
            </a:r>
            <a:r>
              <a:rPr lang="en-US" sz="3200">
                <a:sym typeface="Wingdings" panose="05000000000000000000" pitchFamily="2" charset="2"/>
              </a:rPr>
              <a:t>front table 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6849693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1535</TotalTime>
  <Words>582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Thatch</vt:lpstr>
      <vt:lpstr>Unit 4: Developmental Psychology</vt:lpstr>
      <vt:lpstr>Chapter 9, Section 1</vt:lpstr>
      <vt:lpstr>Chapter 9, Section 2</vt:lpstr>
      <vt:lpstr>Chapter 9, Section 3</vt:lpstr>
      <vt:lpstr>Chapter 9, Section 4</vt:lpstr>
      <vt:lpstr>Chapter 10, Section 1</vt:lpstr>
      <vt:lpstr>Chapter 10, Section 2</vt:lpstr>
      <vt:lpstr>Chapter 10, Section 3 </vt:lpstr>
      <vt:lpstr>Chapter 10, Section 4</vt:lpstr>
      <vt:lpstr>Chapter 11, Section 1 and 2</vt:lpstr>
      <vt:lpstr>Test Day!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Cognition</dc:title>
  <dc:creator>Allison</dc:creator>
  <cp:lastModifiedBy>Reynolds, Allison</cp:lastModifiedBy>
  <cp:revision>92</cp:revision>
  <dcterms:created xsi:type="dcterms:W3CDTF">2018-10-24T02:41:59Z</dcterms:created>
  <dcterms:modified xsi:type="dcterms:W3CDTF">2022-11-07T20:14:37Z</dcterms:modified>
</cp:coreProperties>
</file>