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998C-50EA-4079-907D-1E65857F30D2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F369-FB6A-4A6D-8F6D-C440DFA83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77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998C-50EA-4079-907D-1E65857F30D2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F369-FB6A-4A6D-8F6D-C440DFA83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083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998C-50EA-4079-907D-1E65857F30D2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F369-FB6A-4A6D-8F6D-C440DFA83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22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998C-50EA-4079-907D-1E65857F30D2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F369-FB6A-4A6D-8F6D-C440DFA83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0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998C-50EA-4079-907D-1E65857F30D2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F369-FB6A-4A6D-8F6D-C440DFA83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998C-50EA-4079-907D-1E65857F30D2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F369-FB6A-4A6D-8F6D-C440DFA83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818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998C-50EA-4079-907D-1E65857F30D2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F369-FB6A-4A6D-8F6D-C440DFA83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74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998C-50EA-4079-907D-1E65857F30D2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F369-FB6A-4A6D-8F6D-C440DFA83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78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998C-50EA-4079-907D-1E65857F30D2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F369-FB6A-4A6D-8F6D-C440DFA83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60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998C-50EA-4079-907D-1E65857F30D2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F369-FB6A-4A6D-8F6D-C440DFA83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2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998C-50EA-4079-907D-1E65857F30D2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F369-FB6A-4A6D-8F6D-C440DFA83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0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D998C-50EA-4079-907D-1E65857F30D2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9F369-FB6A-4A6D-8F6D-C440DFA83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10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Spanish Class Pen Pals	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letter, in Spanish, introducing yourself to a random classmate in Sr. </a:t>
            </a:r>
            <a:r>
              <a:rPr lang="en-US" dirty="0" err="1" smtClean="0"/>
              <a:t>Tolman’s</a:t>
            </a:r>
            <a:r>
              <a:rPr lang="en-US" dirty="0" smtClean="0"/>
              <a:t> other Spanish class. You will need to use the following items in order to complete the assignment. </a:t>
            </a:r>
          </a:p>
          <a:p>
            <a:pPr lvl="1"/>
            <a:r>
              <a:rPr lang="en-US" dirty="0" smtClean="0"/>
              <a:t>Introduce yourself by saying your name, and describing yourself.</a:t>
            </a:r>
          </a:p>
          <a:p>
            <a:pPr lvl="1"/>
            <a:r>
              <a:rPr lang="en-US" dirty="0" smtClean="0"/>
              <a:t>Talk about what you like to do.</a:t>
            </a:r>
          </a:p>
          <a:p>
            <a:pPr lvl="1"/>
            <a:r>
              <a:rPr lang="en-US" dirty="0" smtClean="0"/>
              <a:t>Ask them a question using saber o </a:t>
            </a:r>
            <a:r>
              <a:rPr lang="en-US" dirty="0" err="1" smtClean="0"/>
              <a:t>conocer</a:t>
            </a:r>
            <a:r>
              <a:rPr lang="en-US" dirty="0" smtClean="0"/>
              <a:t>. (or respond to their question)</a:t>
            </a:r>
          </a:p>
          <a:p>
            <a:pPr lvl="1"/>
            <a:r>
              <a:rPr lang="en-US" dirty="0" smtClean="0"/>
              <a:t>End by asking one question about anything you want to know. </a:t>
            </a:r>
          </a:p>
          <a:p>
            <a:r>
              <a:rPr lang="en-US" dirty="0" smtClean="0"/>
              <a:t>You MUST have at least 5-6 sentences total. </a:t>
            </a:r>
          </a:p>
          <a:p>
            <a:r>
              <a:rPr lang="en-US" dirty="0" smtClean="0"/>
              <a:t>DO NOT USE A TRANSLATOR!!!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6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102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Spanish Class Pen Pals 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Spanish Class Pen Pals</dc:title>
  <dc:creator>Tolman, Ryan</dc:creator>
  <cp:lastModifiedBy>Tolman, Ryan</cp:lastModifiedBy>
  <cp:revision>2</cp:revision>
  <dcterms:created xsi:type="dcterms:W3CDTF">2018-09-10T14:13:02Z</dcterms:created>
  <dcterms:modified xsi:type="dcterms:W3CDTF">2018-09-10T15:21:33Z</dcterms:modified>
</cp:coreProperties>
</file>