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4"/>
    <p:sldMasterId id="2147483683" r:id="rId5"/>
  </p:sldMasterIdLst>
  <p:notesMasterIdLst>
    <p:notesMasterId r:id="rId24"/>
  </p:notesMasterIdLst>
  <p:handoutMasterIdLst>
    <p:handoutMasterId r:id="rId25"/>
  </p:handoutMasterIdLst>
  <p:sldIdLst>
    <p:sldId id="258" r:id="rId6"/>
    <p:sldId id="259" r:id="rId7"/>
    <p:sldId id="265" r:id="rId8"/>
    <p:sldId id="264" r:id="rId9"/>
    <p:sldId id="260" r:id="rId10"/>
    <p:sldId id="266" r:id="rId11"/>
    <p:sldId id="261" r:id="rId12"/>
    <p:sldId id="267" r:id="rId13"/>
    <p:sldId id="262" r:id="rId14"/>
    <p:sldId id="270" r:id="rId15"/>
    <p:sldId id="271" r:id="rId16"/>
    <p:sldId id="272" r:id="rId17"/>
    <p:sldId id="273" r:id="rId18"/>
    <p:sldId id="274" r:id="rId19"/>
    <p:sldId id="275" r:id="rId20"/>
    <p:sldId id="256" r:id="rId21"/>
    <p:sldId id="276" r:id="rId22"/>
    <p:sldId id="257" r:id="rId23"/>
  </p:sldIdLst>
  <p:sldSz cx="9144000" cy="6858000" type="screen4x3"/>
  <p:notesSz cx="9363075" cy="7077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guide id="3" orient="horz" pos="1008" userDrawn="1">
          <p15:clr>
            <a:srgbClr val="A4A3A4"/>
          </p15:clr>
        </p15:guide>
        <p15:guide id="4" pos="4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758B"/>
    <a:srgbClr val="000000"/>
    <a:srgbClr val="FF0000"/>
    <a:srgbClr val="002252"/>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0B875D-58AE-4F22-9C6B-46227D22BC97}" v="1612" dt="2021-04-08T04:55:59.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5" autoAdjust="0"/>
    <p:restoredTop sz="55556" autoAdjust="0"/>
  </p:normalViewPr>
  <p:slideViewPr>
    <p:cSldViewPr snapToGrid="0">
      <p:cViewPr varScale="1">
        <p:scale>
          <a:sx n="115" d="100"/>
          <a:sy n="115" d="100"/>
        </p:scale>
        <p:origin x="1872" y="108"/>
      </p:cViewPr>
      <p:guideLst>
        <p:guide orient="horz" pos="4224"/>
        <p:guide pos="2880"/>
        <p:guide orient="horz" pos="1008"/>
        <p:guide pos="456"/>
      </p:guideLst>
    </p:cSldViewPr>
  </p:slideViewPr>
  <p:notesTextViewPr>
    <p:cViewPr>
      <p:scale>
        <a:sx n="1" d="1"/>
        <a:sy n="1" d="1"/>
      </p:scale>
      <p:origin x="0" y="0"/>
    </p:cViewPr>
  </p:notesTextViewPr>
  <p:sorterViewPr>
    <p:cViewPr>
      <p:scale>
        <a:sx n="100" d="100"/>
        <a:sy n="100" d="100"/>
      </p:scale>
      <p:origin x="0" y="-2288"/>
    </p:cViewPr>
  </p:sorterViewPr>
  <p:notesViewPr>
    <p:cSldViewPr snapToGrid="0">
      <p:cViewPr varScale="1">
        <p:scale>
          <a:sx n="47" d="100"/>
          <a:sy n="47" d="100"/>
        </p:scale>
        <p:origin x="2760" y="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Mims" userId="8c905e59ae37a735" providerId="LiveId" clId="{290B875D-58AE-4F22-9C6B-46227D22BC97}"/>
    <pc:docChg chg="undo redo custSel addSld delSld modSld sldOrd">
      <pc:chgData name="Megan Mims" userId="8c905e59ae37a735" providerId="LiveId" clId="{290B875D-58AE-4F22-9C6B-46227D22BC97}" dt="2021-04-08T05:06:11.726" v="14751" actId="1076"/>
      <pc:docMkLst>
        <pc:docMk/>
      </pc:docMkLst>
      <pc:sldChg chg="addSp delSp modSp mod ord">
        <pc:chgData name="Megan Mims" userId="8c905e59ae37a735" providerId="LiveId" clId="{290B875D-58AE-4F22-9C6B-46227D22BC97}" dt="2021-04-08T04:54:57.514" v="14380"/>
        <pc:sldMkLst>
          <pc:docMk/>
          <pc:sldMk cId="2462496827" sldId="256"/>
        </pc:sldMkLst>
        <pc:spChg chg="add del mod">
          <ac:chgData name="Megan Mims" userId="8c905e59ae37a735" providerId="LiveId" clId="{290B875D-58AE-4F22-9C6B-46227D22BC97}" dt="2021-04-08T01:13:15.916" v="273" actId="478"/>
          <ac:spMkLst>
            <pc:docMk/>
            <pc:sldMk cId="2462496827" sldId="256"/>
            <ac:spMk id="3" creationId="{0FB60CA4-5896-43F3-AB8E-0EB1D87E604C}"/>
          </ac:spMkLst>
        </pc:spChg>
        <pc:spChg chg="mod">
          <ac:chgData name="Megan Mims" userId="8c905e59ae37a735" providerId="LiveId" clId="{290B875D-58AE-4F22-9C6B-46227D22BC97}" dt="2021-04-08T04:33:03.321" v="13385" actId="255"/>
          <ac:spMkLst>
            <pc:docMk/>
            <pc:sldMk cId="2462496827" sldId="256"/>
            <ac:spMk id="5" creationId="{DC872DB9-E8DF-C647-810C-B0A1F2F063B3}"/>
          </ac:spMkLst>
        </pc:spChg>
        <pc:spChg chg="del">
          <ac:chgData name="Megan Mims" userId="8c905e59ae37a735" providerId="LiveId" clId="{290B875D-58AE-4F22-9C6B-46227D22BC97}" dt="2021-04-08T01:13:10.736" v="272" actId="478"/>
          <ac:spMkLst>
            <pc:docMk/>
            <pc:sldMk cId="2462496827" sldId="256"/>
            <ac:spMk id="6" creationId="{2782412B-EE31-EA42-95FD-27811DA9B4FE}"/>
          </ac:spMkLst>
        </pc:spChg>
        <pc:graphicFrameChg chg="del">
          <ac:chgData name="Megan Mims" userId="8c905e59ae37a735" providerId="LiveId" clId="{290B875D-58AE-4F22-9C6B-46227D22BC97}" dt="2021-04-08T01:12:23.791" v="223" actId="478"/>
          <ac:graphicFrameMkLst>
            <pc:docMk/>
            <pc:sldMk cId="2462496827" sldId="256"/>
            <ac:graphicFrameMk id="9" creationId="{386B7DF2-D019-1F48-AA38-801798B22BF4}"/>
          </ac:graphicFrameMkLst>
        </pc:graphicFrameChg>
        <pc:graphicFrameChg chg="del">
          <ac:chgData name="Megan Mims" userId="8c905e59ae37a735" providerId="LiveId" clId="{290B875D-58AE-4F22-9C6B-46227D22BC97}" dt="2021-04-08T01:12:21.200" v="222" actId="478"/>
          <ac:graphicFrameMkLst>
            <pc:docMk/>
            <pc:sldMk cId="2462496827" sldId="256"/>
            <ac:graphicFrameMk id="10" creationId="{27EA97BB-B50A-F64F-B3EA-C35CAD5299BD}"/>
          </ac:graphicFrameMkLst>
        </pc:graphicFrameChg>
        <pc:picChg chg="add mod modCrop">
          <ac:chgData name="Megan Mims" userId="8c905e59ae37a735" providerId="LiveId" clId="{290B875D-58AE-4F22-9C6B-46227D22BC97}" dt="2021-04-08T01:18:58.201" v="283" actId="1076"/>
          <ac:picMkLst>
            <pc:docMk/>
            <pc:sldMk cId="2462496827" sldId="256"/>
            <ac:picMk id="7" creationId="{7D60EA22-E8EF-4D2C-A64B-F92815603BB4}"/>
          </ac:picMkLst>
        </pc:picChg>
      </pc:sldChg>
      <pc:sldChg chg="modSp mod ord">
        <pc:chgData name="Megan Mims" userId="8c905e59ae37a735" providerId="LiveId" clId="{290B875D-58AE-4F22-9C6B-46227D22BC97}" dt="2021-04-08T05:02:10.382" v="14548" actId="20577"/>
        <pc:sldMkLst>
          <pc:docMk/>
          <pc:sldMk cId="3781658265" sldId="257"/>
        </pc:sldMkLst>
        <pc:spChg chg="mod">
          <ac:chgData name="Megan Mims" userId="8c905e59ae37a735" providerId="LiveId" clId="{290B875D-58AE-4F22-9C6B-46227D22BC97}" dt="2021-04-08T05:02:10.382" v="14548" actId="20577"/>
          <ac:spMkLst>
            <pc:docMk/>
            <pc:sldMk cId="3781658265" sldId="257"/>
            <ac:spMk id="2" creationId="{CB7ACBA8-AF08-9E41-9707-14FAD3F57E07}"/>
          </ac:spMkLst>
        </pc:spChg>
      </pc:sldChg>
      <pc:sldChg chg="modSp mod">
        <pc:chgData name="Megan Mims" userId="8c905e59ae37a735" providerId="LiveId" clId="{290B875D-58AE-4F22-9C6B-46227D22BC97}" dt="2021-04-08T04:34:36.142" v="13423" actId="255"/>
        <pc:sldMkLst>
          <pc:docMk/>
          <pc:sldMk cId="1685500320" sldId="258"/>
        </pc:sldMkLst>
        <pc:spChg chg="mod">
          <ac:chgData name="Megan Mims" userId="8c905e59ae37a735" providerId="LiveId" clId="{290B875D-58AE-4F22-9C6B-46227D22BC97}" dt="2021-04-08T04:34:36.142" v="13423" actId="255"/>
          <ac:spMkLst>
            <pc:docMk/>
            <pc:sldMk cId="1685500320" sldId="258"/>
            <ac:spMk id="2" creationId="{50BE6DE5-48AF-2E4A-8B84-881EBA2E74F3}"/>
          </ac:spMkLst>
        </pc:spChg>
        <pc:spChg chg="mod">
          <ac:chgData name="Megan Mims" userId="8c905e59ae37a735" providerId="LiveId" clId="{290B875D-58AE-4F22-9C6B-46227D22BC97}" dt="2021-04-08T01:11:22.245" v="219" actId="20577"/>
          <ac:spMkLst>
            <pc:docMk/>
            <pc:sldMk cId="1685500320" sldId="258"/>
            <ac:spMk id="3" creationId="{C27B8231-67A2-C54A-B47C-C71D72D6A4A7}"/>
          </ac:spMkLst>
        </pc:spChg>
      </pc:sldChg>
      <pc:sldChg chg="addSp delSp modSp mod chgLayout">
        <pc:chgData name="Megan Mims" userId="8c905e59ae37a735" providerId="LiveId" clId="{290B875D-58AE-4F22-9C6B-46227D22BC97}" dt="2021-04-08T04:36:30.262" v="13464" actId="20577"/>
        <pc:sldMkLst>
          <pc:docMk/>
          <pc:sldMk cId="1371614927" sldId="259"/>
        </pc:sldMkLst>
        <pc:spChg chg="add del mod">
          <ac:chgData name="Megan Mims" userId="8c905e59ae37a735" providerId="LiveId" clId="{290B875D-58AE-4F22-9C6B-46227D22BC97}" dt="2021-04-08T01:35:20.393" v="722" actId="478"/>
          <ac:spMkLst>
            <pc:docMk/>
            <pc:sldMk cId="1371614927" sldId="259"/>
            <ac:spMk id="2" creationId="{0440FC78-A47F-4EBA-8018-9F20573ECFC7}"/>
          </ac:spMkLst>
        </pc:spChg>
        <pc:graphicFrameChg chg="add mod modGraphic">
          <ac:chgData name="Megan Mims" userId="8c905e59ae37a735" providerId="LiveId" clId="{290B875D-58AE-4F22-9C6B-46227D22BC97}" dt="2021-04-08T04:36:30.262" v="13464" actId="20577"/>
          <ac:graphicFrameMkLst>
            <pc:docMk/>
            <pc:sldMk cId="1371614927" sldId="259"/>
            <ac:graphicFrameMk id="3" creationId="{979FFF5D-E032-47EB-BFA9-604D30AE2D56}"/>
          </ac:graphicFrameMkLst>
        </pc:graphicFrameChg>
      </pc:sldChg>
      <pc:sldChg chg="addSp delSp modSp mod ord">
        <pc:chgData name="Megan Mims" userId="8c905e59ae37a735" providerId="LiveId" clId="{290B875D-58AE-4F22-9C6B-46227D22BC97}" dt="2021-04-08T04:38:55.996" v="13690" actId="20577"/>
        <pc:sldMkLst>
          <pc:docMk/>
          <pc:sldMk cId="3597364529" sldId="260"/>
        </pc:sldMkLst>
        <pc:spChg chg="mod">
          <ac:chgData name="Megan Mims" userId="8c905e59ae37a735" providerId="LiveId" clId="{290B875D-58AE-4F22-9C6B-46227D22BC97}" dt="2021-04-08T02:18:19.525" v="3997" actId="404"/>
          <ac:spMkLst>
            <pc:docMk/>
            <pc:sldMk cId="3597364529" sldId="260"/>
            <ac:spMk id="2" creationId="{E95A9E92-D0E7-254A-A89A-C9C14523BF1A}"/>
          </ac:spMkLst>
        </pc:spChg>
        <pc:spChg chg="mod">
          <ac:chgData name="Megan Mims" userId="8c905e59ae37a735" providerId="LiveId" clId="{290B875D-58AE-4F22-9C6B-46227D22BC97}" dt="2021-04-08T04:38:55.996" v="13690" actId="20577"/>
          <ac:spMkLst>
            <pc:docMk/>
            <pc:sldMk cId="3597364529" sldId="260"/>
            <ac:spMk id="3" creationId="{9F706FD4-FD8F-9442-A7C7-929A0DB6F9BB}"/>
          </ac:spMkLst>
        </pc:spChg>
        <pc:spChg chg="add del mod">
          <ac:chgData name="Megan Mims" userId="8c905e59ae37a735" providerId="LiveId" clId="{290B875D-58AE-4F22-9C6B-46227D22BC97}" dt="2021-04-08T01:56:32.667" v="2036" actId="21"/>
          <ac:spMkLst>
            <pc:docMk/>
            <pc:sldMk cId="3597364529" sldId="260"/>
            <ac:spMk id="4" creationId="{51ABE837-5C85-4E5E-94B8-7D28F9D15CD7}"/>
          </ac:spMkLst>
        </pc:spChg>
      </pc:sldChg>
      <pc:sldChg chg="addSp delSp modSp mod ord">
        <pc:chgData name="Megan Mims" userId="8c905e59ae37a735" providerId="LiveId" clId="{290B875D-58AE-4F22-9C6B-46227D22BC97}" dt="2021-04-08T04:40:51.057" v="13720" actId="20577"/>
        <pc:sldMkLst>
          <pc:docMk/>
          <pc:sldMk cId="730878432" sldId="261"/>
        </pc:sldMkLst>
        <pc:spChg chg="mod">
          <ac:chgData name="Megan Mims" userId="8c905e59ae37a735" providerId="LiveId" clId="{290B875D-58AE-4F22-9C6B-46227D22BC97}" dt="2021-04-08T04:40:02.544" v="13712" actId="20577"/>
          <ac:spMkLst>
            <pc:docMk/>
            <pc:sldMk cId="730878432" sldId="261"/>
            <ac:spMk id="2" creationId="{D26E9F35-ECE2-D94A-84F7-40B220A52512}"/>
          </ac:spMkLst>
        </pc:spChg>
        <pc:spChg chg="mod">
          <ac:chgData name="Megan Mims" userId="8c905e59ae37a735" providerId="LiveId" clId="{290B875D-58AE-4F22-9C6B-46227D22BC97}" dt="2021-04-08T02:20:25.559" v="4052" actId="404"/>
          <ac:spMkLst>
            <pc:docMk/>
            <pc:sldMk cId="730878432" sldId="261"/>
            <ac:spMk id="3" creationId="{B17A27DC-1D6F-134F-B848-8F46A03B02CC}"/>
          </ac:spMkLst>
        </pc:spChg>
        <pc:spChg chg="add del mod">
          <ac:chgData name="Megan Mims" userId="8c905e59ae37a735" providerId="LiveId" clId="{290B875D-58AE-4F22-9C6B-46227D22BC97}" dt="2021-04-08T02:42:24.586" v="5529" actId="478"/>
          <ac:spMkLst>
            <pc:docMk/>
            <pc:sldMk cId="730878432" sldId="261"/>
            <ac:spMk id="4" creationId="{A67AC8C8-2649-4A8F-9D1F-9E46B47DD796}"/>
          </ac:spMkLst>
        </pc:spChg>
        <pc:spChg chg="add mod">
          <ac:chgData name="Megan Mims" userId="8c905e59ae37a735" providerId="LiveId" clId="{290B875D-58AE-4F22-9C6B-46227D22BC97}" dt="2021-04-08T04:40:38.087" v="13719" actId="6549"/>
          <ac:spMkLst>
            <pc:docMk/>
            <pc:sldMk cId="730878432" sldId="261"/>
            <ac:spMk id="5" creationId="{1C994D27-D4AB-4BB0-A0DA-D914E31C80EE}"/>
          </ac:spMkLst>
        </pc:spChg>
        <pc:spChg chg="add mod">
          <ac:chgData name="Megan Mims" userId="8c905e59ae37a735" providerId="LiveId" clId="{290B875D-58AE-4F22-9C6B-46227D22BC97}" dt="2021-04-08T02:53:52.871" v="6447" actId="1076"/>
          <ac:spMkLst>
            <pc:docMk/>
            <pc:sldMk cId="730878432" sldId="261"/>
            <ac:spMk id="6" creationId="{F8B98E70-1262-4FDE-8AD0-C2483DA0545D}"/>
          </ac:spMkLst>
        </pc:spChg>
        <pc:spChg chg="add mod">
          <ac:chgData name="Megan Mims" userId="8c905e59ae37a735" providerId="LiveId" clId="{290B875D-58AE-4F22-9C6B-46227D22BC97}" dt="2021-04-08T04:40:51.057" v="13720" actId="20577"/>
          <ac:spMkLst>
            <pc:docMk/>
            <pc:sldMk cId="730878432" sldId="261"/>
            <ac:spMk id="7" creationId="{9A776738-6266-4174-91C5-F9EC975645D8}"/>
          </ac:spMkLst>
        </pc:spChg>
        <pc:spChg chg="add mod">
          <ac:chgData name="Megan Mims" userId="8c905e59ae37a735" providerId="LiveId" clId="{290B875D-58AE-4F22-9C6B-46227D22BC97}" dt="2021-04-08T03:10:05.008" v="7013" actId="1076"/>
          <ac:spMkLst>
            <pc:docMk/>
            <pc:sldMk cId="730878432" sldId="261"/>
            <ac:spMk id="8" creationId="{59640CA3-7ECF-4DFD-B15A-41E4D43E6FAE}"/>
          </ac:spMkLst>
        </pc:spChg>
      </pc:sldChg>
      <pc:sldChg chg="addSp delSp modSp mod ord">
        <pc:chgData name="Megan Mims" userId="8c905e59ae37a735" providerId="LiveId" clId="{290B875D-58AE-4F22-9C6B-46227D22BC97}" dt="2021-04-08T04:44:33.293" v="13829" actId="20577"/>
        <pc:sldMkLst>
          <pc:docMk/>
          <pc:sldMk cId="3200652190" sldId="262"/>
        </pc:sldMkLst>
        <pc:spChg chg="add del mod">
          <ac:chgData name="Megan Mims" userId="8c905e59ae37a735" providerId="LiveId" clId="{290B875D-58AE-4F22-9C6B-46227D22BC97}" dt="2021-04-08T03:28:18.055" v="8047" actId="478"/>
          <ac:spMkLst>
            <pc:docMk/>
            <pc:sldMk cId="3200652190" sldId="262"/>
            <ac:spMk id="2" creationId="{0B013507-B6CA-47B8-B098-DC9B30258FB7}"/>
          </ac:spMkLst>
        </pc:spChg>
        <pc:spChg chg="add mod">
          <ac:chgData name="Megan Mims" userId="8c905e59ae37a735" providerId="LiveId" clId="{290B875D-58AE-4F22-9C6B-46227D22BC97}" dt="2021-04-08T04:44:33.293" v="13829" actId="20577"/>
          <ac:spMkLst>
            <pc:docMk/>
            <pc:sldMk cId="3200652190" sldId="262"/>
            <ac:spMk id="3" creationId="{51FC986C-64F5-4B7B-ABF0-2691B4106323}"/>
          </ac:spMkLst>
        </pc:spChg>
        <pc:spChg chg="add mod">
          <ac:chgData name="Megan Mims" userId="8c905e59ae37a735" providerId="LiveId" clId="{290B875D-58AE-4F22-9C6B-46227D22BC97}" dt="2021-04-08T03:17:50.392" v="7546" actId="14100"/>
          <ac:spMkLst>
            <pc:docMk/>
            <pc:sldMk cId="3200652190" sldId="262"/>
            <ac:spMk id="5" creationId="{93C55DA4-66CB-4838-8321-81726607D762}"/>
          </ac:spMkLst>
        </pc:spChg>
        <pc:spChg chg="add mod">
          <ac:chgData name="Megan Mims" userId="8c905e59ae37a735" providerId="LiveId" clId="{290B875D-58AE-4F22-9C6B-46227D22BC97}" dt="2021-04-08T04:43:24.560" v="13795" actId="6549"/>
          <ac:spMkLst>
            <pc:docMk/>
            <pc:sldMk cId="3200652190" sldId="262"/>
            <ac:spMk id="6" creationId="{3C577A64-C53B-4619-A125-246760D984E1}"/>
          </ac:spMkLst>
        </pc:spChg>
        <pc:spChg chg="add del mod">
          <ac:chgData name="Megan Mims" userId="8c905e59ae37a735" providerId="LiveId" clId="{290B875D-58AE-4F22-9C6B-46227D22BC97}" dt="2021-04-08T03:22:29.771" v="7673" actId="478"/>
          <ac:spMkLst>
            <pc:docMk/>
            <pc:sldMk cId="3200652190" sldId="262"/>
            <ac:spMk id="7" creationId="{39D42039-0F79-4A36-9E0A-426FC705F317}"/>
          </ac:spMkLst>
        </pc:spChg>
        <pc:spChg chg="mod">
          <ac:chgData name="Megan Mims" userId="8c905e59ae37a735" providerId="LiveId" clId="{290B875D-58AE-4F22-9C6B-46227D22BC97}" dt="2021-04-08T03:13:45.986" v="7221" actId="20577"/>
          <ac:spMkLst>
            <pc:docMk/>
            <pc:sldMk cId="3200652190" sldId="262"/>
            <ac:spMk id="8" creationId="{F0849D40-03F7-7B4B-A22F-13C378254564}"/>
          </ac:spMkLst>
        </pc:spChg>
        <pc:spChg chg="del mod">
          <ac:chgData name="Megan Mims" userId="8c905e59ae37a735" providerId="LiveId" clId="{290B875D-58AE-4F22-9C6B-46227D22BC97}" dt="2021-04-08T03:14:58.775" v="7249" actId="478"/>
          <ac:spMkLst>
            <pc:docMk/>
            <pc:sldMk cId="3200652190" sldId="262"/>
            <ac:spMk id="9" creationId="{D0E99F38-2470-AA43-AC51-EFA727F26464}"/>
          </ac:spMkLst>
        </pc:spChg>
        <pc:spChg chg="del">
          <ac:chgData name="Megan Mims" userId="8c905e59ae37a735" providerId="LiveId" clId="{290B875D-58AE-4F22-9C6B-46227D22BC97}" dt="2021-04-08T02:57:48.243" v="6549" actId="478"/>
          <ac:spMkLst>
            <pc:docMk/>
            <pc:sldMk cId="3200652190" sldId="262"/>
            <ac:spMk id="10" creationId="{6038B61F-97EF-0842-959E-F0C1E1B95A51}"/>
          </ac:spMkLst>
        </pc:spChg>
        <pc:spChg chg="add del mod">
          <ac:chgData name="Megan Mims" userId="8c905e59ae37a735" providerId="LiveId" clId="{290B875D-58AE-4F22-9C6B-46227D22BC97}" dt="2021-04-08T03:23:28.768" v="7807" actId="478"/>
          <ac:spMkLst>
            <pc:docMk/>
            <pc:sldMk cId="3200652190" sldId="262"/>
            <ac:spMk id="11" creationId="{C445B51E-B64A-430C-B5F2-976AB59D60E3}"/>
          </ac:spMkLst>
        </pc:spChg>
        <pc:spChg chg="add mod">
          <ac:chgData name="Megan Mims" userId="8c905e59ae37a735" providerId="LiveId" clId="{290B875D-58AE-4F22-9C6B-46227D22BC97}" dt="2021-04-08T03:25:51.116" v="8027" actId="6549"/>
          <ac:spMkLst>
            <pc:docMk/>
            <pc:sldMk cId="3200652190" sldId="262"/>
            <ac:spMk id="12" creationId="{87A1DCFF-5850-4301-95BB-EDE9F88491E3}"/>
          </ac:spMkLst>
        </pc:spChg>
        <pc:spChg chg="add mod">
          <ac:chgData name="Megan Mims" userId="8c905e59ae37a735" providerId="LiveId" clId="{290B875D-58AE-4F22-9C6B-46227D22BC97}" dt="2021-04-08T03:30:45.119" v="8289" actId="207"/>
          <ac:spMkLst>
            <pc:docMk/>
            <pc:sldMk cId="3200652190" sldId="262"/>
            <ac:spMk id="13" creationId="{F939AF85-E727-4F2E-B1BE-54A1BADEC1D6}"/>
          </ac:spMkLst>
        </pc:spChg>
      </pc:sldChg>
      <pc:sldChg chg="del">
        <pc:chgData name="Megan Mims" userId="8c905e59ae37a735" providerId="LiveId" clId="{290B875D-58AE-4F22-9C6B-46227D22BC97}" dt="2021-04-08T04:09:43.704" v="11147" actId="2696"/>
        <pc:sldMkLst>
          <pc:docMk/>
          <pc:sldMk cId="1801316966" sldId="263"/>
        </pc:sldMkLst>
      </pc:sldChg>
      <pc:sldChg chg="addSp delSp modSp new mod ord modClrScheme chgLayout">
        <pc:chgData name="Megan Mims" userId="8c905e59ae37a735" providerId="LiveId" clId="{290B875D-58AE-4F22-9C6B-46227D22BC97}" dt="2021-04-08T04:36:37.561" v="13474" actId="20577"/>
        <pc:sldMkLst>
          <pc:docMk/>
          <pc:sldMk cId="3122300153" sldId="264"/>
        </pc:sldMkLst>
        <pc:spChg chg="mod ord">
          <ac:chgData name="Megan Mims" userId="8c905e59ae37a735" providerId="LiveId" clId="{290B875D-58AE-4F22-9C6B-46227D22BC97}" dt="2021-04-08T04:36:37.561" v="13474" actId="20577"/>
          <ac:spMkLst>
            <pc:docMk/>
            <pc:sldMk cId="3122300153" sldId="264"/>
            <ac:spMk id="2" creationId="{965AC6A7-11DA-41B3-AB16-7A8DA85ED6A0}"/>
          </ac:spMkLst>
        </pc:spChg>
        <pc:spChg chg="del">
          <ac:chgData name="Megan Mims" userId="8c905e59ae37a735" providerId="LiveId" clId="{290B875D-58AE-4F22-9C6B-46227D22BC97}" dt="2021-04-08T01:55:22.389" v="2000" actId="478"/>
          <ac:spMkLst>
            <pc:docMk/>
            <pc:sldMk cId="3122300153" sldId="264"/>
            <ac:spMk id="3" creationId="{F6F3D4C8-37A2-48BE-82B6-E522084272C9}"/>
          </ac:spMkLst>
        </pc:spChg>
        <pc:spChg chg="add del mod">
          <ac:chgData name="Megan Mims" userId="8c905e59ae37a735" providerId="LiveId" clId="{290B875D-58AE-4F22-9C6B-46227D22BC97}" dt="2021-04-08T02:02:15.215" v="2833" actId="478"/>
          <ac:spMkLst>
            <pc:docMk/>
            <pc:sldMk cId="3122300153" sldId="264"/>
            <ac:spMk id="4" creationId="{BD976421-A7A2-4A4A-9413-2993DD2A2C96}"/>
          </ac:spMkLst>
        </pc:spChg>
        <pc:spChg chg="add mod">
          <ac:chgData name="Megan Mims" userId="8c905e59ae37a735" providerId="LiveId" clId="{290B875D-58AE-4F22-9C6B-46227D22BC97}" dt="2021-04-08T02:12:47.772" v="3881" actId="207"/>
          <ac:spMkLst>
            <pc:docMk/>
            <pc:sldMk cId="3122300153" sldId="264"/>
            <ac:spMk id="6" creationId="{734E59C2-967D-429E-845B-F723B281C0F0}"/>
          </ac:spMkLst>
        </pc:spChg>
        <pc:spChg chg="add mod">
          <ac:chgData name="Megan Mims" userId="8c905e59ae37a735" providerId="LiveId" clId="{290B875D-58AE-4F22-9C6B-46227D22BC97}" dt="2021-04-08T02:12:47.419" v="3880" actId="207"/>
          <ac:spMkLst>
            <pc:docMk/>
            <pc:sldMk cId="3122300153" sldId="264"/>
            <ac:spMk id="7" creationId="{857B761C-457E-4999-B22A-4CB17FD2097F}"/>
          </ac:spMkLst>
        </pc:spChg>
        <pc:spChg chg="add mod">
          <ac:chgData name="Megan Mims" userId="8c905e59ae37a735" providerId="LiveId" clId="{290B875D-58AE-4F22-9C6B-46227D22BC97}" dt="2021-04-08T02:09:46.473" v="3382" actId="1076"/>
          <ac:spMkLst>
            <pc:docMk/>
            <pc:sldMk cId="3122300153" sldId="264"/>
            <ac:spMk id="8" creationId="{EF9EF6D2-9FFB-4607-A87B-7CF61CBAFC59}"/>
          </ac:spMkLst>
        </pc:spChg>
        <pc:spChg chg="add mod">
          <ac:chgData name="Megan Mims" userId="8c905e59ae37a735" providerId="LiveId" clId="{290B875D-58AE-4F22-9C6B-46227D22BC97}" dt="2021-04-08T02:08:23.234" v="3262" actId="20577"/>
          <ac:spMkLst>
            <pc:docMk/>
            <pc:sldMk cId="3122300153" sldId="264"/>
            <ac:spMk id="9" creationId="{E6F57539-A61C-4525-95B8-067BF34612D2}"/>
          </ac:spMkLst>
        </pc:spChg>
        <pc:spChg chg="add mod">
          <ac:chgData name="Megan Mims" userId="8c905e59ae37a735" providerId="LiveId" clId="{290B875D-58AE-4F22-9C6B-46227D22BC97}" dt="2021-04-08T02:09:22.552" v="3379" actId="20577"/>
          <ac:spMkLst>
            <pc:docMk/>
            <pc:sldMk cId="3122300153" sldId="264"/>
            <ac:spMk id="10" creationId="{6F599C20-9A1C-444F-952F-A5F9317C6E13}"/>
          </ac:spMkLst>
        </pc:spChg>
        <pc:graphicFrameChg chg="add del mod modGraphic">
          <ac:chgData name="Megan Mims" userId="8c905e59ae37a735" providerId="LiveId" clId="{290B875D-58AE-4F22-9C6B-46227D22BC97}" dt="2021-04-08T02:05:12.102" v="2880" actId="478"/>
          <ac:graphicFrameMkLst>
            <pc:docMk/>
            <pc:sldMk cId="3122300153" sldId="264"/>
            <ac:graphicFrameMk id="5" creationId="{BE2C93ED-1D3A-40F8-BF45-6C4F335A8212}"/>
          </ac:graphicFrameMkLst>
        </pc:graphicFrameChg>
      </pc:sldChg>
      <pc:sldChg chg="modSp new mod ord">
        <pc:chgData name="Megan Mims" userId="8c905e59ae37a735" providerId="LiveId" clId="{290B875D-58AE-4F22-9C6B-46227D22BC97}" dt="2021-04-08T05:04:44.034" v="14747" actId="20577"/>
        <pc:sldMkLst>
          <pc:docMk/>
          <pc:sldMk cId="661549785" sldId="265"/>
        </pc:sldMkLst>
        <pc:spChg chg="mod">
          <ac:chgData name="Megan Mims" userId="8c905e59ae37a735" providerId="LiveId" clId="{290B875D-58AE-4F22-9C6B-46227D22BC97}" dt="2021-04-08T05:04:44.034" v="14747" actId="20577"/>
          <ac:spMkLst>
            <pc:docMk/>
            <pc:sldMk cId="661549785" sldId="265"/>
            <ac:spMk id="2" creationId="{3D5279F8-E0BF-4D49-B42E-D69780C07538}"/>
          </ac:spMkLst>
        </pc:spChg>
        <pc:spChg chg="mod">
          <ac:chgData name="Megan Mims" userId="8c905e59ae37a735" providerId="LiveId" clId="{290B875D-58AE-4F22-9C6B-46227D22BC97}" dt="2021-04-08T02:10:10.551" v="3395" actId="403"/>
          <ac:spMkLst>
            <pc:docMk/>
            <pc:sldMk cId="661549785" sldId="265"/>
            <ac:spMk id="3" creationId="{42295F59-90EA-4E67-94AE-887451D09CC1}"/>
          </ac:spMkLst>
        </pc:spChg>
      </pc:sldChg>
      <pc:sldChg chg="addSp delSp modSp add mod ord">
        <pc:chgData name="Megan Mims" userId="8c905e59ae37a735" providerId="LiveId" clId="{290B875D-58AE-4F22-9C6B-46227D22BC97}" dt="2021-04-08T04:39:42.141" v="13706"/>
        <pc:sldMkLst>
          <pc:docMk/>
          <pc:sldMk cId="2651532017" sldId="266"/>
        </pc:sldMkLst>
        <pc:spChg chg="mod">
          <ac:chgData name="Megan Mims" userId="8c905e59ae37a735" providerId="LiveId" clId="{290B875D-58AE-4F22-9C6B-46227D22BC97}" dt="2021-04-08T04:39:22.948" v="13704" actId="20577"/>
          <ac:spMkLst>
            <pc:docMk/>
            <pc:sldMk cId="2651532017" sldId="266"/>
            <ac:spMk id="2" creationId="{D26E9F35-ECE2-D94A-84F7-40B220A52512}"/>
          </ac:spMkLst>
        </pc:spChg>
        <pc:spChg chg="mod">
          <ac:chgData name="Megan Mims" userId="8c905e59ae37a735" providerId="LiveId" clId="{290B875D-58AE-4F22-9C6B-46227D22BC97}" dt="2021-04-08T02:22:24.462" v="4160" actId="20577"/>
          <ac:spMkLst>
            <pc:docMk/>
            <pc:sldMk cId="2651532017" sldId="266"/>
            <ac:spMk id="3" creationId="{B17A27DC-1D6F-134F-B848-8F46A03B02CC}"/>
          </ac:spMkLst>
        </pc:spChg>
        <pc:graphicFrameChg chg="add del mod modGraphic">
          <ac:chgData name="Megan Mims" userId="8c905e59ae37a735" providerId="LiveId" clId="{290B875D-58AE-4F22-9C6B-46227D22BC97}" dt="2021-04-08T02:28:08.236" v="4608" actId="478"/>
          <ac:graphicFrameMkLst>
            <pc:docMk/>
            <pc:sldMk cId="2651532017" sldId="266"/>
            <ac:graphicFrameMk id="4" creationId="{0B6BAAD6-78B8-4220-AD94-CA1DD8CE1710}"/>
          </ac:graphicFrameMkLst>
        </pc:graphicFrameChg>
        <pc:graphicFrameChg chg="add mod modGraphic">
          <ac:chgData name="Megan Mims" userId="8c905e59ae37a735" providerId="LiveId" clId="{290B875D-58AE-4F22-9C6B-46227D22BC97}" dt="2021-04-08T04:39:42.141" v="13706"/>
          <ac:graphicFrameMkLst>
            <pc:docMk/>
            <pc:sldMk cId="2651532017" sldId="266"/>
            <ac:graphicFrameMk id="5" creationId="{6B3BFC63-A65C-49A0-BB20-0BA324684B62}"/>
          </ac:graphicFrameMkLst>
        </pc:graphicFrameChg>
      </pc:sldChg>
      <pc:sldChg chg="addSp delSp modSp add mod ord">
        <pc:chgData name="Megan Mims" userId="8c905e59ae37a735" providerId="LiveId" clId="{290B875D-58AE-4F22-9C6B-46227D22BC97}" dt="2021-04-08T05:05:40.452" v="14750" actId="404"/>
        <pc:sldMkLst>
          <pc:docMk/>
          <pc:sldMk cId="3167863555" sldId="267"/>
        </pc:sldMkLst>
        <pc:spChg chg="del mod">
          <ac:chgData name="Megan Mims" userId="8c905e59ae37a735" providerId="LiveId" clId="{290B875D-58AE-4F22-9C6B-46227D22BC97}" dt="2021-04-08T02:47:09.380" v="5643" actId="478"/>
          <ac:spMkLst>
            <pc:docMk/>
            <pc:sldMk cId="3167863555" sldId="267"/>
            <ac:spMk id="2" creationId="{D26E9F35-ECE2-D94A-84F7-40B220A52512}"/>
          </ac:spMkLst>
        </pc:spChg>
        <pc:spChg chg="mod">
          <ac:chgData name="Megan Mims" userId="8c905e59ae37a735" providerId="LiveId" clId="{290B875D-58AE-4F22-9C6B-46227D22BC97}" dt="2021-04-08T04:42:32.618" v="13770" actId="20577"/>
          <ac:spMkLst>
            <pc:docMk/>
            <pc:sldMk cId="3167863555" sldId="267"/>
            <ac:spMk id="3" creationId="{B17A27DC-1D6F-134F-B848-8F46A03B02CC}"/>
          </ac:spMkLst>
        </pc:spChg>
        <pc:spChg chg="add mod">
          <ac:chgData name="Megan Mims" userId="8c905e59ae37a735" providerId="LiveId" clId="{290B875D-58AE-4F22-9C6B-46227D22BC97}" dt="2021-04-08T05:05:36.189" v="14749" actId="14100"/>
          <ac:spMkLst>
            <pc:docMk/>
            <pc:sldMk cId="3167863555" sldId="267"/>
            <ac:spMk id="4" creationId="{8161ACCA-503B-43D4-A117-B65E815CC078}"/>
          </ac:spMkLst>
        </pc:spChg>
        <pc:spChg chg="add del mod">
          <ac:chgData name="Megan Mims" userId="8c905e59ae37a735" providerId="LiveId" clId="{290B875D-58AE-4F22-9C6B-46227D22BC97}" dt="2021-04-08T03:09:30.170" v="7006" actId="21"/>
          <ac:spMkLst>
            <pc:docMk/>
            <pc:sldMk cId="3167863555" sldId="267"/>
            <ac:spMk id="5" creationId="{C5DEBF20-90C6-4AD5-9A4B-A3EC31798F34}"/>
          </ac:spMkLst>
        </pc:spChg>
        <pc:spChg chg="add del mod">
          <ac:chgData name="Megan Mims" userId="8c905e59ae37a735" providerId="LiveId" clId="{290B875D-58AE-4F22-9C6B-46227D22BC97}" dt="2021-04-08T02:55:23.879" v="6482"/>
          <ac:spMkLst>
            <pc:docMk/>
            <pc:sldMk cId="3167863555" sldId="267"/>
            <ac:spMk id="6" creationId="{39BB7784-97B4-4880-94CE-AB187485CB6D}"/>
          </ac:spMkLst>
        </pc:spChg>
        <pc:spChg chg="add del mod">
          <ac:chgData name="Megan Mims" userId="8c905e59ae37a735" providerId="LiveId" clId="{290B875D-58AE-4F22-9C6B-46227D22BC97}" dt="2021-04-08T02:55:23.879" v="6480" actId="478"/>
          <ac:spMkLst>
            <pc:docMk/>
            <pc:sldMk cId="3167863555" sldId="267"/>
            <ac:spMk id="7" creationId="{14DA7509-1021-4585-850F-34276CB42365}"/>
          </ac:spMkLst>
        </pc:spChg>
        <pc:spChg chg="add mod">
          <ac:chgData name="Megan Mims" userId="8c905e59ae37a735" providerId="LiveId" clId="{290B875D-58AE-4F22-9C6B-46227D22BC97}" dt="2021-04-08T05:05:40.452" v="14750" actId="404"/>
          <ac:spMkLst>
            <pc:docMk/>
            <pc:sldMk cId="3167863555" sldId="267"/>
            <ac:spMk id="8" creationId="{E5B4464C-1A71-4AEA-A0B7-056416003462}"/>
          </ac:spMkLst>
        </pc:spChg>
        <pc:spChg chg="add del mod">
          <ac:chgData name="Megan Mims" userId="8c905e59ae37a735" providerId="LiveId" clId="{290B875D-58AE-4F22-9C6B-46227D22BC97}" dt="2021-04-08T03:09:54.084" v="7011" actId="21"/>
          <ac:spMkLst>
            <pc:docMk/>
            <pc:sldMk cId="3167863555" sldId="267"/>
            <ac:spMk id="9" creationId="{AA3E9D66-4ED4-44D2-9A15-2B2B61DF74B0}"/>
          </ac:spMkLst>
        </pc:spChg>
      </pc:sldChg>
      <pc:sldChg chg="delSp modSp add del mod">
        <pc:chgData name="Megan Mims" userId="8c905e59ae37a735" providerId="LiveId" clId="{290B875D-58AE-4F22-9C6B-46227D22BC97}" dt="2021-04-08T03:31:57.235" v="8298" actId="47"/>
        <pc:sldMkLst>
          <pc:docMk/>
          <pc:sldMk cId="3011232771" sldId="268"/>
        </pc:sldMkLst>
        <pc:spChg chg="mod">
          <ac:chgData name="Megan Mims" userId="8c905e59ae37a735" providerId="LiveId" clId="{290B875D-58AE-4F22-9C6B-46227D22BC97}" dt="2021-04-08T03:13:58.537" v="7239" actId="20577"/>
          <ac:spMkLst>
            <pc:docMk/>
            <pc:sldMk cId="3011232771" sldId="268"/>
            <ac:spMk id="8" creationId="{F0849D40-03F7-7B4B-A22F-13C378254564}"/>
          </ac:spMkLst>
        </pc:spChg>
        <pc:spChg chg="del">
          <ac:chgData name="Megan Mims" userId="8c905e59ae37a735" providerId="LiveId" clId="{290B875D-58AE-4F22-9C6B-46227D22BC97}" dt="2021-04-08T03:31:11.685" v="8296" actId="478"/>
          <ac:spMkLst>
            <pc:docMk/>
            <pc:sldMk cId="3011232771" sldId="268"/>
            <ac:spMk id="9" creationId="{D0E99F38-2470-AA43-AC51-EFA727F26464}"/>
          </ac:spMkLst>
        </pc:spChg>
      </pc:sldChg>
      <pc:sldChg chg="modSp add del mod">
        <pc:chgData name="Megan Mims" userId="8c905e59ae37a735" providerId="LiveId" clId="{290B875D-58AE-4F22-9C6B-46227D22BC97}" dt="2021-04-08T03:52:17.944" v="9820" actId="47"/>
        <pc:sldMkLst>
          <pc:docMk/>
          <pc:sldMk cId="2207248034" sldId="269"/>
        </pc:sldMkLst>
        <pc:spChg chg="mod">
          <ac:chgData name="Megan Mims" userId="8c905e59ae37a735" providerId="LiveId" clId="{290B875D-58AE-4F22-9C6B-46227D22BC97}" dt="2021-04-08T03:14:07.477" v="7248" actId="20577"/>
          <ac:spMkLst>
            <pc:docMk/>
            <pc:sldMk cId="2207248034" sldId="269"/>
            <ac:spMk id="8" creationId="{F0849D40-03F7-7B4B-A22F-13C378254564}"/>
          </ac:spMkLst>
        </pc:spChg>
      </pc:sldChg>
      <pc:sldChg chg="addSp delSp modSp add mod">
        <pc:chgData name="Megan Mims" userId="8c905e59ae37a735" providerId="LiveId" clId="{290B875D-58AE-4F22-9C6B-46227D22BC97}" dt="2021-04-08T04:45:19.387" v="13835" actId="20577"/>
        <pc:sldMkLst>
          <pc:docMk/>
          <pc:sldMk cId="542461552" sldId="270"/>
        </pc:sldMkLst>
        <pc:spChg chg="add del mod">
          <ac:chgData name="Megan Mims" userId="8c905e59ae37a735" providerId="LiveId" clId="{290B875D-58AE-4F22-9C6B-46227D22BC97}" dt="2021-04-08T03:41:44.495" v="9244" actId="478"/>
          <ac:spMkLst>
            <pc:docMk/>
            <pc:sldMk cId="542461552" sldId="270"/>
            <ac:spMk id="2" creationId="{2FF395FE-0562-44F6-A980-B0789B36C463}"/>
          </ac:spMkLst>
        </pc:spChg>
        <pc:spChg chg="del">
          <ac:chgData name="Megan Mims" userId="8c905e59ae37a735" providerId="LiveId" clId="{290B875D-58AE-4F22-9C6B-46227D22BC97}" dt="2021-04-08T03:35:08.758" v="8692" actId="478"/>
          <ac:spMkLst>
            <pc:docMk/>
            <pc:sldMk cId="542461552" sldId="270"/>
            <ac:spMk id="3" creationId="{51FC986C-64F5-4B7B-ABF0-2691B4106323}"/>
          </ac:spMkLst>
        </pc:spChg>
        <pc:spChg chg="mod">
          <ac:chgData name="Megan Mims" userId="8c905e59ae37a735" providerId="LiveId" clId="{290B875D-58AE-4F22-9C6B-46227D22BC97}" dt="2021-04-08T04:45:08.793" v="13833" actId="20577"/>
          <ac:spMkLst>
            <pc:docMk/>
            <pc:sldMk cId="542461552" sldId="270"/>
            <ac:spMk id="5" creationId="{93C55DA4-66CB-4838-8321-81726607D762}"/>
          </ac:spMkLst>
        </pc:spChg>
        <pc:spChg chg="mod">
          <ac:chgData name="Megan Mims" userId="8c905e59ae37a735" providerId="LiveId" clId="{290B875D-58AE-4F22-9C6B-46227D22BC97}" dt="2021-04-08T04:45:19.387" v="13835" actId="20577"/>
          <ac:spMkLst>
            <pc:docMk/>
            <pc:sldMk cId="542461552" sldId="270"/>
            <ac:spMk id="6" creationId="{3C577A64-C53B-4619-A125-246760D984E1}"/>
          </ac:spMkLst>
        </pc:spChg>
        <pc:spChg chg="mod">
          <ac:chgData name="Megan Mims" userId="8c905e59ae37a735" providerId="LiveId" clId="{290B875D-58AE-4F22-9C6B-46227D22BC97}" dt="2021-04-08T03:32:02.534" v="8309" actId="20577"/>
          <ac:spMkLst>
            <pc:docMk/>
            <pc:sldMk cId="542461552" sldId="270"/>
            <ac:spMk id="8" creationId="{F0849D40-03F7-7B4B-A22F-13C378254564}"/>
          </ac:spMkLst>
        </pc:spChg>
        <pc:spChg chg="add mod">
          <ac:chgData name="Megan Mims" userId="8c905e59ae37a735" providerId="LiveId" clId="{290B875D-58AE-4F22-9C6B-46227D22BC97}" dt="2021-04-08T03:44:55.567" v="9511" actId="1076"/>
          <ac:spMkLst>
            <pc:docMk/>
            <pc:sldMk cId="542461552" sldId="270"/>
            <ac:spMk id="9" creationId="{47C4897B-E3EC-4B9C-A939-497A251E3DB5}"/>
          </ac:spMkLst>
        </pc:spChg>
        <pc:spChg chg="del">
          <ac:chgData name="Megan Mims" userId="8c905e59ae37a735" providerId="LiveId" clId="{290B875D-58AE-4F22-9C6B-46227D22BC97}" dt="2021-04-08T03:35:09.583" v="8693" actId="478"/>
          <ac:spMkLst>
            <pc:docMk/>
            <pc:sldMk cId="542461552" sldId="270"/>
            <ac:spMk id="13" creationId="{F939AF85-E727-4F2E-B1BE-54A1BADEC1D6}"/>
          </ac:spMkLst>
        </pc:spChg>
      </pc:sldChg>
      <pc:sldChg chg="addSp delSp modSp add mod">
        <pc:chgData name="Megan Mims" userId="8c905e59ae37a735" providerId="LiveId" clId="{290B875D-58AE-4F22-9C6B-46227D22BC97}" dt="2021-04-08T05:06:11.726" v="14751" actId="1076"/>
        <pc:sldMkLst>
          <pc:docMk/>
          <pc:sldMk cId="1952800347" sldId="271"/>
        </pc:sldMkLst>
        <pc:spChg chg="add mod">
          <ac:chgData name="Megan Mims" userId="8c905e59ae37a735" providerId="LiveId" clId="{290B875D-58AE-4F22-9C6B-46227D22BC97}" dt="2021-04-08T03:51:39.958" v="9810" actId="1076"/>
          <ac:spMkLst>
            <pc:docMk/>
            <pc:sldMk cId="1952800347" sldId="271"/>
            <ac:spMk id="2" creationId="{C676D911-90B1-4290-BB2D-4D256EBAAA61}"/>
          </ac:spMkLst>
        </pc:spChg>
        <pc:spChg chg="add mod">
          <ac:chgData name="Megan Mims" userId="8c905e59ae37a735" providerId="LiveId" clId="{290B875D-58AE-4F22-9C6B-46227D22BC97}" dt="2021-04-08T03:51:43.846" v="9811" actId="1076"/>
          <ac:spMkLst>
            <pc:docMk/>
            <pc:sldMk cId="1952800347" sldId="271"/>
            <ac:spMk id="3" creationId="{248C0AAB-13B8-4175-B6D5-57003DE1DBE7}"/>
          </ac:spMkLst>
        </pc:spChg>
        <pc:spChg chg="add del mod">
          <ac:chgData name="Megan Mims" userId="8c905e59ae37a735" providerId="LiveId" clId="{290B875D-58AE-4F22-9C6B-46227D22BC97}" dt="2021-04-08T03:51:34.122" v="9809" actId="478"/>
          <ac:spMkLst>
            <pc:docMk/>
            <pc:sldMk cId="1952800347" sldId="271"/>
            <ac:spMk id="4" creationId="{64B163B4-C17F-4E48-B5CB-4FBC6EC10D5D}"/>
          </ac:spMkLst>
        </pc:spChg>
        <pc:spChg chg="del">
          <ac:chgData name="Megan Mims" userId="8c905e59ae37a735" providerId="LiveId" clId="{290B875D-58AE-4F22-9C6B-46227D22BC97}" dt="2021-04-08T03:45:18.801" v="9514" actId="478"/>
          <ac:spMkLst>
            <pc:docMk/>
            <pc:sldMk cId="1952800347" sldId="271"/>
            <ac:spMk id="5" creationId="{93C55DA4-66CB-4838-8321-81726607D762}"/>
          </ac:spMkLst>
        </pc:spChg>
        <pc:spChg chg="del">
          <ac:chgData name="Megan Mims" userId="8c905e59ae37a735" providerId="LiveId" clId="{290B875D-58AE-4F22-9C6B-46227D22BC97}" dt="2021-04-08T03:45:16.733" v="9513" actId="478"/>
          <ac:spMkLst>
            <pc:docMk/>
            <pc:sldMk cId="1952800347" sldId="271"/>
            <ac:spMk id="6" creationId="{3C577A64-C53B-4619-A125-246760D984E1}"/>
          </ac:spMkLst>
        </pc:spChg>
        <pc:spChg chg="add mod">
          <ac:chgData name="Megan Mims" userId="8c905e59ae37a735" providerId="LiveId" clId="{290B875D-58AE-4F22-9C6B-46227D22BC97}" dt="2021-04-08T03:51:58.650" v="9816" actId="1076"/>
          <ac:spMkLst>
            <pc:docMk/>
            <pc:sldMk cId="1952800347" sldId="271"/>
            <ac:spMk id="7" creationId="{B69D8D53-EBF6-4B7C-BA32-6DE35D4FB5A0}"/>
          </ac:spMkLst>
        </pc:spChg>
        <pc:spChg chg="mod">
          <ac:chgData name="Megan Mims" userId="8c905e59ae37a735" providerId="LiveId" clId="{290B875D-58AE-4F22-9C6B-46227D22BC97}" dt="2021-04-08T05:06:11.726" v="14751" actId="1076"/>
          <ac:spMkLst>
            <pc:docMk/>
            <pc:sldMk cId="1952800347" sldId="271"/>
            <ac:spMk id="9" creationId="{47C4897B-E3EC-4B9C-A939-497A251E3DB5}"/>
          </ac:spMkLst>
        </pc:spChg>
        <pc:spChg chg="add mod">
          <ac:chgData name="Megan Mims" userId="8c905e59ae37a735" providerId="LiveId" clId="{290B875D-58AE-4F22-9C6B-46227D22BC97}" dt="2021-04-08T03:51:53.626" v="9814" actId="1076"/>
          <ac:spMkLst>
            <pc:docMk/>
            <pc:sldMk cId="1952800347" sldId="271"/>
            <ac:spMk id="10" creationId="{56A60C4A-1F79-478C-8931-2D09428657DC}"/>
          </ac:spMkLst>
        </pc:spChg>
        <pc:spChg chg="add mod">
          <ac:chgData name="Megan Mims" userId="8c905e59ae37a735" providerId="LiveId" clId="{290B875D-58AE-4F22-9C6B-46227D22BC97}" dt="2021-04-08T04:46:16.375" v="13837" actId="1076"/>
          <ac:spMkLst>
            <pc:docMk/>
            <pc:sldMk cId="1952800347" sldId="271"/>
            <ac:spMk id="11" creationId="{3B05E15D-84C7-41B1-8D38-005F86A1D208}"/>
          </ac:spMkLst>
        </pc:spChg>
        <pc:spChg chg="mod">
          <ac:chgData name="Megan Mims" userId="8c905e59ae37a735" providerId="LiveId" clId="{290B875D-58AE-4F22-9C6B-46227D22BC97}" dt="2021-04-08T03:49:06.781" v="9705" actId="1076"/>
          <ac:spMkLst>
            <pc:docMk/>
            <pc:sldMk cId="1952800347" sldId="271"/>
            <ac:spMk id="12" creationId="{87A1DCFF-5850-4301-95BB-EDE9F88491E3}"/>
          </ac:spMkLst>
        </pc:spChg>
        <pc:spChg chg="add mod">
          <ac:chgData name="Megan Mims" userId="8c905e59ae37a735" providerId="LiveId" clId="{290B875D-58AE-4F22-9C6B-46227D22BC97}" dt="2021-04-08T04:46:26.499" v="13838" actId="1076"/>
          <ac:spMkLst>
            <pc:docMk/>
            <pc:sldMk cId="1952800347" sldId="271"/>
            <ac:spMk id="13" creationId="{94955804-72D7-4C08-8826-40BBA5482ED3}"/>
          </ac:spMkLst>
        </pc:spChg>
      </pc:sldChg>
      <pc:sldChg chg="addSp delSp modSp add mod">
        <pc:chgData name="Megan Mims" userId="8c905e59ae37a735" providerId="LiveId" clId="{290B875D-58AE-4F22-9C6B-46227D22BC97}" dt="2021-04-08T04:46:39.767" v="13840" actId="20577"/>
        <pc:sldMkLst>
          <pc:docMk/>
          <pc:sldMk cId="285535726" sldId="272"/>
        </pc:sldMkLst>
        <pc:spChg chg="mod">
          <ac:chgData name="Megan Mims" userId="8c905e59ae37a735" providerId="LiveId" clId="{290B875D-58AE-4F22-9C6B-46227D22BC97}" dt="2021-04-08T04:46:39.767" v="13840" actId="20577"/>
          <ac:spMkLst>
            <pc:docMk/>
            <pc:sldMk cId="285535726" sldId="272"/>
            <ac:spMk id="5" creationId="{93C55DA4-66CB-4838-8321-81726607D762}"/>
          </ac:spMkLst>
        </pc:spChg>
        <pc:spChg chg="mod">
          <ac:chgData name="Megan Mims" userId="8c905e59ae37a735" providerId="LiveId" clId="{290B875D-58AE-4F22-9C6B-46227D22BC97}" dt="2021-04-08T03:56:54.269" v="10462" actId="1076"/>
          <ac:spMkLst>
            <pc:docMk/>
            <pc:sldMk cId="285535726" sldId="272"/>
            <ac:spMk id="6" creationId="{3C577A64-C53B-4619-A125-246760D984E1}"/>
          </ac:spMkLst>
        </pc:spChg>
        <pc:spChg chg="add mod">
          <ac:chgData name="Megan Mims" userId="8c905e59ae37a735" providerId="LiveId" clId="{290B875D-58AE-4F22-9C6B-46227D22BC97}" dt="2021-04-08T04:34:03.321" v="13388"/>
          <ac:spMkLst>
            <pc:docMk/>
            <pc:sldMk cId="285535726" sldId="272"/>
            <ac:spMk id="7" creationId="{958014EA-C96C-4B0F-97A1-E5A9D20A8E92}"/>
          </ac:spMkLst>
        </pc:spChg>
        <pc:spChg chg="mod">
          <ac:chgData name="Megan Mims" userId="8c905e59ae37a735" providerId="LiveId" clId="{290B875D-58AE-4F22-9C6B-46227D22BC97}" dt="2021-04-08T03:52:22.325" v="9830" actId="20577"/>
          <ac:spMkLst>
            <pc:docMk/>
            <pc:sldMk cId="285535726" sldId="272"/>
            <ac:spMk id="8" creationId="{F0849D40-03F7-7B4B-A22F-13C378254564}"/>
          </ac:spMkLst>
        </pc:spChg>
        <pc:spChg chg="del">
          <ac:chgData name="Megan Mims" userId="8c905e59ae37a735" providerId="LiveId" clId="{290B875D-58AE-4F22-9C6B-46227D22BC97}" dt="2021-04-08T03:52:45.396" v="9831" actId="478"/>
          <ac:spMkLst>
            <pc:docMk/>
            <pc:sldMk cId="285535726" sldId="272"/>
            <ac:spMk id="9" creationId="{47C4897B-E3EC-4B9C-A939-497A251E3DB5}"/>
          </ac:spMkLst>
        </pc:spChg>
      </pc:sldChg>
      <pc:sldChg chg="addSp delSp modSp add mod">
        <pc:chgData name="Megan Mims" userId="8c905e59ae37a735" providerId="LiveId" clId="{290B875D-58AE-4F22-9C6B-46227D22BC97}" dt="2021-04-08T04:48:28.542" v="13845" actId="20577"/>
        <pc:sldMkLst>
          <pc:docMk/>
          <pc:sldMk cId="2951317743" sldId="273"/>
        </pc:sldMkLst>
        <pc:spChg chg="add mod">
          <ac:chgData name="Megan Mims" userId="8c905e59ae37a735" providerId="LiveId" clId="{290B875D-58AE-4F22-9C6B-46227D22BC97}" dt="2021-04-08T04:09:03.152" v="11145" actId="14100"/>
          <ac:spMkLst>
            <pc:docMk/>
            <pc:sldMk cId="2951317743" sldId="273"/>
            <ac:spMk id="2" creationId="{ECF71039-1429-4330-A5F5-E29C8EB8D8E2}"/>
          </ac:spMkLst>
        </pc:spChg>
        <pc:spChg chg="del mod">
          <ac:chgData name="Megan Mims" userId="8c905e59ae37a735" providerId="LiveId" clId="{290B875D-58AE-4F22-9C6B-46227D22BC97}" dt="2021-04-08T03:58:48.785" v="10755" actId="478"/>
          <ac:spMkLst>
            <pc:docMk/>
            <pc:sldMk cId="2951317743" sldId="273"/>
            <ac:spMk id="5" creationId="{93C55DA4-66CB-4838-8321-81726607D762}"/>
          </ac:spMkLst>
        </pc:spChg>
        <pc:spChg chg="mod">
          <ac:chgData name="Megan Mims" userId="8c905e59ae37a735" providerId="LiveId" clId="{290B875D-58AE-4F22-9C6B-46227D22BC97}" dt="2021-04-08T03:58:55.939" v="10756" actId="20577"/>
          <ac:spMkLst>
            <pc:docMk/>
            <pc:sldMk cId="2951317743" sldId="273"/>
            <ac:spMk id="6" creationId="{3C577A64-C53B-4619-A125-246760D984E1}"/>
          </ac:spMkLst>
        </pc:spChg>
        <pc:spChg chg="del mod">
          <ac:chgData name="Megan Mims" userId="8c905e59ae37a735" providerId="LiveId" clId="{290B875D-58AE-4F22-9C6B-46227D22BC97}" dt="2021-04-08T03:58:58.740" v="10758" actId="478"/>
          <ac:spMkLst>
            <pc:docMk/>
            <pc:sldMk cId="2951317743" sldId="273"/>
            <ac:spMk id="7" creationId="{958014EA-C96C-4B0F-97A1-E5A9D20A8E92}"/>
          </ac:spMkLst>
        </pc:spChg>
        <pc:spChg chg="add mod">
          <ac:chgData name="Megan Mims" userId="8c905e59ae37a735" providerId="LiveId" clId="{290B875D-58AE-4F22-9C6B-46227D22BC97}" dt="2021-04-08T04:48:28.542" v="13845" actId="20577"/>
          <ac:spMkLst>
            <pc:docMk/>
            <pc:sldMk cId="2951317743" sldId="273"/>
            <ac:spMk id="9" creationId="{B29E18AF-5071-448A-8CC8-301FCACCEAAD}"/>
          </ac:spMkLst>
        </pc:spChg>
        <pc:spChg chg="add mod">
          <ac:chgData name="Megan Mims" userId="8c905e59ae37a735" providerId="LiveId" clId="{290B875D-58AE-4F22-9C6B-46227D22BC97}" dt="2021-04-08T04:03:39.945" v="11098" actId="962"/>
          <ac:spMkLst>
            <pc:docMk/>
            <pc:sldMk cId="2951317743" sldId="273"/>
            <ac:spMk id="10" creationId="{B245B7C4-3634-4E7A-892E-C4E4E0018239}"/>
          </ac:spMkLst>
        </pc:spChg>
        <pc:spChg chg="add mod">
          <ac:chgData name="Megan Mims" userId="8c905e59ae37a735" providerId="LiveId" clId="{290B875D-58AE-4F22-9C6B-46227D22BC97}" dt="2021-04-08T04:08:05.607" v="11132" actId="1076"/>
          <ac:spMkLst>
            <pc:docMk/>
            <pc:sldMk cId="2951317743" sldId="273"/>
            <ac:spMk id="16" creationId="{76A4360F-1CD8-4F9A-94E3-B00B59DF002D}"/>
          </ac:spMkLst>
        </pc:spChg>
        <pc:spChg chg="add mod">
          <ac:chgData name="Megan Mims" userId="8c905e59ae37a735" providerId="LiveId" clId="{290B875D-58AE-4F22-9C6B-46227D22BC97}" dt="2021-04-08T04:08:00.859" v="11131" actId="1076"/>
          <ac:spMkLst>
            <pc:docMk/>
            <pc:sldMk cId="2951317743" sldId="273"/>
            <ac:spMk id="17" creationId="{E9162532-5D87-4502-A858-F0EEF621653C}"/>
          </ac:spMkLst>
        </pc:spChg>
        <pc:picChg chg="add mod">
          <ac:chgData name="Megan Mims" userId="8c905e59ae37a735" providerId="LiveId" clId="{290B875D-58AE-4F22-9C6B-46227D22BC97}" dt="2021-04-08T04:07:50.003" v="11130" actId="1076"/>
          <ac:picMkLst>
            <pc:docMk/>
            <pc:sldMk cId="2951317743" sldId="273"/>
            <ac:picMk id="4" creationId="{744E40CA-CBFA-4CB4-AC69-138B41CCFEBC}"/>
          </ac:picMkLst>
        </pc:picChg>
        <pc:picChg chg="add del mod">
          <ac:chgData name="Megan Mims" userId="8c905e59ae37a735" providerId="LiveId" clId="{290B875D-58AE-4F22-9C6B-46227D22BC97}" dt="2021-04-08T04:05:33.376" v="11107" actId="478"/>
          <ac:picMkLst>
            <pc:docMk/>
            <pc:sldMk cId="2951317743" sldId="273"/>
            <ac:picMk id="13" creationId="{47CD3B2F-67C6-4CDC-ADE8-EAD90978D2D7}"/>
          </ac:picMkLst>
        </pc:picChg>
        <pc:picChg chg="add mod">
          <ac:chgData name="Megan Mims" userId="8c905e59ae37a735" providerId="LiveId" clId="{290B875D-58AE-4F22-9C6B-46227D22BC97}" dt="2021-04-08T04:07:43.153" v="11129" actId="1076"/>
          <ac:picMkLst>
            <pc:docMk/>
            <pc:sldMk cId="2951317743" sldId="273"/>
            <ac:picMk id="15" creationId="{AA0CD93A-8281-441E-B934-56E42C6311DD}"/>
          </ac:picMkLst>
        </pc:picChg>
      </pc:sldChg>
      <pc:sldChg chg="addSp delSp modSp add mod">
        <pc:chgData name="Megan Mims" userId="8c905e59ae37a735" providerId="LiveId" clId="{290B875D-58AE-4F22-9C6B-46227D22BC97}" dt="2021-04-08T04:49:24.868" v="13881" actId="20577"/>
        <pc:sldMkLst>
          <pc:docMk/>
          <pc:sldMk cId="1649458340" sldId="274"/>
        </pc:sldMkLst>
        <pc:spChg chg="mod">
          <ac:chgData name="Megan Mims" userId="8c905e59ae37a735" providerId="LiveId" clId="{290B875D-58AE-4F22-9C6B-46227D22BC97}" dt="2021-04-08T04:49:03.917" v="13864" actId="20577"/>
          <ac:spMkLst>
            <pc:docMk/>
            <pc:sldMk cId="1649458340" sldId="274"/>
            <ac:spMk id="2" creationId="{D26E9F35-ECE2-D94A-84F7-40B220A52512}"/>
          </ac:spMkLst>
        </pc:spChg>
        <pc:spChg chg="mod">
          <ac:chgData name="Megan Mims" userId="8c905e59ae37a735" providerId="LiveId" clId="{290B875D-58AE-4F22-9C6B-46227D22BC97}" dt="2021-04-08T04:10:03.635" v="11168" actId="20577"/>
          <ac:spMkLst>
            <pc:docMk/>
            <pc:sldMk cId="1649458340" sldId="274"/>
            <ac:spMk id="3" creationId="{B17A27DC-1D6F-134F-B848-8F46A03B02CC}"/>
          </ac:spMkLst>
        </pc:spChg>
        <pc:spChg chg="add mod">
          <ac:chgData name="Megan Mims" userId="8c905e59ae37a735" providerId="LiveId" clId="{290B875D-58AE-4F22-9C6B-46227D22BC97}" dt="2021-04-08T04:49:24.868" v="13881" actId="20577"/>
          <ac:spMkLst>
            <pc:docMk/>
            <pc:sldMk cId="1649458340" sldId="274"/>
            <ac:spMk id="6" creationId="{112348DC-6699-4811-B468-DAA02BC6D742}"/>
          </ac:spMkLst>
        </pc:spChg>
        <pc:spChg chg="add del mod">
          <ac:chgData name="Megan Mims" userId="8c905e59ae37a735" providerId="LiveId" clId="{290B875D-58AE-4F22-9C6B-46227D22BC97}" dt="2021-04-08T04:23:05.533" v="12282"/>
          <ac:spMkLst>
            <pc:docMk/>
            <pc:sldMk cId="1649458340" sldId="274"/>
            <ac:spMk id="7" creationId="{704C0D9E-C041-4AC2-ABBE-E11D75CF6B53}"/>
          </ac:spMkLst>
        </pc:spChg>
        <pc:graphicFrameChg chg="del mod">
          <ac:chgData name="Megan Mims" userId="8c905e59ae37a735" providerId="LiveId" clId="{290B875D-58AE-4F22-9C6B-46227D22BC97}" dt="2021-04-08T04:15:59.944" v="11591" actId="478"/>
          <ac:graphicFrameMkLst>
            <pc:docMk/>
            <pc:sldMk cId="1649458340" sldId="274"/>
            <ac:graphicFrameMk id="5" creationId="{6B3BFC63-A65C-49A0-BB20-0BA324684B62}"/>
          </ac:graphicFrameMkLst>
        </pc:graphicFrameChg>
      </pc:sldChg>
      <pc:sldChg chg="delSp modSp add mod">
        <pc:chgData name="Megan Mims" userId="8c905e59ae37a735" providerId="LiveId" clId="{290B875D-58AE-4F22-9C6B-46227D22BC97}" dt="2021-04-08T04:59:40.734" v="14467" actId="27636"/>
        <pc:sldMkLst>
          <pc:docMk/>
          <pc:sldMk cId="2457930725" sldId="275"/>
        </pc:sldMkLst>
        <pc:spChg chg="mod">
          <ac:chgData name="Megan Mims" userId="8c905e59ae37a735" providerId="LiveId" clId="{290B875D-58AE-4F22-9C6B-46227D22BC97}" dt="2021-04-08T04:59:40.734" v="14467" actId="27636"/>
          <ac:spMkLst>
            <pc:docMk/>
            <pc:sldMk cId="2457930725" sldId="275"/>
            <ac:spMk id="2" creationId="{D26E9F35-ECE2-D94A-84F7-40B220A52512}"/>
          </ac:spMkLst>
        </pc:spChg>
        <pc:spChg chg="mod">
          <ac:chgData name="Megan Mims" userId="8c905e59ae37a735" providerId="LiveId" clId="{290B875D-58AE-4F22-9C6B-46227D22BC97}" dt="2021-04-08T04:23:16.544" v="12299" actId="20577"/>
          <ac:spMkLst>
            <pc:docMk/>
            <pc:sldMk cId="2457930725" sldId="275"/>
            <ac:spMk id="3" creationId="{B17A27DC-1D6F-134F-B848-8F46A03B02CC}"/>
          </ac:spMkLst>
        </pc:spChg>
        <pc:spChg chg="del mod">
          <ac:chgData name="Megan Mims" userId="8c905e59ae37a735" providerId="LiveId" clId="{290B875D-58AE-4F22-9C6B-46227D22BC97}" dt="2021-04-08T04:27:56.634" v="12936" actId="478"/>
          <ac:spMkLst>
            <pc:docMk/>
            <pc:sldMk cId="2457930725" sldId="275"/>
            <ac:spMk id="6" creationId="{112348DC-6699-4811-B468-DAA02BC6D742}"/>
          </ac:spMkLst>
        </pc:spChg>
      </pc:sldChg>
      <pc:sldChg chg="addSp delSp modSp add mod">
        <pc:chgData name="Megan Mims" userId="8c905e59ae37a735" providerId="LiveId" clId="{290B875D-58AE-4F22-9C6B-46227D22BC97}" dt="2021-04-08T05:01:36.795" v="14543" actId="20577"/>
        <pc:sldMkLst>
          <pc:docMk/>
          <pc:sldMk cId="3443093953" sldId="276"/>
        </pc:sldMkLst>
        <pc:spChg chg="del">
          <ac:chgData name="Megan Mims" userId="8c905e59ae37a735" providerId="LiveId" clId="{290B875D-58AE-4F22-9C6B-46227D22BC97}" dt="2021-04-08T04:28:17.915" v="12942" actId="478"/>
          <ac:spMkLst>
            <pc:docMk/>
            <pc:sldMk cId="3443093953" sldId="276"/>
            <ac:spMk id="2" creationId="{D26E9F35-ECE2-D94A-84F7-40B220A52512}"/>
          </ac:spMkLst>
        </pc:spChg>
        <pc:spChg chg="mod">
          <ac:chgData name="Megan Mims" userId="8c905e59ae37a735" providerId="LiveId" clId="{290B875D-58AE-4F22-9C6B-46227D22BC97}" dt="2021-04-08T04:52:01.736" v="14065" actId="20577"/>
          <ac:spMkLst>
            <pc:docMk/>
            <pc:sldMk cId="3443093953" sldId="276"/>
            <ac:spMk id="3" creationId="{B17A27DC-1D6F-134F-B848-8F46A03B02CC}"/>
          </ac:spMkLst>
        </pc:spChg>
        <pc:spChg chg="add del mod">
          <ac:chgData name="Megan Mims" userId="8c905e59ae37a735" providerId="LiveId" clId="{290B875D-58AE-4F22-9C6B-46227D22BC97}" dt="2021-04-08T04:28:19.503" v="12943" actId="478"/>
          <ac:spMkLst>
            <pc:docMk/>
            <pc:sldMk cId="3443093953" sldId="276"/>
            <ac:spMk id="5" creationId="{165AE597-1D23-4FE8-B61F-2A882AA93432}"/>
          </ac:spMkLst>
        </pc:spChg>
        <pc:spChg chg="mod">
          <ac:chgData name="Megan Mims" userId="8c905e59ae37a735" providerId="LiveId" clId="{290B875D-58AE-4F22-9C6B-46227D22BC97}" dt="2021-04-08T04:52:05.059" v="14066" actId="6549"/>
          <ac:spMkLst>
            <pc:docMk/>
            <pc:sldMk cId="3443093953" sldId="276"/>
            <ac:spMk id="6" creationId="{112348DC-6699-4811-B468-DAA02BC6D742}"/>
          </ac:spMkLst>
        </pc:spChg>
        <pc:spChg chg="add mod">
          <ac:chgData name="Megan Mims" userId="8c905e59ae37a735" providerId="LiveId" clId="{290B875D-58AE-4F22-9C6B-46227D22BC97}" dt="2021-04-08T05:01:36.795" v="14543" actId="20577"/>
          <ac:spMkLst>
            <pc:docMk/>
            <pc:sldMk cId="3443093953" sldId="276"/>
            <ac:spMk id="7" creationId="{434A8D2F-98A0-4F5D-A174-9CB68340655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7B5DE2-6F7D-4B45-B0F5-A6184228E7C4}" type="doc">
      <dgm:prSet loTypeId="urn:microsoft.com/office/officeart/2005/8/layout/vList6" loCatId="list" qsTypeId="urn:microsoft.com/office/officeart/2005/8/quickstyle/3d4" qsCatId="3D" csTypeId="urn:microsoft.com/office/officeart/2005/8/colors/accent1_2" csCatId="accent1" phldr="1"/>
      <dgm:spPr/>
      <dgm:t>
        <a:bodyPr/>
        <a:lstStyle/>
        <a:p>
          <a:endParaRPr lang="en-US"/>
        </a:p>
      </dgm:t>
    </dgm:pt>
    <dgm:pt modelId="{D7CFF261-1D2A-40BA-9824-6BB63DA08295}">
      <dgm:prSet phldrT="[Text]"/>
      <dgm:spPr>
        <a:solidFill>
          <a:schemeClr val="tx2">
            <a:lumMod val="40000"/>
            <a:lumOff val="60000"/>
          </a:schemeClr>
        </a:solidFill>
        <a:ln>
          <a:solidFill>
            <a:schemeClr val="accent2"/>
          </a:solidFill>
        </a:ln>
      </dgm:spPr>
      <dgm:t>
        <a:bodyPr/>
        <a:lstStyle/>
        <a:p>
          <a:r>
            <a:rPr lang="en-US" dirty="0"/>
            <a:t>What is Mental Health</a:t>
          </a:r>
        </a:p>
      </dgm:t>
    </dgm:pt>
    <dgm:pt modelId="{C68E26B0-28E2-4829-9B8D-19E3996D0091}" type="parTrans" cxnId="{D38037DD-EBFE-4325-8819-05C3C9197047}">
      <dgm:prSet/>
      <dgm:spPr/>
      <dgm:t>
        <a:bodyPr/>
        <a:lstStyle/>
        <a:p>
          <a:endParaRPr lang="en-US"/>
        </a:p>
      </dgm:t>
    </dgm:pt>
    <dgm:pt modelId="{7284AAC2-13E2-47E2-9D89-2A620F2E05F7}" type="sibTrans" cxnId="{D38037DD-EBFE-4325-8819-05C3C9197047}">
      <dgm:prSet/>
      <dgm:spPr/>
      <dgm:t>
        <a:bodyPr/>
        <a:lstStyle/>
        <a:p>
          <a:endParaRPr lang="en-US"/>
        </a:p>
      </dgm:t>
    </dgm:pt>
    <dgm:pt modelId="{899C6053-0915-4BFF-B804-096D0F137EA6}">
      <dgm:prSet phldrT="[Text]"/>
      <dgm:spPr>
        <a:solidFill>
          <a:schemeClr val="tx2">
            <a:lumMod val="40000"/>
            <a:lumOff val="60000"/>
          </a:schemeClr>
        </a:solidFill>
      </dgm:spPr>
      <dgm:t>
        <a:bodyPr/>
        <a:lstStyle/>
        <a:p>
          <a:r>
            <a:rPr lang="en-US" dirty="0"/>
            <a:t>Reaching Out</a:t>
          </a:r>
        </a:p>
      </dgm:t>
    </dgm:pt>
    <dgm:pt modelId="{1B04C60F-2597-4D95-9D21-7C602744804B}" type="parTrans" cxnId="{1FFFB3DA-E8ED-4ACB-81A1-18B757F8507E}">
      <dgm:prSet/>
      <dgm:spPr/>
      <dgm:t>
        <a:bodyPr/>
        <a:lstStyle/>
        <a:p>
          <a:endParaRPr lang="en-US"/>
        </a:p>
      </dgm:t>
    </dgm:pt>
    <dgm:pt modelId="{909C2184-FDA8-4C9F-A022-8CDE153A8C80}" type="sibTrans" cxnId="{1FFFB3DA-E8ED-4ACB-81A1-18B757F8507E}">
      <dgm:prSet/>
      <dgm:spPr/>
      <dgm:t>
        <a:bodyPr/>
        <a:lstStyle/>
        <a:p>
          <a:endParaRPr lang="en-US"/>
        </a:p>
      </dgm:t>
    </dgm:pt>
    <dgm:pt modelId="{D1A850F6-DA40-4192-8E22-F67DB4B04DE6}">
      <dgm:prSet phldrT="[Text]"/>
      <dgm:spPr>
        <a:solidFill>
          <a:schemeClr val="tx2">
            <a:lumMod val="40000"/>
            <a:lumOff val="60000"/>
          </a:schemeClr>
        </a:solidFill>
      </dgm:spPr>
      <dgm:t>
        <a:bodyPr/>
        <a:lstStyle/>
        <a:p>
          <a:r>
            <a:rPr lang="en-US" dirty="0"/>
            <a:t>Common Mental Illnesses </a:t>
          </a:r>
        </a:p>
      </dgm:t>
    </dgm:pt>
    <dgm:pt modelId="{8EB10BFF-6725-4F25-A3A6-8BBE180AB41F}" type="parTrans" cxnId="{88079BCF-BFDD-46ED-8CEB-592F03211EBB}">
      <dgm:prSet/>
      <dgm:spPr/>
      <dgm:t>
        <a:bodyPr/>
        <a:lstStyle/>
        <a:p>
          <a:endParaRPr lang="en-US"/>
        </a:p>
      </dgm:t>
    </dgm:pt>
    <dgm:pt modelId="{2A7B71E1-C1E2-4430-81A4-23F20FB8B7B4}" type="sibTrans" cxnId="{88079BCF-BFDD-46ED-8CEB-592F03211EBB}">
      <dgm:prSet/>
      <dgm:spPr/>
      <dgm:t>
        <a:bodyPr/>
        <a:lstStyle/>
        <a:p>
          <a:endParaRPr lang="en-US"/>
        </a:p>
      </dgm:t>
    </dgm:pt>
    <dgm:pt modelId="{545F6BFE-DCAF-4115-93F1-184DF224B0ED}">
      <dgm:prSet phldrT="[Text]"/>
      <dgm:spPr>
        <a:solidFill>
          <a:schemeClr val="tx2">
            <a:lumMod val="40000"/>
            <a:lumOff val="60000"/>
          </a:schemeClr>
        </a:solidFill>
      </dgm:spPr>
      <dgm:t>
        <a:bodyPr/>
        <a:lstStyle/>
        <a:p>
          <a:r>
            <a:rPr lang="en-US" dirty="0"/>
            <a:t>Signs &amp; Symptoms</a:t>
          </a:r>
        </a:p>
      </dgm:t>
    </dgm:pt>
    <dgm:pt modelId="{C18938C2-6A12-4E6F-97D2-C7BCACDABEF1}" type="parTrans" cxnId="{752DE7D4-09C0-4F6A-8108-C70E126232C5}">
      <dgm:prSet/>
      <dgm:spPr/>
      <dgm:t>
        <a:bodyPr/>
        <a:lstStyle/>
        <a:p>
          <a:endParaRPr lang="en-US"/>
        </a:p>
      </dgm:t>
    </dgm:pt>
    <dgm:pt modelId="{7A768E3F-1A50-44B4-82D3-0DD870F98F97}" type="sibTrans" cxnId="{752DE7D4-09C0-4F6A-8108-C70E126232C5}">
      <dgm:prSet/>
      <dgm:spPr/>
      <dgm:t>
        <a:bodyPr/>
        <a:lstStyle/>
        <a:p>
          <a:endParaRPr lang="en-US"/>
        </a:p>
      </dgm:t>
    </dgm:pt>
    <dgm:pt modelId="{33718D98-665C-425F-9203-90EC1AA0B963}">
      <dgm:prSet phldrT="[Text]"/>
      <dgm:spPr>
        <a:solidFill>
          <a:schemeClr val="bg1">
            <a:alpha val="90000"/>
          </a:schemeClr>
        </a:solidFill>
      </dgm:spPr>
      <dgm:t>
        <a:bodyPr/>
        <a:lstStyle/>
        <a:p>
          <a:r>
            <a:rPr lang="en-US" dirty="0"/>
            <a:t>Disclaimer</a:t>
          </a:r>
        </a:p>
      </dgm:t>
    </dgm:pt>
    <dgm:pt modelId="{52280812-D592-4390-A050-9F66135DBB21}" type="parTrans" cxnId="{64BCA241-DF65-427C-99F7-5CC4DBDE6DEA}">
      <dgm:prSet/>
      <dgm:spPr/>
      <dgm:t>
        <a:bodyPr/>
        <a:lstStyle/>
        <a:p>
          <a:endParaRPr lang="en-US"/>
        </a:p>
      </dgm:t>
    </dgm:pt>
    <dgm:pt modelId="{DDC4720D-56EC-4226-90A0-54A6E8765041}" type="sibTrans" cxnId="{64BCA241-DF65-427C-99F7-5CC4DBDE6DEA}">
      <dgm:prSet/>
      <dgm:spPr/>
      <dgm:t>
        <a:bodyPr/>
        <a:lstStyle/>
        <a:p>
          <a:endParaRPr lang="en-US"/>
        </a:p>
      </dgm:t>
    </dgm:pt>
    <dgm:pt modelId="{0078C6E7-44EF-4028-AC67-5262F70AA81B}">
      <dgm:prSet phldrT="[Text]"/>
      <dgm:spPr>
        <a:solidFill>
          <a:schemeClr val="bg1">
            <a:alpha val="90000"/>
          </a:schemeClr>
        </a:solidFill>
      </dgm:spPr>
      <dgm:t>
        <a:bodyPr/>
        <a:lstStyle/>
        <a:p>
          <a:r>
            <a:rPr lang="en-US" dirty="0"/>
            <a:t>Overview </a:t>
          </a:r>
        </a:p>
      </dgm:t>
    </dgm:pt>
    <dgm:pt modelId="{C357881F-F7D4-4073-A6D1-25E85C41564C}" type="parTrans" cxnId="{A62FD445-FA40-4864-BC7C-61F2DFF22C04}">
      <dgm:prSet/>
      <dgm:spPr/>
      <dgm:t>
        <a:bodyPr/>
        <a:lstStyle/>
        <a:p>
          <a:endParaRPr lang="en-US"/>
        </a:p>
      </dgm:t>
    </dgm:pt>
    <dgm:pt modelId="{B7120AA4-16DD-4A3F-8ABC-EA842B66B168}" type="sibTrans" cxnId="{A62FD445-FA40-4864-BC7C-61F2DFF22C04}">
      <dgm:prSet/>
      <dgm:spPr/>
      <dgm:t>
        <a:bodyPr/>
        <a:lstStyle/>
        <a:p>
          <a:endParaRPr lang="en-US"/>
        </a:p>
      </dgm:t>
    </dgm:pt>
    <dgm:pt modelId="{2FA31D3B-5970-42F7-B0FE-07556C9F70B5}">
      <dgm:prSet phldrT="[Text]"/>
      <dgm:spPr>
        <a:solidFill>
          <a:schemeClr val="bg1">
            <a:alpha val="90000"/>
          </a:schemeClr>
        </a:solidFill>
      </dgm:spPr>
      <dgm:t>
        <a:bodyPr/>
        <a:lstStyle/>
        <a:p>
          <a:r>
            <a:rPr lang="en-US" dirty="0"/>
            <a:t>Things to Consider</a:t>
          </a:r>
        </a:p>
      </dgm:t>
    </dgm:pt>
    <dgm:pt modelId="{CFE04099-10ED-4B92-A759-DACB134FEC07}" type="parTrans" cxnId="{4A3BD3CE-2037-454E-8277-9A5B53E9A3C3}">
      <dgm:prSet/>
      <dgm:spPr/>
      <dgm:t>
        <a:bodyPr/>
        <a:lstStyle/>
        <a:p>
          <a:endParaRPr lang="en-US"/>
        </a:p>
      </dgm:t>
    </dgm:pt>
    <dgm:pt modelId="{92969B3C-6821-4D27-85BC-C4B1EA6CCFA7}" type="sibTrans" cxnId="{4A3BD3CE-2037-454E-8277-9A5B53E9A3C3}">
      <dgm:prSet/>
      <dgm:spPr/>
      <dgm:t>
        <a:bodyPr/>
        <a:lstStyle/>
        <a:p>
          <a:endParaRPr lang="en-US"/>
        </a:p>
      </dgm:t>
    </dgm:pt>
    <dgm:pt modelId="{E1FD0DCE-8685-40FA-8EB7-A0503EA3FEC1}">
      <dgm:prSet phldrT="[Text]"/>
      <dgm:spPr>
        <a:solidFill>
          <a:schemeClr val="bg1">
            <a:alpha val="90000"/>
          </a:schemeClr>
        </a:solidFill>
      </dgm:spPr>
      <dgm:t>
        <a:bodyPr/>
        <a:lstStyle/>
        <a:p>
          <a:r>
            <a:rPr lang="en-US" dirty="0"/>
            <a:t>Healthy Development Markers</a:t>
          </a:r>
        </a:p>
      </dgm:t>
    </dgm:pt>
    <dgm:pt modelId="{0C996424-A6BA-4CCE-A350-4CE1E79302C3}" type="parTrans" cxnId="{BCFC3D8C-1559-4F3B-82DB-2A510F0406C9}">
      <dgm:prSet/>
      <dgm:spPr/>
      <dgm:t>
        <a:bodyPr/>
        <a:lstStyle/>
        <a:p>
          <a:endParaRPr lang="en-US"/>
        </a:p>
      </dgm:t>
    </dgm:pt>
    <dgm:pt modelId="{42CE37F2-CA5A-4A74-9E91-16B13FEA390E}" type="sibTrans" cxnId="{BCFC3D8C-1559-4F3B-82DB-2A510F0406C9}">
      <dgm:prSet/>
      <dgm:spPr/>
      <dgm:t>
        <a:bodyPr/>
        <a:lstStyle/>
        <a:p>
          <a:endParaRPr lang="en-US"/>
        </a:p>
      </dgm:t>
    </dgm:pt>
    <dgm:pt modelId="{1F94F9D7-6F47-4609-9F4E-463BBB57CF61}">
      <dgm:prSet phldrT="[Text]"/>
      <dgm:spPr>
        <a:solidFill>
          <a:schemeClr val="bg1">
            <a:alpha val="90000"/>
          </a:schemeClr>
        </a:solidFill>
      </dgm:spPr>
      <dgm:t>
        <a:bodyPr/>
        <a:lstStyle/>
        <a:p>
          <a:r>
            <a:rPr lang="en-US" dirty="0"/>
            <a:t>Signs For Concern</a:t>
          </a:r>
        </a:p>
      </dgm:t>
    </dgm:pt>
    <dgm:pt modelId="{DFCA0186-B046-4601-AB42-07D06FD5887A}" type="parTrans" cxnId="{8219E131-D194-4109-AEDD-95F35D5A274E}">
      <dgm:prSet/>
      <dgm:spPr/>
      <dgm:t>
        <a:bodyPr/>
        <a:lstStyle/>
        <a:p>
          <a:endParaRPr lang="en-US"/>
        </a:p>
      </dgm:t>
    </dgm:pt>
    <dgm:pt modelId="{08B387DA-5664-4A7F-A10B-8743FB86F83F}" type="sibTrans" cxnId="{8219E131-D194-4109-AEDD-95F35D5A274E}">
      <dgm:prSet/>
      <dgm:spPr/>
      <dgm:t>
        <a:bodyPr/>
        <a:lstStyle/>
        <a:p>
          <a:endParaRPr lang="en-US"/>
        </a:p>
      </dgm:t>
    </dgm:pt>
    <dgm:pt modelId="{59629CCC-D217-40E5-B87B-C1EBE20F8F4E}">
      <dgm:prSet phldrT="[Text]"/>
      <dgm:spPr>
        <a:solidFill>
          <a:schemeClr val="bg1">
            <a:alpha val="90000"/>
          </a:schemeClr>
        </a:solidFill>
      </dgm:spPr>
      <dgm:t>
        <a:bodyPr/>
        <a:lstStyle/>
        <a:p>
          <a:r>
            <a:rPr lang="en-US" dirty="0"/>
            <a:t>ADHD</a:t>
          </a:r>
        </a:p>
      </dgm:t>
    </dgm:pt>
    <dgm:pt modelId="{DA7D838E-2596-47A2-B1DE-4D6DC0C6D79F}" type="parTrans" cxnId="{C42D1485-4AC4-4403-AA50-9A219F21C54B}">
      <dgm:prSet/>
      <dgm:spPr/>
      <dgm:t>
        <a:bodyPr/>
        <a:lstStyle/>
        <a:p>
          <a:endParaRPr lang="en-US"/>
        </a:p>
      </dgm:t>
    </dgm:pt>
    <dgm:pt modelId="{7FF1627B-6559-4483-A6CA-9E98CC7B84A6}" type="sibTrans" cxnId="{C42D1485-4AC4-4403-AA50-9A219F21C54B}">
      <dgm:prSet/>
      <dgm:spPr/>
      <dgm:t>
        <a:bodyPr/>
        <a:lstStyle/>
        <a:p>
          <a:endParaRPr lang="en-US"/>
        </a:p>
      </dgm:t>
    </dgm:pt>
    <dgm:pt modelId="{3679E0CC-34C2-4741-B44E-787155FA4067}">
      <dgm:prSet phldrT="[Text]"/>
      <dgm:spPr>
        <a:solidFill>
          <a:schemeClr val="bg1">
            <a:alpha val="90000"/>
          </a:schemeClr>
        </a:solidFill>
      </dgm:spPr>
      <dgm:t>
        <a:bodyPr/>
        <a:lstStyle/>
        <a:p>
          <a:r>
            <a:rPr lang="en-US" dirty="0"/>
            <a:t>Fear, Worry, &amp; Anxiety</a:t>
          </a:r>
        </a:p>
      </dgm:t>
    </dgm:pt>
    <dgm:pt modelId="{5691F32C-BCEC-4FC5-8BFD-71F796918DFA}" type="parTrans" cxnId="{94B41A79-3179-4690-97D9-6CC7C484B064}">
      <dgm:prSet/>
      <dgm:spPr/>
      <dgm:t>
        <a:bodyPr/>
        <a:lstStyle/>
        <a:p>
          <a:endParaRPr lang="en-US"/>
        </a:p>
      </dgm:t>
    </dgm:pt>
    <dgm:pt modelId="{EE309829-A1BC-4D6A-B308-7EDE19289483}" type="sibTrans" cxnId="{94B41A79-3179-4690-97D9-6CC7C484B064}">
      <dgm:prSet/>
      <dgm:spPr/>
      <dgm:t>
        <a:bodyPr/>
        <a:lstStyle/>
        <a:p>
          <a:endParaRPr lang="en-US"/>
        </a:p>
      </dgm:t>
    </dgm:pt>
    <dgm:pt modelId="{37A81654-C5EB-4666-A66B-ECD8B1701AB4}">
      <dgm:prSet phldrT="[Text]"/>
      <dgm:spPr>
        <a:solidFill>
          <a:schemeClr val="bg1">
            <a:alpha val="90000"/>
          </a:schemeClr>
        </a:solidFill>
      </dgm:spPr>
      <dgm:t>
        <a:bodyPr/>
        <a:lstStyle/>
        <a:p>
          <a:r>
            <a:rPr lang="en-US" dirty="0"/>
            <a:t>Support</a:t>
          </a:r>
        </a:p>
      </dgm:t>
    </dgm:pt>
    <dgm:pt modelId="{AB1D2A78-A219-41F2-8C27-A251EA6E57C9}" type="parTrans" cxnId="{E4E09B8D-9CE7-4855-A009-1B30EB13D37A}">
      <dgm:prSet/>
      <dgm:spPr/>
      <dgm:t>
        <a:bodyPr/>
        <a:lstStyle/>
        <a:p>
          <a:endParaRPr lang="en-US"/>
        </a:p>
      </dgm:t>
    </dgm:pt>
    <dgm:pt modelId="{4E905387-FD3C-4A0D-AD06-C14246BA5C18}" type="sibTrans" cxnId="{E4E09B8D-9CE7-4855-A009-1B30EB13D37A}">
      <dgm:prSet/>
      <dgm:spPr/>
      <dgm:t>
        <a:bodyPr/>
        <a:lstStyle/>
        <a:p>
          <a:endParaRPr lang="en-US"/>
        </a:p>
      </dgm:t>
    </dgm:pt>
    <dgm:pt modelId="{6B8146B8-67C5-42A5-B79F-111DA333FE43}">
      <dgm:prSet phldrT="[Text]"/>
      <dgm:spPr>
        <a:solidFill>
          <a:schemeClr val="bg1">
            <a:alpha val="90000"/>
          </a:schemeClr>
        </a:solidFill>
      </dgm:spPr>
      <dgm:t>
        <a:bodyPr/>
        <a:lstStyle/>
        <a:p>
          <a:r>
            <a:rPr lang="en-US" dirty="0"/>
            <a:t>Treatment</a:t>
          </a:r>
        </a:p>
      </dgm:t>
    </dgm:pt>
    <dgm:pt modelId="{0C9E2DFE-09F7-4101-963E-750CB4223726}" type="parTrans" cxnId="{FDE079AE-596A-422D-9555-E2CCAABDC6B7}">
      <dgm:prSet/>
      <dgm:spPr/>
      <dgm:t>
        <a:bodyPr/>
        <a:lstStyle/>
        <a:p>
          <a:endParaRPr lang="en-US"/>
        </a:p>
      </dgm:t>
    </dgm:pt>
    <dgm:pt modelId="{F9607319-666D-4E68-BCCA-583984D9BDCE}" type="sibTrans" cxnId="{FDE079AE-596A-422D-9555-E2CCAABDC6B7}">
      <dgm:prSet/>
      <dgm:spPr/>
      <dgm:t>
        <a:bodyPr/>
        <a:lstStyle/>
        <a:p>
          <a:endParaRPr lang="en-US"/>
        </a:p>
      </dgm:t>
    </dgm:pt>
    <dgm:pt modelId="{C19C00D2-C7C1-465D-A83F-959C5601C16A}">
      <dgm:prSet phldrT="[Text]"/>
      <dgm:spPr>
        <a:solidFill>
          <a:schemeClr val="bg1">
            <a:alpha val="90000"/>
          </a:schemeClr>
        </a:solidFill>
      </dgm:spPr>
      <dgm:t>
        <a:bodyPr/>
        <a:lstStyle/>
        <a:p>
          <a:r>
            <a:rPr lang="en-US" dirty="0"/>
            <a:t>Mental Health Continuum</a:t>
          </a:r>
        </a:p>
      </dgm:t>
    </dgm:pt>
    <dgm:pt modelId="{8012FF77-CFB4-4484-A556-2CD8D4D8D172}" type="parTrans" cxnId="{D886B5FA-9805-4D88-B898-6937F1EF8F6E}">
      <dgm:prSet/>
      <dgm:spPr/>
      <dgm:t>
        <a:bodyPr/>
        <a:lstStyle/>
        <a:p>
          <a:endParaRPr lang="en-US"/>
        </a:p>
      </dgm:t>
    </dgm:pt>
    <dgm:pt modelId="{0C47F0D0-78DF-4589-A0F2-1A6539646223}" type="sibTrans" cxnId="{D886B5FA-9805-4D88-B898-6937F1EF8F6E}">
      <dgm:prSet/>
      <dgm:spPr/>
      <dgm:t>
        <a:bodyPr/>
        <a:lstStyle/>
        <a:p>
          <a:endParaRPr lang="en-US"/>
        </a:p>
      </dgm:t>
    </dgm:pt>
    <dgm:pt modelId="{C91183DA-F79D-4093-B1F6-D9EEAE6AA1BF}">
      <dgm:prSet phldrT="[Text]"/>
      <dgm:spPr>
        <a:solidFill>
          <a:schemeClr val="bg1">
            <a:alpha val="90000"/>
          </a:schemeClr>
        </a:solidFill>
      </dgm:spPr>
      <dgm:t>
        <a:bodyPr/>
        <a:lstStyle/>
        <a:p>
          <a:r>
            <a:rPr lang="en-US" dirty="0"/>
            <a:t>Depression</a:t>
          </a:r>
        </a:p>
      </dgm:t>
    </dgm:pt>
    <dgm:pt modelId="{4FFA5D22-A925-4B54-98E0-4347441FEF77}" type="parTrans" cxnId="{D3FC9795-9056-4176-B53D-56BF3CBE8B37}">
      <dgm:prSet/>
      <dgm:spPr/>
      <dgm:t>
        <a:bodyPr/>
        <a:lstStyle/>
        <a:p>
          <a:endParaRPr lang="en-US"/>
        </a:p>
      </dgm:t>
    </dgm:pt>
    <dgm:pt modelId="{D7ACB6AD-9C7F-4215-8367-B0DA30371972}" type="sibTrans" cxnId="{D3FC9795-9056-4176-B53D-56BF3CBE8B37}">
      <dgm:prSet/>
      <dgm:spPr/>
      <dgm:t>
        <a:bodyPr/>
        <a:lstStyle/>
        <a:p>
          <a:endParaRPr lang="en-US"/>
        </a:p>
      </dgm:t>
    </dgm:pt>
    <dgm:pt modelId="{DD41B407-8C07-4197-B521-1D6C8A3AF1A2}">
      <dgm:prSet phldrT="[Text]"/>
      <dgm:spPr>
        <a:solidFill>
          <a:schemeClr val="bg1">
            <a:alpha val="90000"/>
          </a:schemeClr>
        </a:solidFill>
      </dgm:spPr>
      <dgm:t>
        <a:bodyPr/>
        <a:lstStyle/>
        <a:p>
          <a:r>
            <a:rPr lang="en-US" dirty="0"/>
            <a:t>Statistics</a:t>
          </a:r>
        </a:p>
      </dgm:t>
    </dgm:pt>
    <dgm:pt modelId="{B614EBCB-6007-40B3-9455-15263A851040}" type="parTrans" cxnId="{26426F57-62DD-457A-9C9D-F67F813118CB}">
      <dgm:prSet/>
      <dgm:spPr/>
    </dgm:pt>
    <dgm:pt modelId="{3BB14F1E-46B9-4E08-B443-EB37D78B8AE8}" type="sibTrans" cxnId="{26426F57-62DD-457A-9C9D-F67F813118CB}">
      <dgm:prSet/>
      <dgm:spPr/>
    </dgm:pt>
    <dgm:pt modelId="{19D383A5-971B-476B-A02C-86FEAC816979}" type="pres">
      <dgm:prSet presAssocID="{237B5DE2-6F7D-4B45-B0F5-A6184228E7C4}" presName="Name0" presStyleCnt="0">
        <dgm:presLayoutVars>
          <dgm:dir/>
          <dgm:animLvl val="lvl"/>
          <dgm:resizeHandles/>
        </dgm:presLayoutVars>
      </dgm:prSet>
      <dgm:spPr/>
      <dgm:t>
        <a:bodyPr/>
        <a:lstStyle/>
        <a:p>
          <a:endParaRPr lang="en-US"/>
        </a:p>
      </dgm:t>
    </dgm:pt>
    <dgm:pt modelId="{0DDB5CDE-A410-4CDB-84DC-82A7CD565FB6}" type="pres">
      <dgm:prSet presAssocID="{D7CFF261-1D2A-40BA-9824-6BB63DA08295}" presName="linNode" presStyleCnt="0"/>
      <dgm:spPr/>
    </dgm:pt>
    <dgm:pt modelId="{6FA41CEF-805A-41A9-86A7-B2CC6BE66A93}" type="pres">
      <dgm:prSet presAssocID="{D7CFF261-1D2A-40BA-9824-6BB63DA08295}" presName="parentShp" presStyleLbl="node1" presStyleIdx="0" presStyleCnt="4">
        <dgm:presLayoutVars>
          <dgm:bulletEnabled val="1"/>
        </dgm:presLayoutVars>
      </dgm:prSet>
      <dgm:spPr/>
      <dgm:t>
        <a:bodyPr/>
        <a:lstStyle/>
        <a:p>
          <a:endParaRPr lang="en-US"/>
        </a:p>
      </dgm:t>
    </dgm:pt>
    <dgm:pt modelId="{964F2688-423E-44A5-B5F2-AB0D8404B8A3}" type="pres">
      <dgm:prSet presAssocID="{D7CFF261-1D2A-40BA-9824-6BB63DA08295}" presName="childShp" presStyleLbl="bgAccFollowNode1" presStyleIdx="0" presStyleCnt="4">
        <dgm:presLayoutVars>
          <dgm:bulletEnabled val="1"/>
        </dgm:presLayoutVars>
      </dgm:prSet>
      <dgm:spPr/>
      <dgm:t>
        <a:bodyPr/>
        <a:lstStyle/>
        <a:p>
          <a:endParaRPr lang="en-US"/>
        </a:p>
      </dgm:t>
    </dgm:pt>
    <dgm:pt modelId="{163E71BA-BD23-4053-A0C4-8AF84F7C30CF}" type="pres">
      <dgm:prSet presAssocID="{7284AAC2-13E2-47E2-9D89-2A620F2E05F7}" presName="spacing" presStyleCnt="0"/>
      <dgm:spPr/>
    </dgm:pt>
    <dgm:pt modelId="{1DB6FD37-B7F4-4073-9CE2-6BCD5EF26087}" type="pres">
      <dgm:prSet presAssocID="{545F6BFE-DCAF-4115-93F1-184DF224B0ED}" presName="linNode" presStyleCnt="0"/>
      <dgm:spPr/>
    </dgm:pt>
    <dgm:pt modelId="{5C0BFCEF-4AEB-4114-8DB5-52CEB6D5E5E4}" type="pres">
      <dgm:prSet presAssocID="{545F6BFE-DCAF-4115-93F1-184DF224B0ED}" presName="parentShp" presStyleLbl="node1" presStyleIdx="1" presStyleCnt="4">
        <dgm:presLayoutVars>
          <dgm:bulletEnabled val="1"/>
        </dgm:presLayoutVars>
      </dgm:prSet>
      <dgm:spPr/>
      <dgm:t>
        <a:bodyPr/>
        <a:lstStyle/>
        <a:p>
          <a:endParaRPr lang="en-US"/>
        </a:p>
      </dgm:t>
    </dgm:pt>
    <dgm:pt modelId="{4A32D721-320A-45D5-A1C9-E4F7A62AE183}" type="pres">
      <dgm:prSet presAssocID="{545F6BFE-DCAF-4115-93F1-184DF224B0ED}" presName="childShp" presStyleLbl="bgAccFollowNode1" presStyleIdx="1" presStyleCnt="4">
        <dgm:presLayoutVars>
          <dgm:bulletEnabled val="1"/>
        </dgm:presLayoutVars>
      </dgm:prSet>
      <dgm:spPr/>
      <dgm:t>
        <a:bodyPr/>
        <a:lstStyle/>
        <a:p>
          <a:endParaRPr lang="en-US"/>
        </a:p>
      </dgm:t>
    </dgm:pt>
    <dgm:pt modelId="{2C551C3A-484F-4491-AE77-BB77CD25675C}" type="pres">
      <dgm:prSet presAssocID="{7A768E3F-1A50-44B4-82D3-0DD870F98F97}" presName="spacing" presStyleCnt="0"/>
      <dgm:spPr/>
    </dgm:pt>
    <dgm:pt modelId="{3AD089BA-94F7-4398-901D-4DC2A3B1848A}" type="pres">
      <dgm:prSet presAssocID="{D1A850F6-DA40-4192-8E22-F67DB4B04DE6}" presName="linNode" presStyleCnt="0"/>
      <dgm:spPr/>
    </dgm:pt>
    <dgm:pt modelId="{C9F73927-1C2F-4103-9958-C294CEDD8B6D}" type="pres">
      <dgm:prSet presAssocID="{D1A850F6-DA40-4192-8E22-F67DB4B04DE6}" presName="parentShp" presStyleLbl="node1" presStyleIdx="2" presStyleCnt="4">
        <dgm:presLayoutVars>
          <dgm:bulletEnabled val="1"/>
        </dgm:presLayoutVars>
      </dgm:prSet>
      <dgm:spPr/>
      <dgm:t>
        <a:bodyPr/>
        <a:lstStyle/>
        <a:p>
          <a:endParaRPr lang="en-US"/>
        </a:p>
      </dgm:t>
    </dgm:pt>
    <dgm:pt modelId="{7A54D9BF-E581-46B9-A83C-D85AD0C88E7B}" type="pres">
      <dgm:prSet presAssocID="{D1A850F6-DA40-4192-8E22-F67DB4B04DE6}" presName="childShp" presStyleLbl="bgAccFollowNode1" presStyleIdx="2" presStyleCnt="4" custLinFactNeighborX="314" custLinFactNeighborY="1509">
        <dgm:presLayoutVars>
          <dgm:bulletEnabled val="1"/>
        </dgm:presLayoutVars>
      </dgm:prSet>
      <dgm:spPr/>
      <dgm:t>
        <a:bodyPr/>
        <a:lstStyle/>
        <a:p>
          <a:endParaRPr lang="en-US"/>
        </a:p>
      </dgm:t>
    </dgm:pt>
    <dgm:pt modelId="{8E4A174F-CB06-4E8C-904B-F997FE32534E}" type="pres">
      <dgm:prSet presAssocID="{2A7B71E1-C1E2-4430-81A4-23F20FB8B7B4}" presName="spacing" presStyleCnt="0"/>
      <dgm:spPr/>
    </dgm:pt>
    <dgm:pt modelId="{9FA60141-3F8B-4667-B5C5-A09C99CC3116}" type="pres">
      <dgm:prSet presAssocID="{899C6053-0915-4BFF-B804-096D0F137EA6}" presName="linNode" presStyleCnt="0"/>
      <dgm:spPr/>
    </dgm:pt>
    <dgm:pt modelId="{AEDCA340-4B50-4ABD-A692-241EAAEE039B}" type="pres">
      <dgm:prSet presAssocID="{899C6053-0915-4BFF-B804-096D0F137EA6}" presName="parentShp" presStyleLbl="node1" presStyleIdx="3" presStyleCnt="4">
        <dgm:presLayoutVars>
          <dgm:bulletEnabled val="1"/>
        </dgm:presLayoutVars>
      </dgm:prSet>
      <dgm:spPr/>
      <dgm:t>
        <a:bodyPr/>
        <a:lstStyle/>
        <a:p>
          <a:endParaRPr lang="en-US"/>
        </a:p>
      </dgm:t>
    </dgm:pt>
    <dgm:pt modelId="{663995A3-BF03-4D96-9BB3-ADEABF567AE4}" type="pres">
      <dgm:prSet presAssocID="{899C6053-0915-4BFF-B804-096D0F137EA6}" presName="childShp" presStyleLbl="bgAccFollowNode1" presStyleIdx="3" presStyleCnt="4">
        <dgm:presLayoutVars>
          <dgm:bulletEnabled val="1"/>
        </dgm:presLayoutVars>
      </dgm:prSet>
      <dgm:spPr/>
      <dgm:t>
        <a:bodyPr/>
        <a:lstStyle/>
        <a:p>
          <a:endParaRPr lang="en-US"/>
        </a:p>
      </dgm:t>
    </dgm:pt>
  </dgm:ptLst>
  <dgm:cxnLst>
    <dgm:cxn modelId="{2364D3F1-E73C-4672-8072-3CD49EF7712C}" type="presOf" srcId="{899C6053-0915-4BFF-B804-096D0F137EA6}" destId="{AEDCA340-4B50-4ABD-A692-241EAAEE039B}" srcOrd="0" destOrd="0" presId="urn:microsoft.com/office/officeart/2005/8/layout/vList6"/>
    <dgm:cxn modelId="{C42D1485-4AC4-4403-AA50-9A219F21C54B}" srcId="{D1A850F6-DA40-4192-8E22-F67DB4B04DE6}" destId="{59629CCC-D217-40E5-B87B-C1EBE20F8F4E}" srcOrd="0" destOrd="0" parTransId="{DA7D838E-2596-47A2-B1DE-4D6DC0C6D79F}" sibTransId="{7FF1627B-6559-4483-A6CA-9E98CC7B84A6}"/>
    <dgm:cxn modelId="{AD1BCC8F-9591-452C-A38E-72B9496F5052}" type="presOf" srcId="{E1FD0DCE-8685-40FA-8EB7-A0503EA3FEC1}" destId="{4A32D721-320A-45D5-A1C9-E4F7A62AE183}" srcOrd="0" destOrd="1" presId="urn:microsoft.com/office/officeart/2005/8/layout/vList6"/>
    <dgm:cxn modelId="{1B59000F-A0E7-46DC-80D4-BFDDDDBE5799}" type="presOf" srcId="{37A81654-C5EB-4666-A66B-ECD8B1701AB4}" destId="{663995A3-BF03-4D96-9BB3-ADEABF567AE4}" srcOrd="0" destOrd="0" presId="urn:microsoft.com/office/officeart/2005/8/layout/vList6"/>
    <dgm:cxn modelId="{A80D0510-A229-4863-9F14-9B50196861F6}" type="presOf" srcId="{6B8146B8-67C5-42A5-B79F-111DA333FE43}" destId="{663995A3-BF03-4D96-9BB3-ADEABF567AE4}" srcOrd="0" destOrd="1" presId="urn:microsoft.com/office/officeart/2005/8/layout/vList6"/>
    <dgm:cxn modelId="{4F672535-C5DF-4AE6-95ED-E1F7812CA363}" type="presOf" srcId="{1F94F9D7-6F47-4609-9F4E-463BBB57CF61}" destId="{4A32D721-320A-45D5-A1C9-E4F7A62AE183}" srcOrd="0" destOrd="2" presId="urn:microsoft.com/office/officeart/2005/8/layout/vList6"/>
    <dgm:cxn modelId="{EB3D2BB2-31DE-446B-9D4D-25C9EAEFF9EC}" type="presOf" srcId="{D7CFF261-1D2A-40BA-9824-6BB63DA08295}" destId="{6FA41CEF-805A-41A9-86A7-B2CC6BE66A93}" srcOrd="0" destOrd="0" presId="urn:microsoft.com/office/officeart/2005/8/layout/vList6"/>
    <dgm:cxn modelId="{B6150D31-9DCF-4295-AD08-A3998474AA07}" type="presOf" srcId="{C91183DA-F79D-4093-B1F6-D9EEAE6AA1BF}" destId="{7A54D9BF-E581-46B9-A83C-D85AD0C88E7B}" srcOrd="0" destOrd="2" presId="urn:microsoft.com/office/officeart/2005/8/layout/vList6"/>
    <dgm:cxn modelId="{F55D6307-557C-4487-B4B3-F8F22271EE55}" type="presOf" srcId="{59629CCC-D217-40E5-B87B-C1EBE20F8F4E}" destId="{7A54D9BF-E581-46B9-A83C-D85AD0C88E7B}" srcOrd="0" destOrd="0" presId="urn:microsoft.com/office/officeart/2005/8/layout/vList6"/>
    <dgm:cxn modelId="{BCFC3D8C-1559-4F3B-82DB-2A510F0406C9}" srcId="{545F6BFE-DCAF-4115-93F1-184DF224B0ED}" destId="{E1FD0DCE-8685-40FA-8EB7-A0503EA3FEC1}" srcOrd="1" destOrd="0" parTransId="{0C996424-A6BA-4CCE-A350-4CE1E79302C3}" sibTransId="{42CE37F2-CA5A-4A74-9E91-16B13FEA390E}"/>
    <dgm:cxn modelId="{88079BCF-BFDD-46ED-8CEB-592F03211EBB}" srcId="{237B5DE2-6F7D-4B45-B0F5-A6184228E7C4}" destId="{D1A850F6-DA40-4192-8E22-F67DB4B04DE6}" srcOrd="2" destOrd="0" parTransId="{8EB10BFF-6725-4F25-A3A6-8BBE180AB41F}" sibTransId="{2A7B71E1-C1E2-4430-81A4-23F20FB8B7B4}"/>
    <dgm:cxn modelId="{D38037DD-EBFE-4325-8819-05C3C9197047}" srcId="{237B5DE2-6F7D-4B45-B0F5-A6184228E7C4}" destId="{D7CFF261-1D2A-40BA-9824-6BB63DA08295}" srcOrd="0" destOrd="0" parTransId="{C68E26B0-28E2-4829-9B8D-19E3996D0091}" sibTransId="{7284AAC2-13E2-47E2-9D89-2A620F2E05F7}"/>
    <dgm:cxn modelId="{8219E131-D194-4109-AEDD-95F35D5A274E}" srcId="{545F6BFE-DCAF-4115-93F1-184DF224B0ED}" destId="{1F94F9D7-6F47-4609-9F4E-463BBB57CF61}" srcOrd="2" destOrd="0" parTransId="{DFCA0186-B046-4601-AB42-07D06FD5887A}" sibTransId="{08B387DA-5664-4A7F-A10B-8743FB86F83F}"/>
    <dgm:cxn modelId="{D886B5FA-9805-4D88-B898-6937F1EF8F6E}" srcId="{899C6053-0915-4BFF-B804-096D0F137EA6}" destId="{C19C00D2-C7C1-465D-A83F-959C5601C16A}" srcOrd="2" destOrd="0" parTransId="{8012FF77-CFB4-4484-A556-2CD8D4D8D172}" sibTransId="{0C47F0D0-78DF-4589-A0F2-1A6539646223}"/>
    <dgm:cxn modelId="{26426F57-62DD-457A-9C9D-F67F813118CB}" srcId="{D7CFF261-1D2A-40BA-9824-6BB63DA08295}" destId="{DD41B407-8C07-4197-B521-1D6C8A3AF1A2}" srcOrd="1" destOrd="0" parTransId="{B614EBCB-6007-40B3-9455-15263A851040}" sibTransId="{3BB14F1E-46B9-4E08-B443-EB37D78B8AE8}"/>
    <dgm:cxn modelId="{E8B18A7B-DCBA-40EE-8918-D7EAC82C9711}" type="presOf" srcId="{0078C6E7-44EF-4028-AC67-5262F70AA81B}" destId="{964F2688-423E-44A5-B5F2-AB0D8404B8A3}" srcOrd="0" destOrd="2" presId="urn:microsoft.com/office/officeart/2005/8/layout/vList6"/>
    <dgm:cxn modelId="{F1649C37-747F-4E1F-A495-EE36F91B7B73}" type="presOf" srcId="{33718D98-665C-425F-9203-90EC1AA0B963}" destId="{964F2688-423E-44A5-B5F2-AB0D8404B8A3}" srcOrd="0" destOrd="0" presId="urn:microsoft.com/office/officeart/2005/8/layout/vList6"/>
    <dgm:cxn modelId="{752DE7D4-09C0-4F6A-8108-C70E126232C5}" srcId="{237B5DE2-6F7D-4B45-B0F5-A6184228E7C4}" destId="{545F6BFE-DCAF-4115-93F1-184DF224B0ED}" srcOrd="1" destOrd="0" parTransId="{C18938C2-6A12-4E6F-97D2-C7BCACDABEF1}" sibTransId="{7A768E3F-1A50-44B4-82D3-0DD870F98F97}"/>
    <dgm:cxn modelId="{D3FC9795-9056-4176-B53D-56BF3CBE8B37}" srcId="{D1A850F6-DA40-4192-8E22-F67DB4B04DE6}" destId="{C91183DA-F79D-4093-B1F6-D9EEAE6AA1BF}" srcOrd="2" destOrd="0" parTransId="{4FFA5D22-A925-4B54-98E0-4347441FEF77}" sibTransId="{D7ACB6AD-9C7F-4215-8367-B0DA30371972}"/>
    <dgm:cxn modelId="{1FFFB3DA-E8ED-4ACB-81A1-18B757F8507E}" srcId="{237B5DE2-6F7D-4B45-B0F5-A6184228E7C4}" destId="{899C6053-0915-4BFF-B804-096D0F137EA6}" srcOrd="3" destOrd="0" parTransId="{1B04C60F-2597-4D95-9D21-7C602744804B}" sibTransId="{909C2184-FDA8-4C9F-A022-8CDE153A8C80}"/>
    <dgm:cxn modelId="{E4E09B8D-9CE7-4855-A009-1B30EB13D37A}" srcId="{899C6053-0915-4BFF-B804-096D0F137EA6}" destId="{37A81654-C5EB-4666-A66B-ECD8B1701AB4}" srcOrd="0" destOrd="0" parTransId="{AB1D2A78-A219-41F2-8C27-A251EA6E57C9}" sibTransId="{4E905387-FD3C-4A0D-AD06-C14246BA5C18}"/>
    <dgm:cxn modelId="{817EBD65-56C9-40AC-BA65-896FCF33BC68}" type="presOf" srcId="{DD41B407-8C07-4197-B521-1D6C8A3AF1A2}" destId="{964F2688-423E-44A5-B5F2-AB0D8404B8A3}" srcOrd="0" destOrd="1" presId="urn:microsoft.com/office/officeart/2005/8/layout/vList6"/>
    <dgm:cxn modelId="{924EE0AB-2AA1-495C-9105-AFE512D189F2}" type="presOf" srcId="{C19C00D2-C7C1-465D-A83F-959C5601C16A}" destId="{663995A3-BF03-4D96-9BB3-ADEABF567AE4}" srcOrd="0" destOrd="2" presId="urn:microsoft.com/office/officeart/2005/8/layout/vList6"/>
    <dgm:cxn modelId="{4A3BD3CE-2037-454E-8277-9A5B53E9A3C3}" srcId="{545F6BFE-DCAF-4115-93F1-184DF224B0ED}" destId="{2FA31D3B-5970-42F7-B0FE-07556C9F70B5}" srcOrd="0" destOrd="0" parTransId="{CFE04099-10ED-4B92-A759-DACB134FEC07}" sibTransId="{92969B3C-6821-4D27-85BC-C4B1EA6CCFA7}"/>
    <dgm:cxn modelId="{2579D8B1-0E8D-4FBC-B510-CDEF5847484D}" type="presOf" srcId="{237B5DE2-6F7D-4B45-B0F5-A6184228E7C4}" destId="{19D383A5-971B-476B-A02C-86FEAC816979}" srcOrd="0" destOrd="0" presId="urn:microsoft.com/office/officeart/2005/8/layout/vList6"/>
    <dgm:cxn modelId="{64BCA241-DF65-427C-99F7-5CC4DBDE6DEA}" srcId="{D7CFF261-1D2A-40BA-9824-6BB63DA08295}" destId="{33718D98-665C-425F-9203-90EC1AA0B963}" srcOrd="0" destOrd="0" parTransId="{52280812-D592-4390-A050-9F66135DBB21}" sibTransId="{DDC4720D-56EC-4226-90A0-54A6E8765041}"/>
    <dgm:cxn modelId="{4F179428-4610-40C2-9A1F-0BEFDF704DF5}" type="presOf" srcId="{545F6BFE-DCAF-4115-93F1-184DF224B0ED}" destId="{5C0BFCEF-4AEB-4114-8DB5-52CEB6D5E5E4}" srcOrd="0" destOrd="0" presId="urn:microsoft.com/office/officeart/2005/8/layout/vList6"/>
    <dgm:cxn modelId="{FB61A8CF-6C0A-4855-9AE8-98B06D4552DA}" type="presOf" srcId="{3679E0CC-34C2-4741-B44E-787155FA4067}" destId="{7A54D9BF-E581-46B9-A83C-D85AD0C88E7B}" srcOrd="0" destOrd="1" presId="urn:microsoft.com/office/officeart/2005/8/layout/vList6"/>
    <dgm:cxn modelId="{B8A44C26-E0B3-4F88-88CE-55EC45F54612}" type="presOf" srcId="{2FA31D3B-5970-42F7-B0FE-07556C9F70B5}" destId="{4A32D721-320A-45D5-A1C9-E4F7A62AE183}" srcOrd="0" destOrd="0" presId="urn:microsoft.com/office/officeart/2005/8/layout/vList6"/>
    <dgm:cxn modelId="{FDE079AE-596A-422D-9555-E2CCAABDC6B7}" srcId="{899C6053-0915-4BFF-B804-096D0F137EA6}" destId="{6B8146B8-67C5-42A5-B79F-111DA333FE43}" srcOrd="1" destOrd="0" parTransId="{0C9E2DFE-09F7-4101-963E-750CB4223726}" sibTransId="{F9607319-666D-4E68-BCCA-583984D9BDCE}"/>
    <dgm:cxn modelId="{A62FD445-FA40-4864-BC7C-61F2DFF22C04}" srcId="{D7CFF261-1D2A-40BA-9824-6BB63DA08295}" destId="{0078C6E7-44EF-4028-AC67-5262F70AA81B}" srcOrd="2" destOrd="0" parTransId="{C357881F-F7D4-4073-A6D1-25E85C41564C}" sibTransId="{B7120AA4-16DD-4A3F-8ABC-EA842B66B168}"/>
    <dgm:cxn modelId="{94B41A79-3179-4690-97D9-6CC7C484B064}" srcId="{D1A850F6-DA40-4192-8E22-F67DB4B04DE6}" destId="{3679E0CC-34C2-4741-B44E-787155FA4067}" srcOrd="1" destOrd="0" parTransId="{5691F32C-BCEC-4FC5-8BFD-71F796918DFA}" sibTransId="{EE309829-A1BC-4D6A-B308-7EDE19289483}"/>
    <dgm:cxn modelId="{61D53412-31F5-430E-9B77-6CCC172C842D}" type="presOf" srcId="{D1A850F6-DA40-4192-8E22-F67DB4B04DE6}" destId="{C9F73927-1C2F-4103-9958-C294CEDD8B6D}" srcOrd="0" destOrd="0" presId="urn:microsoft.com/office/officeart/2005/8/layout/vList6"/>
    <dgm:cxn modelId="{575342C6-ED2A-4821-B058-7985D0DDC2A6}" type="presParOf" srcId="{19D383A5-971B-476B-A02C-86FEAC816979}" destId="{0DDB5CDE-A410-4CDB-84DC-82A7CD565FB6}" srcOrd="0" destOrd="0" presId="urn:microsoft.com/office/officeart/2005/8/layout/vList6"/>
    <dgm:cxn modelId="{F6C65203-E230-4BF5-B36D-1F84B4A8BEAB}" type="presParOf" srcId="{0DDB5CDE-A410-4CDB-84DC-82A7CD565FB6}" destId="{6FA41CEF-805A-41A9-86A7-B2CC6BE66A93}" srcOrd="0" destOrd="0" presId="urn:microsoft.com/office/officeart/2005/8/layout/vList6"/>
    <dgm:cxn modelId="{9744493E-315D-48B3-A4CD-197412EA5DE6}" type="presParOf" srcId="{0DDB5CDE-A410-4CDB-84DC-82A7CD565FB6}" destId="{964F2688-423E-44A5-B5F2-AB0D8404B8A3}" srcOrd="1" destOrd="0" presId="urn:microsoft.com/office/officeart/2005/8/layout/vList6"/>
    <dgm:cxn modelId="{ACC3F7D1-051E-482B-8B73-ACE30B8140D3}" type="presParOf" srcId="{19D383A5-971B-476B-A02C-86FEAC816979}" destId="{163E71BA-BD23-4053-A0C4-8AF84F7C30CF}" srcOrd="1" destOrd="0" presId="urn:microsoft.com/office/officeart/2005/8/layout/vList6"/>
    <dgm:cxn modelId="{A35E2B00-FA67-46B8-B5B9-FC481A34842D}" type="presParOf" srcId="{19D383A5-971B-476B-A02C-86FEAC816979}" destId="{1DB6FD37-B7F4-4073-9CE2-6BCD5EF26087}" srcOrd="2" destOrd="0" presId="urn:microsoft.com/office/officeart/2005/8/layout/vList6"/>
    <dgm:cxn modelId="{381D60E2-5FCE-4F84-8E8B-D39EC9EC9AC7}" type="presParOf" srcId="{1DB6FD37-B7F4-4073-9CE2-6BCD5EF26087}" destId="{5C0BFCEF-4AEB-4114-8DB5-52CEB6D5E5E4}" srcOrd="0" destOrd="0" presId="urn:microsoft.com/office/officeart/2005/8/layout/vList6"/>
    <dgm:cxn modelId="{333274B8-92F3-42BF-ADDE-BF9668477942}" type="presParOf" srcId="{1DB6FD37-B7F4-4073-9CE2-6BCD5EF26087}" destId="{4A32D721-320A-45D5-A1C9-E4F7A62AE183}" srcOrd="1" destOrd="0" presId="urn:microsoft.com/office/officeart/2005/8/layout/vList6"/>
    <dgm:cxn modelId="{CBF5ED3D-2635-48AF-9299-025E06537EF0}" type="presParOf" srcId="{19D383A5-971B-476B-A02C-86FEAC816979}" destId="{2C551C3A-484F-4491-AE77-BB77CD25675C}" srcOrd="3" destOrd="0" presId="urn:microsoft.com/office/officeart/2005/8/layout/vList6"/>
    <dgm:cxn modelId="{52EE57BD-AB71-44C9-81A4-37B8FE6EAB8E}" type="presParOf" srcId="{19D383A5-971B-476B-A02C-86FEAC816979}" destId="{3AD089BA-94F7-4398-901D-4DC2A3B1848A}" srcOrd="4" destOrd="0" presId="urn:microsoft.com/office/officeart/2005/8/layout/vList6"/>
    <dgm:cxn modelId="{3BCDB974-6A66-4910-A64D-35E5FC6DDB9F}" type="presParOf" srcId="{3AD089BA-94F7-4398-901D-4DC2A3B1848A}" destId="{C9F73927-1C2F-4103-9958-C294CEDD8B6D}" srcOrd="0" destOrd="0" presId="urn:microsoft.com/office/officeart/2005/8/layout/vList6"/>
    <dgm:cxn modelId="{084266FD-2991-46BA-8EE5-4FC5888F8523}" type="presParOf" srcId="{3AD089BA-94F7-4398-901D-4DC2A3B1848A}" destId="{7A54D9BF-E581-46B9-A83C-D85AD0C88E7B}" srcOrd="1" destOrd="0" presId="urn:microsoft.com/office/officeart/2005/8/layout/vList6"/>
    <dgm:cxn modelId="{AFF80A67-8406-4F35-B391-A262DD33079F}" type="presParOf" srcId="{19D383A5-971B-476B-A02C-86FEAC816979}" destId="{8E4A174F-CB06-4E8C-904B-F997FE32534E}" srcOrd="5" destOrd="0" presId="urn:microsoft.com/office/officeart/2005/8/layout/vList6"/>
    <dgm:cxn modelId="{F4C3F013-B4A4-4591-8AEA-2B63CF4F8F00}" type="presParOf" srcId="{19D383A5-971B-476B-A02C-86FEAC816979}" destId="{9FA60141-3F8B-4667-B5C5-A09C99CC3116}" srcOrd="6" destOrd="0" presId="urn:microsoft.com/office/officeart/2005/8/layout/vList6"/>
    <dgm:cxn modelId="{B521783E-9D1F-416F-A81C-4CEA68372FD3}" type="presParOf" srcId="{9FA60141-3F8B-4667-B5C5-A09C99CC3116}" destId="{AEDCA340-4B50-4ABD-A692-241EAAEE039B}" srcOrd="0" destOrd="0" presId="urn:microsoft.com/office/officeart/2005/8/layout/vList6"/>
    <dgm:cxn modelId="{E9723F25-CC0F-4C77-9BD7-CC86C6122383}" type="presParOf" srcId="{9FA60141-3F8B-4667-B5C5-A09C99CC3116}" destId="{663995A3-BF03-4D96-9BB3-ADEABF567AE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8861230C-AFA2-464F-A1B3-3B64A78074C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EB354BB-7162-464F-A1E7-FEE7BE47D225}">
      <dgm:prSet phldrT="[Text]"/>
      <dgm:spPr/>
      <dgm:t>
        <a:bodyPr/>
        <a:lstStyle/>
        <a:p>
          <a:r>
            <a:rPr lang="en-US" dirty="0"/>
            <a:t>INTENSITY</a:t>
          </a:r>
        </a:p>
      </dgm:t>
    </dgm:pt>
    <dgm:pt modelId="{EAB755F9-77F9-43C9-8F1C-79489CF92A1D}" type="parTrans" cxnId="{5F51364F-40A2-4949-8D3E-005B24B8374B}">
      <dgm:prSet/>
      <dgm:spPr/>
      <dgm:t>
        <a:bodyPr/>
        <a:lstStyle/>
        <a:p>
          <a:endParaRPr lang="en-US"/>
        </a:p>
      </dgm:t>
    </dgm:pt>
    <dgm:pt modelId="{74D7B193-9D76-4808-888A-01DC15E2D62C}" type="sibTrans" cxnId="{5F51364F-40A2-4949-8D3E-005B24B8374B}">
      <dgm:prSet/>
      <dgm:spPr/>
      <dgm:t>
        <a:bodyPr/>
        <a:lstStyle/>
        <a:p>
          <a:endParaRPr lang="en-US"/>
        </a:p>
      </dgm:t>
    </dgm:pt>
    <dgm:pt modelId="{1BC40501-A933-4447-946B-F3C5A5DA5575}">
      <dgm:prSet phldrT="[Text]"/>
      <dgm:spPr>
        <a:noFill/>
        <a:ln>
          <a:solidFill>
            <a:schemeClr val="bg2">
              <a:alpha val="90000"/>
            </a:schemeClr>
          </a:solidFill>
        </a:ln>
      </dgm:spPr>
      <dgm:t>
        <a:bodyPr/>
        <a:lstStyle/>
        <a:p>
          <a:r>
            <a:rPr lang="en-US" dirty="0"/>
            <a:t>How intense are your child’s behaviors, thoughts, or emotions?</a:t>
          </a:r>
        </a:p>
      </dgm:t>
    </dgm:pt>
    <dgm:pt modelId="{C00DD992-D066-403D-A0B1-C277DBE567E2}" type="parTrans" cxnId="{0E64F355-1AEC-4382-94AA-89907B36A516}">
      <dgm:prSet/>
      <dgm:spPr/>
      <dgm:t>
        <a:bodyPr/>
        <a:lstStyle/>
        <a:p>
          <a:endParaRPr lang="en-US"/>
        </a:p>
      </dgm:t>
    </dgm:pt>
    <dgm:pt modelId="{9F5F7BE0-8B93-4B9D-AD20-B1D4893D5DC1}" type="sibTrans" cxnId="{0E64F355-1AEC-4382-94AA-89907B36A516}">
      <dgm:prSet/>
      <dgm:spPr/>
      <dgm:t>
        <a:bodyPr/>
        <a:lstStyle/>
        <a:p>
          <a:endParaRPr lang="en-US"/>
        </a:p>
      </dgm:t>
    </dgm:pt>
    <dgm:pt modelId="{1182E5BA-BDF2-47E7-BFCB-68FF21B88241}">
      <dgm:prSet phldrT="[Text]"/>
      <dgm:spPr>
        <a:solidFill>
          <a:schemeClr val="tx2">
            <a:lumMod val="40000"/>
            <a:lumOff val="60000"/>
          </a:schemeClr>
        </a:solidFill>
      </dgm:spPr>
      <dgm:t>
        <a:bodyPr/>
        <a:lstStyle/>
        <a:p>
          <a:r>
            <a:rPr lang="en-US" dirty="0"/>
            <a:t>FREQUENCY</a:t>
          </a:r>
        </a:p>
      </dgm:t>
    </dgm:pt>
    <dgm:pt modelId="{834BC272-C647-4072-B1D0-EE71F5835EDA}" type="parTrans" cxnId="{C856EFD6-7A9A-40D8-87D9-A0B3A0486FDC}">
      <dgm:prSet/>
      <dgm:spPr/>
      <dgm:t>
        <a:bodyPr/>
        <a:lstStyle/>
        <a:p>
          <a:endParaRPr lang="en-US"/>
        </a:p>
      </dgm:t>
    </dgm:pt>
    <dgm:pt modelId="{F348FA4D-DE8D-4A75-B8E9-3636D0F0CC08}" type="sibTrans" cxnId="{C856EFD6-7A9A-40D8-87D9-A0B3A0486FDC}">
      <dgm:prSet/>
      <dgm:spPr/>
      <dgm:t>
        <a:bodyPr/>
        <a:lstStyle/>
        <a:p>
          <a:endParaRPr lang="en-US"/>
        </a:p>
      </dgm:t>
    </dgm:pt>
    <dgm:pt modelId="{F1508B4B-54E1-41CA-A565-8CD1BDDF2490}">
      <dgm:prSet phldrT="[Text]"/>
      <dgm:spPr>
        <a:noFill/>
        <a:ln>
          <a:solidFill>
            <a:schemeClr val="tx2">
              <a:lumMod val="40000"/>
              <a:lumOff val="60000"/>
              <a:alpha val="90000"/>
            </a:schemeClr>
          </a:solidFill>
        </a:ln>
      </dgm:spPr>
      <dgm:t>
        <a:bodyPr/>
        <a:lstStyle/>
        <a:p>
          <a:r>
            <a:rPr lang="en-US" dirty="0"/>
            <a:t>How often does your child feel or behave this way?</a:t>
          </a:r>
        </a:p>
      </dgm:t>
    </dgm:pt>
    <dgm:pt modelId="{31D43AE2-42CE-4531-B068-E32CF64E6642}" type="parTrans" cxnId="{7C390932-EA90-42AE-8FA0-1EE1DDD39786}">
      <dgm:prSet/>
      <dgm:spPr/>
      <dgm:t>
        <a:bodyPr/>
        <a:lstStyle/>
        <a:p>
          <a:endParaRPr lang="en-US"/>
        </a:p>
      </dgm:t>
    </dgm:pt>
    <dgm:pt modelId="{8289EF21-E77D-4643-82A8-682C5699C2C0}" type="sibTrans" cxnId="{7C390932-EA90-42AE-8FA0-1EE1DDD39786}">
      <dgm:prSet/>
      <dgm:spPr/>
      <dgm:t>
        <a:bodyPr/>
        <a:lstStyle/>
        <a:p>
          <a:endParaRPr lang="en-US"/>
        </a:p>
      </dgm:t>
    </dgm:pt>
    <dgm:pt modelId="{087762C5-07E7-48E4-BD6A-051EF12B9838}">
      <dgm:prSet phldrT="[Text]"/>
      <dgm:spPr>
        <a:solidFill>
          <a:schemeClr val="accent2"/>
        </a:solidFill>
      </dgm:spPr>
      <dgm:t>
        <a:bodyPr/>
        <a:lstStyle/>
        <a:p>
          <a:r>
            <a:rPr lang="en-US" dirty="0"/>
            <a:t>DURATION</a:t>
          </a:r>
        </a:p>
      </dgm:t>
    </dgm:pt>
    <dgm:pt modelId="{EAA433A9-6318-4C25-983A-D77651C47D88}" type="parTrans" cxnId="{DFF295FC-18FC-45B6-B7F3-F96685D5CDCF}">
      <dgm:prSet/>
      <dgm:spPr/>
      <dgm:t>
        <a:bodyPr/>
        <a:lstStyle/>
        <a:p>
          <a:endParaRPr lang="en-US"/>
        </a:p>
      </dgm:t>
    </dgm:pt>
    <dgm:pt modelId="{E9C6CF13-C78A-4424-96B0-EDDC4FD07239}" type="sibTrans" cxnId="{DFF295FC-18FC-45B6-B7F3-F96685D5CDCF}">
      <dgm:prSet/>
      <dgm:spPr/>
      <dgm:t>
        <a:bodyPr/>
        <a:lstStyle/>
        <a:p>
          <a:endParaRPr lang="en-US"/>
        </a:p>
      </dgm:t>
    </dgm:pt>
    <dgm:pt modelId="{B085C46D-98A1-4174-9561-EB9C3F653005}">
      <dgm:prSet phldrT="[Text]"/>
      <dgm:spPr>
        <a:noFill/>
        <a:ln>
          <a:solidFill>
            <a:schemeClr val="accent3">
              <a:lumMod val="75000"/>
              <a:alpha val="90000"/>
            </a:schemeClr>
          </a:solidFill>
        </a:ln>
      </dgm:spPr>
      <dgm:t>
        <a:bodyPr/>
        <a:lstStyle/>
        <a:p>
          <a:r>
            <a:rPr lang="en-US" b="1" dirty="0"/>
            <a:t>Above all else, </a:t>
          </a:r>
          <a:r>
            <a:rPr lang="en-US" dirty="0"/>
            <a:t>how well is your child functioning in life (social, academics, ADLs)? Are they impaired in anyway?</a:t>
          </a:r>
        </a:p>
      </dgm:t>
    </dgm:pt>
    <dgm:pt modelId="{9EAFEC89-7D47-45BB-A57F-5288D68FF6A0}" type="parTrans" cxnId="{8BE14359-BF28-4F37-B57B-02B28AE4E0D9}">
      <dgm:prSet/>
      <dgm:spPr/>
      <dgm:t>
        <a:bodyPr/>
        <a:lstStyle/>
        <a:p>
          <a:endParaRPr lang="en-US"/>
        </a:p>
      </dgm:t>
    </dgm:pt>
    <dgm:pt modelId="{4BBE5446-047F-4FC9-BF1D-B17E919FE3C2}" type="sibTrans" cxnId="{8BE14359-BF28-4F37-B57B-02B28AE4E0D9}">
      <dgm:prSet/>
      <dgm:spPr/>
      <dgm:t>
        <a:bodyPr/>
        <a:lstStyle/>
        <a:p>
          <a:endParaRPr lang="en-US"/>
        </a:p>
      </dgm:t>
    </dgm:pt>
    <dgm:pt modelId="{9D30BC3E-9C54-4910-92E3-63A76E837EAF}">
      <dgm:prSet phldrT="[Text]"/>
      <dgm:spPr>
        <a:solidFill>
          <a:schemeClr val="accent3">
            <a:lumMod val="75000"/>
          </a:schemeClr>
        </a:solidFill>
      </dgm:spPr>
      <dgm:t>
        <a:bodyPr/>
        <a:lstStyle/>
        <a:p>
          <a:r>
            <a:rPr lang="en-US" dirty="0"/>
            <a:t>FUNCTIONALLY</a:t>
          </a:r>
        </a:p>
      </dgm:t>
    </dgm:pt>
    <dgm:pt modelId="{AC178479-F5D7-4C6F-8491-1EE78FA35DEB}" type="parTrans" cxnId="{E1090D56-0DC8-4CA3-B059-E72F027A9CC9}">
      <dgm:prSet/>
      <dgm:spPr/>
      <dgm:t>
        <a:bodyPr/>
        <a:lstStyle/>
        <a:p>
          <a:endParaRPr lang="en-US"/>
        </a:p>
      </dgm:t>
    </dgm:pt>
    <dgm:pt modelId="{B6452C58-6FA3-492E-9DAF-23CBFCF515D0}" type="sibTrans" cxnId="{E1090D56-0DC8-4CA3-B059-E72F027A9CC9}">
      <dgm:prSet/>
      <dgm:spPr/>
      <dgm:t>
        <a:bodyPr/>
        <a:lstStyle/>
        <a:p>
          <a:endParaRPr lang="en-US"/>
        </a:p>
      </dgm:t>
    </dgm:pt>
    <dgm:pt modelId="{97274863-8CD0-494F-8863-ABCD417F21E3}">
      <dgm:prSet phldrT="[Text]"/>
      <dgm:spPr>
        <a:noFill/>
        <a:ln>
          <a:solidFill>
            <a:schemeClr val="accent2">
              <a:alpha val="90000"/>
            </a:schemeClr>
          </a:solidFill>
        </a:ln>
      </dgm:spPr>
      <dgm:t>
        <a:bodyPr/>
        <a:lstStyle/>
        <a:p>
          <a:r>
            <a:rPr lang="en-US" dirty="0"/>
            <a:t>How long do these individual episodes or periods last?</a:t>
          </a:r>
        </a:p>
      </dgm:t>
    </dgm:pt>
    <dgm:pt modelId="{55DDD86E-C8F9-4B93-A6EE-29D399A7EC74}" type="parTrans" cxnId="{8E5BF563-1A53-42B4-A45E-EA6BA53F34FB}">
      <dgm:prSet/>
      <dgm:spPr/>
      <dgm:t>
        <a:bodyPr/>
        <a:lstStyle/>
        <a:p>
          <a:endParaRPr lang="en-US"/>
        </a:p>
      </dgm:t>
    </dgm:pt>
    <dgm:pt modelId="{A4B4940C-4033-4139-80DD-B787A24FB769}" type="sibTrans" cxnId="{8E5BF563-1A53-42B4-A45E-EA6BA53F34FB}">
      <dgm:prSet/>
      <dgm:spPr/>
      <dgm:t>
        <a:bodyPr/>
        <a:lstStyle/>
        <a:p>
          <a:endParaRPr lang="en-US"/>
        </a:p>
      </dgm:t>
    </dgm:pt>
    <dgm:pt modelId="{CB38ACDB-D22F-466D-8B10-3DB4BDD4B80C}" type="pres">
      <dgm:prSet presAssocID="{8861230C-AFA2-464F-A1B3-3B64A78074CF}" presName="Name0" presStyleCnt="0">
        <dgm:presLayoutVars>
          <dgm:dir/>
          <dgm:animLvl val="lvl"/>
          <dgm:resizeHandles val="exact"/>
        </dgm:presLayoutVars>
      </dgm:prSet>
      <dgm:spPr/>
      <dgm:t>
        <a:bodyPr/>
        <a:lstStyle/>
        <a:p>
          <a:endParaRPr lang="en-US"/>
        </a:p>
      </dgm:t>
    </dgm:pt>
    <dgm:pt modelId="{E7EBC85C-1B60-4EDC-8EB0-C3071C40C102}" type="pres">
      <dgm:prSet presAssocID="{7EB354BB-7162-464F-A1E7-FEE7BE47D225}" presName="linNode" presStyleCnt="0"/>
      <dgm:spPr/>
    </dgm:pt>
    <dgm:pt modelId="{19D5E32B-3392-43EE-9E33-CE3AD094043E}" type="pres">
      <dgm:prSet presAssocID="{7EB354BB-7162-464F-A1E7-FEE7BE47D225}" presName="parentText" presStyleLbl="node1" presStyleIdx="0" presStyleCnt="4">
        <dgm:presLayoutVars>
          <dgm:chMax val="1"/>
          <dgm:bulletEnabled val="1"/>
        </dgm:presLayoutVars>
      </dgm:prSet>
      <dgm:spPr/>
      <dgm:t>
        <a:bodyPr/>
        <a:lstStyle/>
        <a:p>
          <a:endParaRPr lang="en-US"/>
        </a:p>
      </dgm:t>
    </dgm:pt>
    <dgm:pt modelId="{89B90DD4-2746-4003-BA4F-CDA87C23AEBF}" type="pres">
      <dgm:prSet presAssocID="{7EB354BB-7162-464F-A1E7-FEE7BE47D225}" presName="descendantText" presStyleLbl="alignAccFollowNode1" presStyleIdx="0" presStyleCnt="4">
        <dgm:presLayoutVars>
          <dgm:bulletEnabled val="1"/>
        </dgm:presLayoutVars>
      </dgm:prSet>
      <dgm:spPr/>
      <dgm:t>
        <a:bodyPr/>
        <a:lstStyle/>
        <a:p>
          <a:endParaRPr lang="en-US"/>
        </a:p>
      </dgm:t>
    </dgm:pt>
    <dgm:pt modelId="{B547A344-7EE9-4AC5-8AAB-588BA7568CA2}" type="pres">
      <dgm:prSet presAssocID="{74D7B193-9D76-4808-888A-01DC15E2D62C}" presName="sp" presStyleCnt="0"/>
      <dgm:spPr/>
    </dgm:pt>
    <dgm:pt modelId="{6B3C0113-0F33-440C-A0B5-B6497D5F34D1}" type="pres">
      <dgm:prSet presAssocID="{1182E5BA-BDF2-47E7-BFCB-68FF21B88241}" presName="linNode" presStyleCnt="0"/>
      <dgm:spPr/>
    </dgm:pt>
    <dgm:pt modelId="{70CE6D5D-8A80-44D9-8A29-70FB3B7F3A2E}" type="pres">
      <dgm:prSet presAssocID="{1182E5BA-BDF2-47E7-BFCB-68FF21B88241}" presName="parentText" presStyleLbl="node1" presStyleIdx="1" presStyleCnt="4" custLinFactNeighborY="628">
        <dgm:presLayoutVars>
          <dgm:chMax val="1"/>
          <dgm:bulletEnabled val="1"/>
        </dgm:presLayoutVars>
      </dgm:prSet>
      <dgm:spPr/>
      <dgm:t>
        <a:bodyPr/>
        <a:lstStyle/>
        <a:p>
          <a:endParaRPr lang="en-US"/>
        </a:p>
      </dgm:t>
    </dgm:pt>
    <dgm:pt modelId="{B8C74961-E3C1-47D3-92D9-81933DEFC1A7}" type="pres">
      <dgm:prSet presAssocID="{1182E5BA-BDF2-47E7-BFCB-68FF21B88241}" presName="descendantText" presStyleLbl="alignAccFollowNode1" presStyleIdx="1" presStyleCnt="4">
        <dgm:presLayoutVars>
          <dgm:bulletEnabled val="1"/>
        </dgm:presLayoutVars>
      </dgm:prSet>
      <dgm:spPr/>
      <dgm:t>
        <a:bodyPr/>
        <a:lstStyle/>
        <a:p>
          <a:endParaRPr lang="en-US"/>
        </a:p>
      </dgm:t>
    </dgm:pt>
    <dgm:pt modelId="{4300287E-5F8D-4303-8F88-0039590F9812}" type="pres">
      <dgm:prSet presAssocID="{F348FA4D-DE8D-4A75-B8E9-3636D0F0CC08}" presName="sp" presStyleCnt="0"/>
      <dgm:spPr/>
    </dgm:pt>
    <dgm:pt modelId="{23FE6D8F-877F-4EF5-B5A6-C266845109B7}" type="pres">
      <dgm:prSet presAssocID="{087762C5-07E7-48E4-BD6A-051EF12B9838}" presName="linNode" presStyleCnt="0"/>
      <dgm:spPr/>
    </dgm:pt>
    <dgm:pt modelId="{7B92BB21-BE77-4D5B-AFAB-04C501B58778}" type="pres">
      <dgm:prSet presAssocID="{087762C5-07E7-48E4-BD6A-051EF12B9838}" presName="parentText" presStyleLbl="node1" presStyleIdx="2" presStyleCnt="4">
        <dgm:presLayoutVars>
          <dgm:chMax val="1"/>
          <dgm:bulletEnabled val="1"/>
        </dgm:presLayoutVars>
      </dgm:prSet>
      <dgm:spPr/>
      <dgm:t>
        <a:bodyPr/>
        <a:lstStyle/>
        <a:p>
          <a:endParaRPr lang="en-US"/>
        </a:p>
      </dgm:t>
    </dgm:pt>
    <dgm:pt modelId="{259F149A-8628-4B18-8901-3A44BA6A562B}" type="pres">
      <dgm:prSet presAssocID="{087762C5-07E7-48E4-BD6A-051EF12B9838}" presName="descendantText" presStyleLbl="alignAccFollowNode1" presStyleIdx="2" presStyleCnt="4">
        <dgm:presLayoutVars>
          <dgm:bulletEnabled val="1"/>
        </dgm:presLayoutVars>
      </dgm:prSet>
      <dgm:spPr/>
      <dgm:t>
        <a:bodyPr/>
        <a:lstStyle/>
        <a:p>
          <a:endParaRPr lang="en-US"/>
        </a:p>
      </dgm:t>
    </dgm:pt>
    <dgm:pt modelId="{35AD2BFC-416D-49CD-A633-AB0FA79D422A}" type="pres">
      <dgm:prSet presAssocID="{E9C6CF13-C78A-4424-96B0-EDDC4FD07239}" presName="sp" presStyleCnt="0"/>
      <dgm:spPr/>
    </dgm:pt>
    <dgm:pt modelId="{B293EDD5-3503-40CE-82A5-D3A5AE3F540A}" type="pres">
      <dgm:prSet presAssocID="{9D30BC3E-9C54-4910-92E3-63A76E837EAF}" presName="linNode" presStyleCnt="0"/>
      <dgm:spPr/>
    </dgm:pt>
    <dgm:pt modelId="{797AEC37-F187-4FA2-A9A7-5368B12BE261}" type="pres">
      <dgm:prSet presAssocID="{9D30BC3E-9C54-4910-92E3-63A76E837EAF}" presName="parentText" presStyleLbl="node1" presStyleIdx="3" presStyleCnt="4">
        <dgm:presLayoutVars>
          <dgm:chMax val="1"/>
          <dgm:bulletEnabled val="1"/>
        </dgm:presLayoutVars>
      </dgm:prSet>
      <dgm:spPr/>
      <dgm:t>
        <a:bodyPr/>
        <a:lstStyle/>
        <a:p>
          <a:endParaRPr lang="en-US"/>
        </a:p>
      </dgm:t>
    </dgm:pt>
    <dgm:pt modelId="{69B10D62-1A97-4DFC-9FD3-DF06EF23837E}" type="pres">
      <dgm:prSet presAssocID="{9D30BC3E-9C54-4910-92E3-63A76E837EAF}" presName="descendantText" presStyleLbl="alignAccFollowNode1" presStyleIdx="3" presStyleCnt="4">
        <dgm:presLayoutVars>
          <dgm:bulletEnabled val="1"/>
        </dgm:presLayoutVars>
      </dgm:prSet>
      <dgm:spPr/>
      <dgm:t>
        <a:bodyPr/>
        <a:lstStyle/>
        <a:p>
          <a:endParaRPr lang="en-US"/>
        </a:p>
      </dgm:t>
    </dgm:pt>
  </dgm:ptLst>
  <dgm:cxnLst>
    <dgm:cxn modelId="{8BE14359-BF28-4F37-B57B-02B28AE4E0D9}" srcId="{9D30BC3E-9C54-4910-92E3-63A76E837EAF}" destId="{B085C46D-98A1-4174-9561-EB9C3F653005}" srcOrd="0" destOrd="0" parTransId="{9EAFEC89-7D47-45BB-A57F-5288D68FF6A0}" sibTransId="{4BBE5446-047F-4FC9-BF1D-B17E919FE3C2}"/>
    <dgm:cxn modelId="{5354CD35-1B28-4AC5-A17F-B4F57ED61BBC}" type="presOf" srcId="{1182E5BA-BDF2-47E7-BFCB-68FF21B88241}" destId="{70CE6D5D-8A80-44D9-8A29-70FB3B7F3A2E}" srcOrd="0" destOrd="0" presId="urn:microsoft.com/office/officeart/2005/8/layout/vList5"/>
    <dgm:cxn modelId="{5F51364F-40A2-4949-8D3E-005B24B8374B}" srcId="{8861230C-AFA2-464F-A1B3-3B64A78074CF}" destId="{7EB354BB-7162-464F-A1E7-FEE7BE47D225}" srcOrd="0" destOrd="0" parTransId="{EAB755F9-77F9-43C9-8F1C-79489CF92A1D}" sibTransId="{74D7B193-9D76-4808-888A-01DC15E2D62C}"/>
    <dgm:cxn modelId="{3C79FA21-427D-4E90-AF55-69371C8A4797}" type="presOf" srcId="{9D30BC3E-9C54-4910-92E3-63A76E837EAF}" destId="{797AEC37-F187-4FA2-A9A7-5368B12BE261}" srcOrd="0" destOrd="0" presId="urn:microsoft.com/office/officeart/2005/8/layout/vList5"/>
    <dgm:cxn modelId="{80C0306B-FFA4-4F75-A865-214F3301A5FF}" type="presOf" srcId="{F1508B4B-54E1-41CA-A565-8CD1BDDF2490}" destId="{B8C74961-E3C1-47D3-92D9-81933DEFC1A7}" srcOrd="0" destOrd="0" presId="urn:microsoft.com/office/officeart/2005/8/layout/vList5"/>
    <dgm:cxn modelId="{E1090D56-0DC8-4CA3-B059-E72F027A9CC9}" srcId="{8861230C-AFA2-464F-A1B3-3B64A78074CF}" destId="{9D30BC3E-9C54-4910-92E3-63A76E837EAF}" srcOrd="3" destOrd="0" parTransId="{AC178479-F5D7-4C6F-8491-1EE78FA35DEB}" sibTransId="{B6452C58-6FA3-492E-9DAF-23CBFCF515D0}"/>
    <dgm:cxn modelId="{0E64F355-1AEC-4382-94AA-89907B36A516}" srcId="{7EB354BB-7162-464F-A1E7-FEE7BE47D225}" destId="{1BC40501-A933-4447-946B-F3C5A5DA5575}" srcOrd="0" destOrd="0" parTransId="{C00DD992-D066-403D-A0B1-C277DBE567E2}" sibTransId="{9F5F7BE0-8B93-4B9D-AD20-B1D4893D5DC1}"/>
    <dgm:cxn modelId="{EAA764B1-7C11-4367-A9D5-D6F0A7FB6653}" type="presOf" srcId="{8861230C-AFA2-464F-A1B3-3B64A78074CF}" destId="{CB38ACDB-D22F-466D-8B10-3DB4BDD4B80C}" srcOrd="0" destOrd="0" presId="urn:microsoft.com/office/officeart/2005/8/layout/vList5"/>
    <dgm:cxn modelId="{1FD00B97-FCFF-411A-9A51-F8F4A7E5ED14}" type="presOf" srcId="{7EB354BB-7162-464F-A1E7-FEE7BE47D225}" destId="{19D5E32B-3392-43EE-9E33-CE3AD094043E}" srcOrd="0" destOrd="0" presId="urn:microsoft.com/office/officeart/2005/8/layout/vList5"/>
    <dgm:cxn modelId="{00D06CB7-35DB-4BEE-B963-2E626406E105}" type="presOf" srcId="{B085C46D-98A1-4174-9561-EB9C3F653005}" destId="{69B10D62-1A97-4DFC-9FD3-DF06EF23837E}" srcOrd="0" destOrd="0" presId="urn:microsoft.com/office/officeart/2005/8/layout/vList5"/>
    <dgm:cxn modelId="{C856EFD6-7A9A-40D8-87D9-A0B3A0486FDC}" srcId="{8861230C-AFA2-464F-A1B3-3B64A78074CF}" destId="{1182E5BA-BDF2-47E7-BFCB-68FF21B88241}" srcOrd="1" destOrd="0" parTransId="{834BC272-C647-4072-B1D0-EE71F5835EDA}" sibTransId="{F348FA4D-DE8D-4A75-B8E9-3636D0F0CC08}"/>
    <dgm:cxn modelId="{FB542D47-CA88-4531-ADDB-F3393966939B}" type="presOf" srcId="{97274863-8CD0-494F-8863-ABCD417F21E3}" destId="{259F149A-8628-4B18-8901-3A44BA6A562B}" srcOrd="0" destOrd="0" presId="urn:microsoft.com/office/officeart/2005/8/layout/vList5"/>
    <dgm:cxn modelId="{5F633EAF-AE4A-45DC-BBF5-6EB112802FF7}" type="presOf" srcId="{1BC40501-A933-4447-946B-F3C5A5DA5575}" destId="{89B90DD4-2746-4003-BA4F-CDA87C23AEBF}" srcOrd="0" destOrd="0" presId="urn:microsoft.com/office/officeart/2005/8/layout/vList5"/>
    <dgm:cxn modelId="{D641B8B3-AA13-4D24-A854-3A7B0EEF00D2}" type="presOf" srcId="{087762C5-07E7-48E4-BD6A-051EF12B9838}" destId="{7B92BB21-BE77-4D5B-AFAB-04C501B58778}" srcOrd="0" destOrd="0" presId="urn:microsoft.com/office/officeart/2005/8/layout/vList5"/>
    <dgm:cxn modelId="{8E5BF563-1A53-42B4-A45E-EA6BA53F34FB}" srcId="{087762C5-07E7-48E4-BD6A-051EF12B9838}" destId="{97274863-8CD0-494F-8863-ABCD417F21E3}" srcOrd="0" destOrd="0" parTransId="{55DDD86E-C8F9-4B93-A6EE-29D399A7EC74}" sibTransId="{A4B4940C-4033-4139-80DD-B787A24FB769}"/>
    <dgm:cxn modelId="{DFF295FC-18FC-45B6-B7F3-F96685D5CDCF}" srcId="{8861230C-AFA2-464F-A1B3-3B64A78074CF}" destId="{087762C5-07E7-48E4-BD6A-051EF12B9838}" srcOrd="2" destOrd="0" parTransId="{EAA433A9-6318-4C25-983A-D77651C47D88}" sibTransId="{E9C6CF13-C78A-4424-96B0-EDDC4FD07239}"/>
    <dgm:cxn modelId="{7C390932-EA90-42AE-8FA0-1EE1DDD39786}" srcId="{1182E5BA-BDF2-47E7-BFCB-68FF21B88241}" destId="{F1508B4B-54E1-41CA-A565-8CD1BDDF2490}" srcOrd="0" destOrd="0" parTransId="{31D43AE2-42CE-4531-B068-E32CF64E6642}" sibTransId="{8289EF21-E77D-4643-82A8-682C5699C2C0}"/>
    <dgm:cxn modelId="{14A5BDA9-70A7-4B6C-8864-A975B6C3CFDC}" type="presParOf" srcId="{CB38ACDB-D22F-466D-8B10-3DB4BDD4B80C}" destId="{E7EBC85C-1B60-4EDC-8EB0-C3071C40C102}" srcOrd="0" destOrd="0" presId="urn:microsoft.com/office/officeart/2005/8/layout/vList5"/>
    <dgm:cxn modelId="{B3250B92-60DA-465A-BD47-4B0018E83D21}" type="presParOf" srcId="{E7EBC85C-1B60-4EDC-8EB0-C3071C40C102}" destId="{19D5E32B-3392-43EE-9E33-CE3AD094043E}" srcOrd="0" destOrd="0" presId="urn:microsoft.com/office/officeart/2005/8/layout/vList5"/>
    <dgm:cxn modelId="{6F378395-AA00-490C-B214-041234FB1184}" type="presParOf" srcId="{E7EBC85C-1B60-4EDC-8EB0-C3071C40C102}" destId="{89B90DD4-2746-4003-BA4F-CDA87C23AEBF}" srcOrd="1" destOrd="0" presId="urn:microsoft.com/office/officeart/2005/8/layout/vList5"/>
    <dgm:cxn modelId="{D24E3E98-0932-4AFC-A570-C9D7BA3AB1DF}" type="presParOf" srcId="{CB38ACDB-D22F-466D-8B10-3DB4BDD4B80C}" destId="{B547A344-7EE9-4AC5-8AAB-588BA7568CA2}" srcOrd="1" destOrd="0" presId="urn:microsoft.com/office/officeart/2005/8/layout/vList5"/>
    <dgm:cxn modelId="{51F1681D-0ACE-4715-A534-55692EEDB801}" type="presParOf" srcId="{CB38ACDB-D22F-466D-8B10-3DB4BDD4B80C}" destId="{6B3C0113-0F33-440C-A0B5-B6497D5F34D1}" srcOrd="2" destOrd="0" presId="urn:microsoft.com/office/officeart/2005/8/layout/vList5"/>
    <dgm:cxn modelId="{6E0BC596-4EE0-43B3-8F5E-6D758D69FBCB}" type="presParOf" srcId="{6B3C0113-0F33-440C-A0B5-B6497D5F34D1}" destId="{70CE6D5D-8A80-44D9-8A29-70FB3B7F3A2E}" srcOrd="0" destOrd="0" presId="urn:microsoft.com/office/officeart/2005/8/layout/vList5"/>
    <dgm:cxn modelId="{27983933-F1AE-4A83-9B1C-656D9723AF8F}" type="presParOf" srcId="{6B3C0113-0F33-440C-A0B5-B6497D5F34D1}" destId="{B8C74961-E3C1-47D3-92D9-81933DEFC1A7}" srcOrd="1" destOrd="0" presId="urn:microsoft.com/office/officeart/2005/8/layout/vList5"/>
    <dgm:cxn modelId="{E9DE2D43-0FC4-4731-95E6-9034BCB3B874}" type="presParOf" srcId="{CB38ACDB-D22F-466D-8B10-3DB4BDD4B80C}" destId="{4300287E-5F8D-4303-8F88-0039590F9812}" srcOrd="3" destOrd="0" presId="urn:microsoft.com/office/officeart/2005/8/layout/vList5"/>
    <dgm:cxn modelId="{82507F93-56BD-4C1F-A364-DC7FA5BE4790}" type="presParOf" srcId="{CB38ACDB-D22F-466D-8B10-3DB4BDD4B80C}" destId="{23FE6D8F-877F-4EF5-B5A6-C266845109B7}" srcOrd="4" destOrd="0" presId="urn:microsoft.com/office/officeart/2005/8/layout/vList5"/>
    <dgm:cxn modelId="{E0D1370A-EA64-4132-A0E0-0AE31B127B01}" type="presParOf" srcId="{23FE6D8F-877F-4EF5-B5A6-C266845109B7}" destId="{7B92BB21-BE77-4D5B-AFAB-04C501B58778}" srcOrd="0" destOrd="0" presId="urn:microsoft.com/office/officeart/2005/8/layout/vList5"/>
    <dgm:cxn modelId="{6070010C-EE9F-4F36-B596-2D7D10FD1DF1}" type="presParOf" srcId="{23FE6D8F-877F-4EF5-B5A6-C266845109B7}" destId="{259F149A-8628-4B18-8901-3A44BA6A562B}" srcOrd="1" destOrd="0" presId="urn:microsoft.com/office/officeart/2005/8/layout/vList5"/>
    <dgm:cxn modelId="{23F2B604-5338-46F5-ABC6-8861D3C91DFD}" type="presParOf" srcId="{CB38ACDB-D22F-466D-8B10-3DB4BDD4B80C}" destId="{35AD2BFC-416D-49CD-A633-AB0FA79D422A}" srcOrd="5" destOrd="0" presId="urn:microsoft.com/office/officeart/2005/8/layout/vList5"/>
    <dgm:cxn modelId="{05CD6306-32CB-433C-AA97-9BB99176F306}" type="presParOf" srcId="{CB38ACDB-D22F-466D-8B10-3DB4BDD4B80C}" destId="{B293EDD5-3503-40CE-82A5-D3A5AE3F540A}" srcOrd="6" destOrd="0" presId="urn:microsoft.com/office/officeart/2005/8/layout/vList5"/>
    <dgm:cxn modelId="{28EF7603-3765-4DEA-9FD1-90D0E272F8CA}" type="presParOf" srcId="{B293EDD5-3503-40CE-82A5-D3A5AE3F540A}" destId="{797AEC37-F187-4FA2-A9A7-5368B12BE261}" srcOrd="0" destOrd="0" presId="urn:microsoft.com/office/officeart/2005/8/layout/vList5"/>
    <dgm:cxn modelId="{ACE0A207-BC48-4B52-8C01-7DB7994AD165}" type="presParOf" srcId="{B293EDD5-3503-40CE-82A5-D3A5AE3F540A}" destId="{69B10D62-1A97-4DFC-9FD3-DF06EF23837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F2688-423E-44A5-B5F2-AB0D8404B8A3}">
      <dsp:nvSpPr>
        <dsp:cNvPr id="0" name=""/>
        <dsp:cNvSpPr/>
      </dsp:nvSpPr>
      <dsp:spPr>
        <a:xfrm>
          <a:off x="2831384" y="1713"/>
          <a:ext cx="4247077" cy="1359757"/>
        </a:xfrm>
        <a:prstGeom prst="rightArrow">
          <a:avLst>
            <a:gd name="adj1" fmla="val 75000"/>
            <a:gd name="adj2" fmla="val 50000"/>
          </a:avLst>
        </a:prstGeom>
        <a:solidFill>
          <a:schemeClr val="bg1">
            <a:alpha val="9000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Disclaimer</a:t>
          </a:r>
        </a:p>
        <a:p>
          <a:pPr marL="228600" lvl="1" indent="-228600" algn="l" defTabSz="889000">
            <a:lnSpc>
              <a:spcPct val="90000"/>
            </a:lnSpc>
            <a:spcBef>
              <a:spcPct val="0"/>
            </a:spcBef>
            <a:spcAft>
              <a:spcPct val="15000"/>
            </a:spcAft>
            <a:buChar char="••"/>
          </a:pPr>
          <a:r>
            <a:rPr lang="en-US" sz="2000" kern="1200" dirty="0"/>
            <a:t>Statistics</a:t>
          </a:r>
        </a:p>
        <a:p>
          <a:pPr marL="228600" lvl="1" indent="-228600" algn="l" defTabSz="889000">
            <a:lnSpc>
              <a:spcPct val="90000"/>
            </a:lnSpc>
            <a:spcBef>
              <a:spcPct val="0"/>
            </a:spcBef>
            <a:spcAft>
              <a:spcPct val="15000"/>
            </a:spcAft>
            <a:buChar char="••"/>
          </a:pPr>
          <a:r>
            <a:rPr lang="en-US" sz="2000" kern="1200" dirty="0"/>
            <a:t>Overview </a:t>
          </a:r>
        </a:p>
      </dsp:txBody>
      <dsp:txXfrm>
        <a:off x="2831384" y="171683"/>
        <a:ext cx="3737168" cy="1019817"/>
      </dsp:txXfrm>
    </dsp:sp>
    <dsp:sp modelId="{6FA41CEF-805A-41A9-86A7-B2CC6BE66A93}">
      <dsp:nvSpPr>
        <dsp:cNvPr id="0" name=""/>
        <dsp:cNvSpPr/>
      </dsp:nvSpPr>
      <dsp:spPr>
        <a:xfrm>
          <a:off x="0" y="1713"/>
          <a:ext cx="2831384" cy="1359757"/>
        </a:xfrm>
        <a:prstGeom prst="roundRect">
          <a:avLst/>
        </a:prstGeom>
        <a:solidFill>
          <a:schemeClr val="tx2">
            <a:lumMod val="40000"/>
            <a:lumOff val="60000"/>
          </a:schemeClr>
        </a:solidFill>
        <a:ln>
          <a:solidFill>
            <a:schemeClr val="accent2"/>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What is Mental Health</a:t>
          </a:r>
        </a:p>
      </dsp:txBody>
      <dsp:txXfrm>
        <a:off x="66378" y="68091"/>
        <a:ext cx="2698628" cy="1227001"/>
      </dsp:txXfrm>
    </dsp:sp>
    <dsp:sp modelId="{4A32D721-320A-45D5-A1C9-E4F7A62AE183}">
      <dsp:nvSpPr>
        <dsp:cNvPr id="0" name=""/>
        <dsp:cNvSpPr/>
      </dsp:nvSpPr>
      <dsp:spPr>
        <a:xfrm>
          <a:off x="2831384" y="1497447"/>
          <a:ext cx="4247077" cy="1359757"/>
        </a:xfrm>
        <a:prstGeom prst="rightArrow">
          <a:avLst>
            <a:gd name="adj1" fmla="val 75000"/>
            <a:gd name="adj2" fmla="val 50000"/>
          </a:avLst>
        </a:prstGeom>
        <a:solidFill>
          <a:schemeClr val="bg1">
            <a:alpha val="9000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Things to Consider</a:t>
          </a:r>
        </a:p>
        <a:p>
          <a:pPr marL="228600" lvl="1" indent="-228600" algn="l" defTabSz="889000">
            <a:lnSpc>
              <a:spcPct val="90000"/>
            </a:lnSpc>
            <a:spcBef>
              <a:spcPct val="0"/>
            </a:spcBef>
            <a:spcAft>
              <a:spcPct val="15000"/>
            </a:spcAft>
            <a:buChar char="••"/>
          </a:pPr>
          <a:r>
            <a:rPr lang="en-US" sz="2000" kern="1200" dirty="0"/>
            <a:t>Healthy Development Markers</a:t>
          </a:r>
        </a:p>
        <a:p>
          <a:pPr marL="228600" lvl="1" indent="-228600" algn="l" defTabSz="889000">
            <a:lnSpc>
              <a:spcPct val="90000"/>
            </a:lnSpc>
            <a:spcBef>
              <a:spcPct val="0"/>
            </a:spcBef>
            <a:spcAft>
              <a:spcPct val="15000"/>
            </a:spcAft>
            <a:buChar char="••"/>
          </a:pPr>
          <a:r>
            <a:rPr lang="en-US" sz="2000" kern="1200" dirty="0"/>
            <a:t>Signs For Concern</a:t>
          </a:r>
        </a:p>
      </dsp:txBody>
      <dsp:txXfrm>
        <a:off x="2831384" y="1667417"/>
        <a:ext cx="3737168" cy="1019817"/>
      </dsp:txXfrm>
    </dsp:sp>
    <dsp:sp modelId="{5C0BFCEF-4AEB-4114-8DB5-52CEB6D5E5E4}">
      <dsp:nvSpPr>
        <dsp:cNvPr id="0" name=""/>
        <dsp:cNvSpPr/>
      </dsp:nvSpPr>
      <dsp:spPr>
        <a:xfrm>
          <a:off x="0" y="1497447"/>
          <a:ext cx="2831384" cy="1359757"/>
        </a:xfrm>
        <a:prstGeom prst="round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Signs &amp; Symptoms</a:t>
          </a:r>
        </a:p>
      </dsp:txBody>
      <dsp:txXfrm>
        <a:off x="66378" y="1563825"/>
        <a:ext cx="2698628" cy="1227001"/>
      </dsp:txXfrm>
    </dsp:sp>
    <dsp:sp modelId="{7A54D9BF-E581-46B9-A83C-D85AD0C88E7B}">
      <dsp:nvSpPr>
        <dsp:cNvPr id="0" name=""/>
        <dsp:cNvSpPr/>
      </dsp:nvSpPr>
      <dsp:spPr>
        <a:xfrm>
          <a:off x="2831384" y="3013699"/>
          <a:ext cx="4247077" cy="1359757"/>
        </a:xfrm>
        <a:prstGeom prst="rightArrow">
          <a:avLst>
            <a:gd name="adj1" fmla="val 75000"/>
            <a:gd name="adj2" fmla="val 50000"/>
          </a:avLst>
        </a:prstGeom>
        <a:solidFill>
          <a:schemeClr val="bg1">
            <a:alpha val="9000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ADHD</a:t>
          </a:r>
        </a:p>
        <a:p>
          <a:pPr marL="228600" lvl="1" indent="-228600" algn="l" defTabSz="889000">
            <a:lnSpc>
              <a:spcPct val="90000"/>
            </a:lnSpc>
            <a:spcBef>
              <a:spcPct val="0"/>
            </a:spcBef>
            <a:spcAft>
              <a:spcPct val="15000"/>
            </a:spcAft>
            <a:buChar char="••"/>
          </a:pPr>
          <a:r>
            <a:rPr lang="en-US" sz="2000" kern="1200" dirty="0"/>
            <a:t>Fear, Worry, &amp; Anxiety</a:t>
          </a:r>
        </a:p>
        <a:p>
          <a:pPr marL="228600" lvl="1" indent="-228600" algn="l" defTabSz="889000">
            <a:lnSpc>
              <a:spcPct val="90000"/>
            </a:lnSpc>
            <a:spcBef>
              <a:spcPct val="0"/>
            </a:spcBef>
            <a:spcAft>
              <a:spcPct val="15000"/>
            </a:spcAft>
            <a:buChar char="••"/>
          </a:pPr>
          <a:r>
            <a:rPr lang="en-US" sz="2000" kern="1200" dirty="0"/>
            <a:t>Depression</a:t>
          </a:r>
        </a:p>
      </dsp:txBody>
      <dsp:txXfrm>
        <a:off x="2831384" y="3183669"/>
        <a:ext cx="3737168" cy="1019817"/>
      </dsp:txXfrm>
    </dsp:sp>
    <dsp:sp modelId="{C9F73927-1C2F-4103-9958-C294CEDD8B6D}">
      <dsp:nvSpPr>
        <dsp:cNvPr id="0" name=""/>
        <dsp:cNvSpPr/>
      </dsp:nvSpPr>
      <dsp:spPr>
        <a:xfrm>
          <a:off x="0" y="2993180"/>
          <a:ext cx="2831384" cy="1359757"/>
        </a:xfrm>
        <a:prstGeom prst="round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Common Mental Illnesses </a:t>
          </a:r>
        </a:p>
      </dsp:txBody>
      <dsp:txXfrm>
        <a:off x="66378" y="3059558"/>
        <a:ext cx="2698628" cy="1227001"/>
      </dsp:txXfrm>
    </dsp:sp>
    <dsp:sp modelId="{663995A3-BF03-4D96-9BB3-ADEABF567AE4}">
      <dsp:nvSpPr>
        <dsp:cNvPr id="0" name=""/>
        <dsp:cNvSpPr/>
      </dsp:nvSpPr>
      <dsp:spPr>
        <a:xfrm>
          <a:off x="2831384" y="4488913"/>
          <a:ext cx="4247077" cy="1359757"/>
        </a:xfrm>
        <a:prstGeom prst="rightArrow">
          <a:avLst>
            <a:gd name="adj1" fmla="val 75000"/>
            <a:gd name="adj2" fmla="val 50000"/>
          </a:avLst>
        </a:prstGeom>
        <a:solidFill>
          <a:schemeClr val="bg1">
            <a:alpha val="9000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Support</a:t>
          </a:r>
        </a:p>
        <a:p>
          <a:pPr marL="228600" lvl="1" indent="-228600" algn="l" defTabSz="889000">
            <a:lnSpc>
              <a:spcPct val="90000"/>
            </a:lnSpc>
            <a:spcBef>
              <a:spcPct val="0"/>
            </a:spcBef>
            <a:spcAft>
              <a:spcPct val="15000"/>
            </a:spcAft>
            <a:buChar char="••"/>
          </a:pPr>
          <a:r>
            <a:rPr lang="en-US" sz="2000" kern="1200" dirty="0"/>
            <a:t>Treatment</a:t>
          </a:r>
        </a:p>
        <a:p>
          <a:pPr marL="228600" lvl="1" indent="-228600" algn="l" defTabSz="889000">
            <a:lnSpc>
              <a:spcPct val="90000"/>
            </a:lnSpc>
            <a:spcBef>
              <a:spcPct val="0"/>
            </a:spcBef>
            <a:spcAft>
              <a:spcPct val="15000"/>
            </a:spcAft>
            <a:buChar char="••"/>
          </a:pPr>
          <a:r>
            <a:rPr lang="en-US" sz="2000" kern="1200" dirty="0"/>
            <a:t>Mental Health Continuum</a:t>
          </a:r>
        </a:p>
      </dsp:txBody>
      <dsp:txXfrm>
        <a:off x="2831384" y="4658883"/>
        <a:ext cx="3737168" cy="1019817"/>
      </dsp:txXfrm>
    </dsp:sp>
    <dsp:sp modelId="{AEDCA340-4B50-4ABD-A692-241EAAEE039B}">
      <dsp:nvSpPr>
        <dsp:cNvPr id="0" name=""/>
        <dsp:cNvSpPr/>
      </dsp:nvSpPr>
      <dsp:spPr>
        <a:xfrm>
          <a:off x="0" y="4488913"/>
          <a:ext cx="2831384" cy="1359757"/>
        </a:xfrm>
        <a:prstGeom prst="round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Reaching Out</a:t>
          </a:r>
        </a:p>
      </dsp:txBody>
      <dsp:txXfrm>
        <a:off x="66378" y="4555291"/>
        <a:ext cx="2698628" cy="1227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B90DD4-2746-4003-BA4F-CDA87C23AEBF}">
      <dsp:nvSpPr>
        <dsp:cNvPr id="0" name=""/>
        <dsp:cNvSpPr/>
      </dsp:nvSpPr>
      <dsp:spPr>
        <a:xfrm rot="5400000">
          <a:off x="3953770" y="-1610426"/>
          <a:ext cx="637697" cy="4021288"/>
        </a:xfrm>
        <a:prstGeom prst="round2SameRect">
          <a:avLst/>
        </a:prstGeom>
        <a:noFill/>
        <a:ln w="12700" cap="flat" cmpd="sng" algn="ctr">
          <a:solidFill>
            <a:schemeClr val="bg2">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How intense are your child’s behaviors, thoughts, or emotions?</a:t>
          </a:r>
        </a:p>
      </dsp:txBody>
      <dsp:txXfrm rot="-5400000">
        <a:off x="2261975" y="112499"/>
        <a:ext cx="3990158" cy="575437"/>
      </dsp:txXfrm>
    </dsp:sp>
    <dsp:sp modelId="{19D5E32B-3392-43EE-9E33-CE3AD094043E}">
      <dsp:nvSpPr>
        <dsp:cNvPr id="0" name=""/>
        <dsp:cNvSpPr/>
      </dsp:nvSpPr>
      <dsp:spPr>
        <a:xfrm>
          <a:off x="0" y="1657"/>
          <a:ext cx="2261975" cy="7971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US" sz="1900" kern="1200" dirty="0"/>
            <a:t>INTENSITY</a:t>
          </a:r>
        </a:p>
      </dsp:txBody>
      <dsp:txXfrm>
        <a:off x="38912" y="40569"/>
        <a:ext cx="2184151" cy="719297"/>
      </dsp:txXfrm>
    </dsp:sp>
    <dsp:sp modelId="{B8C74961-E3C1-47D3-92D9-81933DEFC1A7}">
      <dsp:nvSpPr>
        <dsp:cNvPr id="0" name=""/>
        <dsp:cNvSpPr/>
      </dsp:nvSpPr>
      <dsp:spPr>
        <a:xfrm rot="5400000">
          <a:off x="3953770" y="-773448"/>
          <a:ext cx="637697" cy="4021288"/>
        </a:xfrm>
        <a:prstGeom prst="round2SameRect">
          <a:avLst/>
        </a:prstGeom>
        <a:noFill/>
        <a:ln w="12700" cap="flat" cmpd="sng" algn="ctr">
          <a:solidFill>
            <a:schemeClr val="tx2">
              <a:lumMod val="40000"/>
              <a:lumOff val="6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How often does your child feel or behave this way?</a:t>
          </a:r>
        </a:p>
      </dsp:txBody>
      <dsp:txXfrm rot="-5400000">
        <a:off x="2261975" y="949477"/>
        <a:ext cx="3990158" cy="575437"/>
      </dsp:txXfrm>
    </dsp:sp>
    <dsp:sp modelId="{70CE6D5D-8A80-44D9-8A29-70FB3B7F3A2E}">
      <dsp:nvSpPr>
        <dsp:cNvPr id="0" name=""/>
        <dsp:cNvSpPr/>
      </dsp:nvSpPr>
      <dsp:spPr>
        <a:xfrm>
          <a:off x="0" y="843641"/>
          <a:ext cx="2261975" cy="797121"/>
        </a:xfrm>
        <a:prstGeom prst="roundRect">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US" sz="1900" kern="1200" dirty="0"/>
            <a:t>FREQUENCY</a:t>
          </a:r>
        </a:p>
      </dsp:txBody>
      <dsp:txXfrm>
        <a:off x="38912" y="882553"/>
        <a:ext cx="2184151" cy="719297"/>
      </dsp:txXfrm>
    </dsp:sp>
    <dsp:sp modelId="{259F149A-8628-4B18-8901-3A44BA6A562B}">
      <dsp:nvSpPr>
        <dsp:cNvPr id="0" name=""/>
        <dsp:cNvSpPr/>
      </dsp:nvSpPr>
      <dsp:spPr>
        <a:xfrm rot="5400000">
          <a:off x="3953770" y="63529"/>
          <a:ext cx="637697" cy="4021288"/>
        </a:xfrm>
        <a:prstGeom prst="round2SameRect">
          <a:avLst/>
        </a:prstGeom>
        <a:noFill/>
        <a:ln w="12700" cap="flat" cmpd="sng" algn="ctr">
          <a:solidFill>
            <a:schemeClr val="accent2">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How long do these individual episodes or periods last?</a:t>
          </a:r>
        </a:p>
      </dsp:txBody>
      <dsp:txXfrm rot="-5400000">
        <a:off x="2261975" y="1786454"/>
        <a:ext cx="3990158" cy="575437"/>
      </dsp:txXfrm>
    </dsp:sp>
    <dsp:sp modelId="{7B92BB21-BE77-4D5B-AFAB-04C501B58778}">
      <dsp:nvSpPr>
        <dsp:cNvPr id="0" name=""/>
        <dsp:cNvSpPr/>
      </dsp:nvSpPr>
      <dsp:spPr>
        <a:xfrm>
          <a:off x="0" y="1675613"/>
          <a:ext cx="2261975" cy="797121"/>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US" sz="1900" kern="1200" dirty="0"/>
            <a:t>DURATION</a:t>
          </a:r>
        </a:p>
      </dsp:txBody>
      <dsp:txXfrm>
        <a:off x="38912" y="1714525"/>
        <a:ext cx="2184151" cy="719297"/>
      </dsp:txXfrm>
    </dsp:sp>
    <dsp:sp modelId="{69B10D62-1A97-4DFC-9FD3-DF06EF23837E}">
      <dsp:nvSpPr>
        <dsp:cNvPr id="0" name=""/>
        <dsp:cNvSpPr/>
      </dsp:nvSpPr>
      <dsp:spPr>
        <a:xfrm rot="5400000">
          <a:off x="3953770" y="900507"/>
          <a:ext cx="637697" cy="4021288"/>
        </a:xfrm>
        <a:prstGeom prst="round2SameRect">
          <a:avLst/>
        </a:prstGeom>
        <a:noFill/>
        <a:ln w="12700" cap="flat" cmpd="sng" algn="ctr">
          <a:solidFill>
            <a:schemeClr val="accent3">
              <a:lumMod val="75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b="1" kern="1200" dirty="0"/>
            <a:t>Above all else, </a:t>
          </a:r>
          <a:r>
            <a:rPr lang="en-US" sz="1300" kern="1200" dirty="0"/>
            <a:t>how well is your child functioning in life (social, academics, ADLs)? Are they impaired in anyway?</a:t>
          </a:r>
        </a:p>
      </dsp:txBody>
      <dsp:txXfrm rot="-5400000">
        <a:off x="2261975" y="2623432"/>
        <a:ext cx="3990158" cy="575437"/>
      </dsp:txXfrm>
    </dsp:sp>
    <dsp:sp modelId="{797AEC37-F187-4FA2-A9A7-5368B12BE261}">
      <dsp:nvSpPr>
        <dsp:cNvPr id="0" name=""/>
        <dsp:cNvSpPr/>
      </dsp:nvSpPr>
      <dsp:spPr>
        <a:xfrm>
          <a:off x="0" y="2512590"/>
          <a:ext cx="2261975" cy="797121"/>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US" sz="1900" kern="1200" dirty="0"/>
            <a:t>FUNCTIONALLY</a:t>
          </a:r>
        </a:p>
      </dsp:txBody>
      <dsp:txXfrm>
        <a:off x="38912" y="2551502"/>
        <a:ext cx="2184151" cy="719297"/>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8"/>
            <a:ext cx="4058181" cy="355304"/>
          </a:xfrm>
          <a:prstGeom prst="rect">
            <a:avLst/>
          </a:prstGeom>
        </p:spPr>
        <p:txBody>
          <a:bodyPr vert="horz" lIns="92419" tIns="46208" rIns="92419" bIns="46208" rtlCol="0"/>
          <a:lstStyle>
            <a:lvl1pPr algn="l">
              <a:defRPr sz="1200"/>
            </a:lvl1pPr>
          </a:lstStyle>
          <a:p>
            <a:endParaRPr lang="en-US" dirty="0"/>
          </a:p>
        </p:txBody>
      </p:sp>
      <p:sp>
        <p:nvSpPr>
          <p:cNvPr id="3" name="Date Placeholder 2"/>
          <p:cNvSpPr>
            <a:spLocks noGrp="1"/>
          </p:cNvSpPr>
          <p:nvPr>
            <p:ph type="dt" sz="quarter" idx="1"/>
          </p:nvPr>
        </p:nvSpPr>
        <p:spPr>
          <a:xfrm>
            <a:off x="5302778" y="8"/>
            <a:ext cx="4058181" cy="355304"/>
          </a:xfrm>
          <a:prstGeom prst="rect">
            <a:avLst/>
          </a:prstGeom>
        </p:spPr>
        <p:txBody>
          <a:bodyPr vert="horz" lIns="92419" tIns="46208" rIns="92419" bIns="46208" rtlCol="0"/>
          <a:lstStyle>
            <a:lvl1pPr algn="r">
              <a:defRPr sz="1200"/>
            </a:lvl1pPr>
          </a:lstStyle>
          <a:p>
            <a:fld id="{137C931E-CB51-4F90-9828-A6628029A6DB}" type="datetimeFigureOut">
              <a:rPr lang="en-US" smtClean="0"/>
              <a:t>4/15/2021</a:t>
            </a:fld>
            <a:endParaRPr lang="en-US" dirty="0"/>
          </a:p>
        </p:txBody>
      </p:sp>
      <p:sp>
        <p:nvSpPr>
          <p:cNvPr id="4" name="Footer Placeholder 3"/>
          <p:cNvSpPr>
            <a:spLocks noGrp="1"/>
          </p:cNvSpPr>
          <p:nvPr>
            <p:ph type="ftr" sz="quarter" idx="2"/>
          </p:nvPr>
        </p:nvSpPr>
        <p:spPr>
          <a:xfrm>
            <a:off x="9" y="6721773"/>
            <a:ext cx="4058181" cy="355304"/>
          </a:xfrm>
          <a:prstGeom prst="rect">
            <a:avLst/>
          </a:prstGeom>
        </p:spPr>
        <p:txBody>
          <a:bodyPr vert="horz" lIns="92419" tIns="46208" rIns="92419" bIns="46208"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02778" y="6721773"/>
            <a:ext cx="4058181" cy="355304"/>
          </a:xfrm>
          <a:prstGeom prst="rect">
            <a:avLst/>
          </a:prstGeom>
        </p:spPr>
        <p:txBody>
          <a:bodyPr vert="horz" lIns="92419" tIns="46208" rIns="92419" bIns="46208" rtlCol="0" anchor="b"/>
          <a:lstStyle>
            <a:lvl1pPr algn="r">
              <a:defRPr sz="1200"/>
            </a:lvl1pPr>
          </a:lstStyle>
          <a:p>
            <a:fld id="{666C820E-57F9-458B-98E0-8C42BC4F9E94}" type="slidenum">
              <a:rPr lang="en-US" smtClean="0"/>
              <a:t>‹#›</a:t>
            </a:fld>
            <a:endParaRPr lang="en-US" dirty="0"/>
          </a:p>
        </p:txBody>
      </p:sp>
    </p:spTree>
    <p:extLst>
      <p:ext uri="{BB962C8B-B14F-4D97-AF65-F5344CB8AC3E}">
        <p14:creationId xmlns:p14="http://schemas.microsoft.com/office/powerpoint/2010/main" val="1245949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0"/>
            <a:ext cx="4057332" cy="353854"/>
          </a:xfrm>
          <a:prstGeom prst="rect">
            <a:avLst/>
          </a:prstGeom>
        </p:spPr>
        <p:txBody>
          <a:bodyPr vert="horz" lIns="94173" tIns="47088" rIns="94173" bIns="47088" rtlCol="0"/>
          <a:lstStyle>
            <a:lvl1pPr algn="l">
              <a:defRPr sz="1200"/>
            </a:lvl1pPr>
          </a:lstStyle>
          <a:p>
            <a:endParaRPr lang="en-US" dirty="0"/>
          </a:p>
        </p:txBody>
      </p:sp>
      <p:sp>
        <p:nvSpPr>
          <p:cNvPr id="3" name="Date Placeholder 2"/>
          <p:cNvSpPr>
            <a:spLocks noGrp="1"/>
          </p:cNvSpPr>
          <p:nvPr>
            <p:ph type="dt" idx="1"/>
          </p:nvPr>
        </p:nvSpPr>
        <p:spPr>
          <a:xfrm>
            <a:off x="5303584" y="0"/>
            <a:ext cx="4057332" cy="353854"/>
          </a:xfrm>
          <a:prstGeom prst="rect">
            <a:avLst/>
          </a:prstGeom>
        </p:spPr>
        <p:txBody>
          <a:bodyPr vert="horz" lIns="94173" tIns="47088" rIns="94173" bIns="47088" rtlCol="0"/>
          <a:lstStyle>
            <a:lvl1pPr algn="r">
              <a:defRPr sz="1200"/>
            </a:lvl1pPr>
          </a:lstStyle>
          <a:p>
            <a:fld id="{83E271FF-15F3-45C2-A0A2-6E30506A6042}" type="datetimeFigureOut">
              <a:rPr lang="en-US" smtClean="0"/>
              <a:t>4/15/2021</a:t>
            </a:fld>
            <a:endParaRPr lang="en-US" dirty="0"/>
          </a:p>
        </p:txBody>
      </p:sp>
      <p:sp>
        <p:nvSpPr>
          <p:cNvPr id="4" name="Slide Image Placeholder 3"/>
          <p:cNvSpPr>
            <a:spLocks noGrp="1" noRot="1" noChangeAspect="1"/>
          </p:cNvSpPr>
          <p:nvPr>
            <p:ph type="sldImg" idx="2"/>
          </p:nvPr>
        </p:nvSpPr>
        <p:spPr>
          <a:xfrm>
            <a:off x="2911475" y="530225"/>
            <a:ext cx="3540125" cy="2654300"/>
          </a:xfrm>
          <a:prstGeom prst="rect">
            <a:avLst/>
          </a:prstGeom>
          <a:noFill/>
          <a:ln w="12700">
            <a:solidFill>
              <a:prstClr val="black"/>
            </a:solidFill>
          </a:ln>
        </p:spPr>
        <p:txBody>
          <a:bodyPr vert="horz" lIns="94173" tIns="47088" rIns="94173" bIns="47088" rtlCol="0" anchor="ctr"/>
          <a:lstStyle/>
          <a:p>
            <a:endParaRPr lang="en-US" dirty="0"/>
          </a:p>
        </p:txBody>
      </p:sp>
      <p:sp>
        <p:nvSpPr>
          <p:cNvPr id="5" name="Notes Placeholder 4"/>
          <p:cNvSpPr>
            <a:spLocks noGrp="1"/>
          </p:cNvSpPr>
          <p:nvPr>
            <p:ph type="body" sz="quarter" idx="3"/>
          </p:nvPr>
        </p:nvSpPr>
        <p:spPr>
          <a:xfrm>
            <a:off x="936308" y="3361611"/>
            <a:ext cx="7490460" cy="3184684"/>
          </a:xfrm>
          <a:prstGeom prst="rect">
            <a:avLst/>
          </a:prstGeom>
        </p:spPr>
        <p:txBody>
          <a:bodyPr vert="horz" lIns="94173" tIns="47088" rIns="94173" bIns="470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8" y="6721994"/>
            <a:ext cx="4057332" cy="353854"/>
          </a:xfrm>
          <a:prstGeom prst="rect">
            <a:avLst/>
          </a:prstGeom>
        </p:spPr>
        <p:txBody>
          <a:bodyPr vert="horz" lIns="94173" tIns="47088" rIns="94173" bIns="470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03584" y="6721994"/>
            <a:ext cx="4057332" cy="353854"/>
          </a:xfrm>
          <a:prstGeom prst="rect">
            <a:avLst/>
          </a:prstGeom>
        </p:spPr>
        <p:txBody>
          <a:bodyPr vert="horz" lIns="94173" tIns="47088" rIns="94173" bIns="47088" rtlCol="0" anchor="b"/>
          <a:lstStyle>
            <a:lvl1pPr algn="r">
              <a:defRPr sz="1200"/>
            </a:lvl1pPr>
          </a:lstStyle>
          <a:p>
            <a:fld id="{CE882C14-246A-41F9-BF90-850B8F368EE7}" type="slidenum">
              <a:rPr lang="en-US" smtClean="0"/>
              <a:t>‹#›</a:t>
            </a:fld>
            <a:endParaRPr lang="en-US" dirty="0"/>
          </a:p>
        </p:txBody>
      </p:sp>
    </p:spTree>
    <p:extLst>
      <p:ext uri="{BB962C8B-B14F-4D97-AF65-F5344CB8AC3E}">
        <p14:creationId xmlns:p14="http://schemas.microsoft.com/office/powerpoint/2010/main" val="334828368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4FB28-672D-6749-BC21-4BD7F5BEF695}"/>
              </a:ext>
            </a:extLst>
          </p:cNvPr>
          <p:cNvSpPr>
            <a:spLocks noGrp="1"/>
          </p:cNvSpPr>
          <p:nvPr>
            <p:ph type="ctrTitle" hasCustomPrompt="1"/>
          </p:nvPr>
        </p:nvSpPr>
        <p:spPr>
          <a:xfrm>
            <a:off x="1077686" y="2743200"/>
            <a:ext cx="6929845" cy="1358537"/>
          </a:xfrm>
        </p:spPr>
        <p:txBody>
          <a:bodyPr anchor="t">
            <a:normAutofit/>
          </a:bodyPr>
          <a:lstStyle>
            <a:lvl1pPr marL="0" indent="0" algn="l">
              <a:tabLst>
                <a:tab pos="1366838" algn="l"/>
              </a:tabLst>
              <a:defRPr sz="4000"/>
            </a:lvl1pPr>
          </a:lstStyle>
          <a:p>
            <a:r>
              <a:rPr lang="en-US" dirty="0"/>
              <a:t>Click to edit Master </a:t>
            </a:r>
            <a:br>
              <a:rPr lang="en-US" dirty="0"/>
            </a:br>
            <a:r>
              <a:rPr lang="en-US" dirty="0"/>
              <a:t>title style</a:t>
            </a:r>
          </a:p>
        </p:txBody>
      </p:sp>
      <p:sp>
        <p:nvSpPr>
          <p:cNvPr id="11" name="Text Placeholder 10">
            <a:extLst>
              <a:ext uri="{FF2B5EF4-FFF2-40B4-BE49-F238E27FC236}">
                <a16:creationId xmlns:a16="http://schemas.microsoft.com/office/drawing/2014/main" id="{A0CB7203-3D51-D84F-9A8F-6E5E1798D81A}"/>
              </a:ext>
            </a:extLst>
          </p:cNvPr>
          <p:cNvSpPr>
            <a:spLocks noGrp="1"/>
          </p:cNvSpPr>
          <p:nvPr>
            <p:ph type="body" sz="quarter" idx="10" hasCustomPrompt="1"/>
          </p:nvPr>
        </p:nvSpPr>
        <p:spPr>
          <a:xfrm>
            <a:off x="1025437" y="261258"/>
            <a:ext cx="1658982" cy="300446"/>
          </a:xfrm>
          <a:prstGeom prst="rect">
            <a:avLst/>
          </a:prstGeom>
        </p:spPr>
        <p:txBody>
          <a:bodyPr/>
          <a:lstStyle>
            <a:lvl1pPr marL="0" indent="0" algn="ctr">
              <a:buFontTx/>
              <a:buNone/>
              <a:defRPr sz="1600" spc="300">
                <a:solidFill>
                  <a:schemeClr val="bg1"/>
                </a:solidFill>
              </a:defRPr>
            </a:lvl1pPr>
          </a:lstStyle>
          <a:p>
            <a:pPr lvl="0"/>
            <a:r>
              <a:rPr lang="en-US" dirty="0"/>
              <a:t>DATE</a:t>
            </a:r>
          </a:p>
        </p:txBody>
      </p:sp>
      <p:sp>
        <p:nvSpPr>
          <p:cNvPr id="12" name="Double Bracket 11">
            <a:extLst>
              <a:ext uri="{FF2B5EF4-FFF2-40B4-BE49-F238E27FC236}">
                <a16:creationId xmlns:a16="http://schemas.microsoft.com/office/drawing/2014/main" id="{AD1FA0D7-B7FF-E949-9E54-099F7C1073A3}"/>
              </a:ext>
            </a:extLst>
          </p:cNvPr>
          <p:cNvSpPr/>
          <p:nvPr userDrawn="1"/>
        </p:nvSpPr>
        <p:spPr>
          <a:xfrm>
            <a:off x="1195252" y="234949"/>
            <a:ext cx="1299755" cy="346347"/>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0727849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74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copy and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E2A589-859D-674C-B1E6-C86D674AFAA6}"/>
              </a:ext>
            </a:extLst>
          </p:cNvPr>
          <p:cNvSpPr>
            <a:spLocks noGrp="1"/>
          </p:cNvSpPr>
          <p:nvPr>
            <p:ph type="pic" idx="1"/>
          </p:nvPr>
        </p:nvSpPr>
        <p:spPr>
          <a:xfrm>
            <a:off x="3887788" y="1593761"/>
            <a:ext cx="462915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AA4238C-ECF0-4B4D-9D9D-88DEA8943532}"/>
              </a:ext>
            </a:extLst>
          </p:cNvPr>
          <p:cNvSpPr>
            <a:spLocks noGrp="1"/>
          </p:cNvSpPr>
          <p:nvPr>
            <p:ph type="body" sz="half" idx="2"/>
          </p:nvPr>
        </p:nvSpPr>
        <p:spPr>
          <a:xfrm>
            <a:off x="630238" y="159376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4B1ED0-4D13-C14A-BB14-E76363E1795A}"/>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6" name="Footer Placeholder 5">
            <a:extLst>
              <a:ext uri="{FF2B5EF4-FFF2-40B4-BE49-F238E27FC236}">
                <a16:creationId xmlns:a16="http://schemas.microsoft.com/office/drawing/2014/main" id="{56A9195B-12EA-4A48-90B9-106E40B9A44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7F31EB8-6463-0D4E-8129-02672AAE585A}"/>
              </a:ext>
            </a:extLst>
          </p:cNvPr>
          <p:cNvSpPr>
            <a:spLocks noGrp="1"/>
          </p:cNvSpPr>
          <p:nvPr>
            <p:ph type="sldNum" sz="quarter" idx="12"/>
          </p:nvPr>
        </p:nvSpPr>
        <p:spPr/>
        <p:txBody>
          <a:bodyPr/>
          <a:lstStyle/>
          <a:p>
            <a:fld id="{18ED340D-A7CD-3B48-BA2C-EC970871C4EC}" type="slidenum">
              <a:rPr lang="en-US" smtClean="0"/>
              <a:t>‹#›</a:t>
            </a:fld>
            <a:endParaRPr lang="en-US" dirty="0"/>
          </a:p>
        </p:txBody>
      </p:sp>
      <p:sp>
        <p:nvSpPr>
          <p:cNvPr id="9" name="Title 8">
            <a:extLst>
              <a:ext uri="{FF2B5EF4-FFF2-40B4-BE49-F238E27FC236}">
                <a16:creationId xmlns:a16="http://schemas.microsoft.com/office/drawing/2014/main" id="{DA9F3E39-BAAC-114B-A25E-E0E4BA198F0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812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bg1">
            <a:alpha val="28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E2BB3-F1F5-4941-88B2-0DABCECA765E}"/>
              </a:ext>
            </a:extLst>
          </p:cNvPr>
          <p:cNvSpPr/>
          <p:nvPr userDrawn="1"/>
        </p:nvSpPr>
        <p:spPr bwMode="auto">
          <a:xfrm>
            <a:off x="1" y="0"/>
            <a:ext cx="9144000" cy="68580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342900" marR="0" indent="-342900" algn="l" defTabSz="914400" rtl="0" eaLnBrk="0" fontAlgn="base" latinLnBrk="0" hangingPunct="0">
              <a:lnSpc>
                <a:spcPct val="60000"/>
              </a:lnSpc>
              <a:spcBef>
                <a:spcPct val="20000"/>
              </a:spcBef>
              <a:spcAft>
                <a:spcPct val="0"/>
              </a:spcAft>
              <a:buClrTx/>
              <a:buSzTx/>
              <a:buFontTx/>
              <a:buChar char="•"/>
              <a:tabLst/>
            </a:pPr>
            <a:endParaRPr kumimoji="0" lang="en-US" sz="2200" b="1" i="0" u="none" strike="noStrike" cap="none" normalizeH="0" baseline="0" dirty="0">
              <a:ln>
                <a:noFill/>
              </a:ln>
              <a:solidFill>
                <a:schemeClr val="tx1"/>
              </a:solidFill>
              <a:effectLst/>
              <a:latin typeface="Times New Roman" pitchFamily="18" charset="0"/>
            </a:endParaRPr>
          </a:p>
        </p:txBody>
      </p:sp>
      <p:pic>
        <p:nvPicPr>
          <p:cNvPr id="16" name="Picture 15">
            <a:extLst>
              <a:ext uri="{FF2B5EF4-FFF2-40B4-BE49-F238E27FC236}">
                <a16:creationId xmlns:a16="http://schemas.microsoft.com/office/drawing/2014/main" id="{9D550FDA-2CE5-974D-BDC5-D8837DA570DC}"/>
              </a:ext>
            </a:extLst>
          </p:cNvPr>
          <p:cNvPicPr>
            <a:picLocks noChangeAspect="1"/>
          </p:cNvPicPr>
          <p:nvPr userDrawn="1"/>
        </p:nvPicPr>
        <p:blipFill rotWithShape="1">
          <a:blip r:embed="rId2" cstate="print">
            <a:alphaModFix amt="28000"/>
            <a:extLst>
              <a:ext uri="{28A0092B-C50C-407E-A947-70E740481C1C}">
                <a14:useLocalDpi xmlns:a14="http://schemas.microsoft.com/office/drawing/2010/main" val="0"/>
              </a:ext>
            </a:extLst>
          </a:blip>
          <a:srcRect l="28590" b="6779"/>
          <a:stretch/>
        </p:blipFill>
        <p:spPr>
          <a:xfrm>
            <a:off x="0" y="3174274"/>
            <a:ext cx="2934339" cy="3683726"/>
          </a:xfrm>
          <a:prstGeom prst="rect">
            <a:avLst/>
          </a:prstGeom>
          <a:effectLst>
            <a:reflection endPos="0" dir="5400000" sy="-100000" algn="bl" rotWithShape="0"/>
          </a:effectLst>
        </p:spPr>
      </p:pic>
      <p:pic>
        <p:nvPicPr>
          <p:cNvPr id="5" name="Picture 4">
            <a:extLst>
              <a:ext uri="{FF2B5EF4-FFF2-40B4-BE49-F238E27FC236}">
                <a16:creationId xmlns:a16="http://schemas.microsoft.com/office/drawing/2014/main" id="{E57DFB2D-FAB4-7E43-8FD9-1F6CC69E34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62745" y="6316134"/>
            <a:ext cx="1640322" cy="286102"/>
          </a:xfrm>
          <a:prstGeom prst="rect">
            <a:avLst/>
          </a:prstGeom>
        </p:spPr>
      </p:pic>
    </p:spTree>
    <p:extLst>
      <p:ext uri="{BB962C8B-B14F-4D97-AF65-F5344CB8AC3E}">
        <p14:creationId xmlns:p14="http://schemas.microsoft.com/office/powerpoint/2010/main" val="79459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Divider Ta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A5D59-86DB-9744-9BE9-D82E4493AA42}"/>
              </a:ext>
            </a:extLst>
          </p:cNvPr>
          <p:cNvSpPr>
            <a:spLocks noGrp="1"/>
          </p:cNvSpPr>
          <p:nvPr>
            <p:ph type="title"/>
          </p:nvPr>
        </p:nvSpPr>
        <p:spPr>
          <a:xfrm>
            <a:off x="1072787" y="2743201"/>
            <a:ext cx="7395072" cy="1236372"/>
          </a:xfrm>
        </p:spPr>
        <p:txBody>
          <a:bodyPr/>
          <a:lstStyle/>
          <a:p>
            <a:r>
              <a:rPr lang="en-US" dirty="0"/>
              <a:t>Click to edit Master title style</a:t>
            </a:r>
          </a:p>
        </p:txBody>
      </p:sp>
    </p:spTree>
    <p:extLst>
      <p:ext uri="{BB962C8B-B14F-4D97-AF65-F5344CB8AC3E}">
        <p14:creationId xmlns:p14="http://schemas.microsoft.com/office/powerpoint/2010/main" val="54579371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8E8FB44-F713-0F43-916B-9557206B5CE0}"/>
              </a:ext>
            </a:extLst>
          </p:cNvPr>
          <p:cNvSpPr>
            <a:spLocks noGrp="1"/>
          </p:cNvSpPr>
          <p:nvPr>
            <p:ph type="subTitle" idx="1"/>
          </p:nvPr>
        </p:nvSpPr>
        <p:spPr>
          <a:xfrm>
            <a:off x="1143000" y="5422005"/>
            <a:ext cx="6858000" cy="518374"/>
          </a:xfrm>
        </p:spPr>
        <p:txBody>
          <a:bodyPr>
            <a:normAutofit/>
          </a:bodyPr>
          <a:lstStyle>
            <a:lvl1pPr marL="0" indent="0" algn="ctr">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D0A0CB1-63DB-604E-84C4-0EE69E27A347}"/>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5" name="Footer Placeholder 4">
            <a:extLst>
              <a:ext uri="{FF2B5EF4-FFF2-40B4-BE49-F238E27FC236}">
                <a16:creationId xmlns:a16="http://schemas.microsoft.com/office/drawing/2014/main" id="{1732292F-8F73-BA41-BBE8-2FDB548A0A4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731271-5F93-044F-A28C-B513FA01F7AE}"/>
              </a:ext>
            </a:extLst>
          </p:cNvPr>
          <p:cNvSpPr>
            <a:spLocks noGrp="1"/>
          </p:cNvSpPr>
          <p:nvPr>
            <p:ph type="sldNum" sz="quarter" idx="12"/>
          </p:nvPr>
        </p:nvSpPr>
        <p:spPr/>
        <p:txBody>
          <a:bodyPr/>
          <a:lstStyle/>
          <a:p>
            <a:fld id="{18ED340D-A7CD-3B48-BA2C-EC970871C4EC}" type="slidenum">
              <a:rPr lang="en-US" smtClean="0"/>
              <a:t>‹#›</a:t>
            </a:fld>
            <a:endParaRPr lang="en-US" dirty="0"/>
          </a:p>
        </p:txBody>
      </p:sp>
      <p:sp>
        <p:nvSpPr>
          <p:cNvPr id="7" name="Title 6">
            <a:extLst>
              <a:ext uri="{FF2B5EF4-FFF2-40B4-BE49-F238E27FC236}">
                <a16:creationId xmlns:a16="http://schemas.microsoft.com/office/drawing/2014/main" id="{7026D009-65CA-D946-BDC2-786BF869C311}"/>
              </a:ext>
            </a:extLst>
          </p:cNvPr>
          <p:cNvSpPr>
            <a:spLocks noGrp="1"/>
          </p:cNvSpPr>
          <p:nvPr>
            <p:ph type="title"/>
          </p:nvPr>
        </p:nvSpPr>
        <p:spPr/>
        <p:txBody>
          <a:bodyPr/>
          <a:lstStyle/>
          <a:p>
            <a:r>
              <a:rPr lang="en-US"/>
              <a:t>Click to edit Master title style</a:t>
            </a:r>
          </a:p>
        </p:txBody>
      </p:sp>
      <p:sp>
        <p:nvSpPr>
          <p:cNvPr id="9" name="Picture Placeholder 8">
            <a:extLst>
              <a:ext uri="{FF2B5EF4-FFF2-40B4-BE49-F238E27FC236}">
                <a16:creationId xmlns:a16="http://schemas.microsoft.com/office/drawing/2014/main" id="{0A835CB8-F516-2D44-BE2F-96BB98557A76}"/>
              </a:ext>
            </a:extLst>
          </p:cNvPr>
          <p:cNvSpPr>
            <a:spLocks noGrp="1"/>
          </p:cNvSpPr>
          <p:nvPr>
            <p:ph type="pic" sz="quarter" idx="13"/>
          </p:nvPr>
        </p:nvSpPr>
        <p:spPr>
          <a:xfrm>
            <a:off x="628650" y="1590541"/>
            <a:ext cx="7886700" cy="3721234"/>
          </a:xfrm>
        </p:spPr>
        <p:txBody>
          <a:bodyPr/>
          <a:lstStyle/>
          <a:p>
            <a:endParaRPr lang="en-US" dirty="0"/>
          </a:p>
        </p:txBody>
      </p:sp>
    </p:spTree>
    <p:extLst>
      <p:ext uri="{BB962C8B-B14F-4D97-AF65-F5344CB8AC3E}">
        <p14:creationId xmlns:p14="http://schemas.microsoft.com/office/powerpoint/2010/main" val="38390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C24A8-7B78-AA49-9062-D1E3ECDB5208}"/>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84E97CB-A310-F949-8C9C-F3867FAD01F1}"/>
              </a:ext>
            </a:extLst>
          </p:cNvPr>
          <p:cNvSpPr>
            <a:spLocks noGrp="1"/>
          </p:cNvSpPr>
          <p:nvPr>
            <p:ph idx="1"/>
          </p:nvPr>
        </p:nvSpPr>
        <p:spPr>
          <a:xfrm>
            <a:off x="628650" y="1584159"/>
            <a:ext cx="7886700" cy="4721592"/>
          </a:xfrm>
        </p:spPr>
        <p:txBody>
          <a:bodyPr/>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F635EC7-55C2-0347-8FD2-4FEDFFA70661}"/>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5" name="Footer Placeholder 4">
            <a:extLst>
              <a:ext uri="{FF2B5EF4-FFF2-40B4-BE49-F238E27FC236}">
                <a16:creationId xmlns:a16="http://schemas.microsoft.com/office/drawing/2014/main" id="{7F68DDDD-4F6D-384F-B448-7AEC4A4497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8F23BA-2088-3F44-8A09-B91D87DFF66E}"/>
              </a:ext>
            </a:extLst>
          </p:cNvPr>
          <p:cNvSpPr>
            <a:spLocks noGrp="1"/>
          </p:cNvSpPr>
          <p:nvPr>
            <p:ph type="sldNum" sz="quarter" idx="12"/>
          </p:nvPr>
        </p:nvSpPr>
        <p:spPr/>
        <p:txBody>
          <a:bodyPr/>
          <a:lstStyle/>
          <a:p>
            <a:fld id="{18ED340D-A7CD-3B48-BA2C-EC970871C4EC}" type="slidenum">
              <a:rPr lang="en-US" smtClean="0"/>
              <a:t>‹#›</a:t>
            </a:fld>
            <a:endParaRPr lang="en-US" dirty="0"/>
          </a:p>
        </p:txBody>
      </p:sp>
    </p:spTree>
    <p:extLst>
      <p:ext uri="{BB962C8B-B14F-4D97-AF65-F5344CB8AC3E}">
        <p14:creationId xmlns:p14="http://schemas.microsoft.com/office/powerpoint/2010/main" val="214847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ust conten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572901-8056-154C-AAFC-2195EA01C985}"/>
              </a:ext>
            </a:extLst>
          </p:cNvPr>
          <p:cNvSpPr>
            <a:spLocks noGrp="1"/>
          </p:cNvSpPr>
          <p:nvPr>
            <p:ph type="body" idx="1"/>
          </p:nvPr>
        </p:nvSpPr>
        <p:spPr>
          <a:xfrm>
            <a:off x="628650" y="1601565"/>
            <a:ext cx="7886700" cy="1500187"/>
          </a:xfrm>
        </p:spPr>
        <p:txBody>
          <a:bodyPr>
            <a:normAutofit/>
          </a:bodyPr>
          <a:lstStyle>
            <a:lvl1pPr marL="0" indent="0">
              <a:buNone/>
              <a:defRPr sz="20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6CBF5FF0-0E75-E04F-9B10-3E4EB172D2EB}"/>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5" name="Footer Placeholder 4">
            <a:extLst>
              <a:ext uri="{FF2B5EF4-FFF2-40B4-BE49-F238E27FC236}">
                <a16:creationId xmlns:a16="http://schemas.microsoft.com/office/drawing/2014/main" id="{926A4C81-2B30-054C-9DCE-F860649543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BCCF4F-C1AE-F243-AD0B-6FEFE240B4ED}"/>
              </a:ext>
            </a:extLst>
          </p:cNvPr>
          <p:cNvSpPr>
            <a:spLocks noGrp="1"/>
          </p:cNvSpPr>
          <p:nvPr>
            <p:ph type="sldNum" sz="quarter" idx="12"/>
          </p:nvPr>
        </p:nvSpPr>
        <p:spPr/>
        <p:txBody>
          <a:bodyPr/>
          <a:lstStyle/>
          <a:p>
            <a:fld id="{18ED340D-A7CD-3B48-BA2C-EC970871C4EC}" type="slidenum">
              <a:rPr lang="en-US" smtClean="0"/>
              <a:t>‹#›</a:t>
            </a:fld>
            <a:endParaRPr lang="en-US" dirty="0"/>
          </a:p>
        </p:txBody>
      </p:sp>
      <p:sp>
        <p:nvSpPr>
          <p:cNvPr id="7" name="Title 6">
            <a:extLst>
              <a:ext uri="{FF2B5EF4-FFF2-40B4-BE49-F238E27FC236}">
                <a16:creationId xmlns:a16="http://schemas.microsoft.com/office/drawing/2014/main" id="{16422F0C-9CCA-4542-809F-A461F889E039}"/>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92131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Bullets and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51896-96DF-8642-B2DE-1651242279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65E5E9-14A4-2D4C-9D3D-E45BC75E397B}"/>
              </a:ext>
            </a:extLst>
          </p:cNvPr>
          <p:cNvSpPr>
            <a:spLocks noGrp="1"/>
          </p:cNvSpPr>
          <p:nvPr>
            <p:ph sz="half" idx="1"/>
          </p:nvPr>
        </p:nvSpPr>
        <p:spPr>
          <a:xfrm>
            <a:off x="628650" y="1593805"/>
            <a:ext cx="386715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30DA2481-2717-B345-9A5A-FB8C61AEE64D}"/>
              </a:ext>
            </a:extLst>
          </p:cNvPr>
          <p:cNvSpPr>
            <a:spLocks noGrp="1"/>
          </p:cNvSpPr>
          <p:nvPr>
            <p:ph sz="half" idx="2"/>
          </p:nvPr>
        </p:nvSpPr>
        <p:spPr>
          <a:xfrm>
            <a:off x="4648200" y="1593805"/>
            <a:ext cx="386715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0AE36F3D-BB4C-9D4B-8503-E5E5E737044D}"/>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6" name="Footer Placeholder 5">
            <a:extLst>
              <a:ext uri="{FF2B5EF4-FFF2-40B4-BE49-F238E27FC236}">
                <a16:creationId xmlns:a16="http://schemas.microsoft.com/office/drawing/2014/main" id="{F487154F-4220-3F40-B94C-6F31F8536EF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77B5FBB-682E-4940-9FEB-2C48AD73B99B}"/>
              </a:ext>
            </a:extLst>
          </p:cNvPr>
          <p:cNvSpPr>
            <a:spLocks noGrp="1"/>
          </p:cNvSpPr>
          <p:nvPr>
            <p:ph type="sldNum" sz="quarter" idx="12"/>
          </p:nvPr>
        </p:nvSpPr>
        <p:spPr/>
        <p:txBody>
          <a:bodyPr/>
          <a:lstStyle/>
          <a:p>
            <a:fld id="{18ED340D-A7CD-3B48-BA2C-EC970871C4EC}" type="slidenum">
              <a:rPr lang="en-US" smtClean="0"/>
              <a:t>‹#›</a:t>
            </a:fld>
            <a:endParaRPr lang="en-US" dirty="0"/>
          </a:p>
        </p:txBody>
      </p:sp>
    </p:spTree>
    <p:extLst>
      <p:ext uri="{BB962C8B-B14F-4D97-AF65-F5344CB8AC3E}">
        <p14:creationId xmlns:p14="http://schemas.microsoft.com/office/powerpoint/2010/main" val="426495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56443-E1FF-F347-B5D3-1F9FA41009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A37D1B-6DC2-E541-B8C4-46E358E8EB7F}"/>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4" name="Footer Placeholder 3">
            <a:extLst>
              <a:ext uri="{FF2B5EF4-FFF2-40B4-BE49-F238E27FC236}">
                <a16:creationId xmlns:a16="http://schemas.microsoft.com/office/drawing/2014/main" id="{D4A20B44-C403-D040-9088-166128ED69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71BD5F7-D442-1C48-ADDD-3CBF3E59B800}"/>
              </a:ext>
            </a:extLst>
          </p:cNvPr>
          <p:cNvSpPr>
            <a:spLocks noGrp="1"/>
          </p:cNvSpPr>
          <p:nvPr>
            <p:ph type="sldNum" sz="quarter" idx="12"/>
          </p:nvPr>
        </p:nvSpPr>
        <p:spPr/>
        <p:txBody>
          <a:bodyPr/>
          <a:lstStyle/>
          <a:p>
            <a:fld id="{18ED340D-A7CD-3B48-BA2C-EC970871C4EC}" type="slidenum">
              <a:rPr lang="en-US" smtClean="0"/>
              <a:t>‹#›</a:t>
            </a:fld>
            <a:endParaRPr lang="en-US" dirty="0"/>
          </a:p>
        </p:txBody>
      </p:sp>
    </p:spTree>
    <p:extLst>
      <p:ext uri="{BB962C8B-B14F-4D97-AF65-F5344CB8AC3E}">
        <p14:creationId xmlns:p14="http://schemas.microsoft.com/office/powerpoint/2010/main" val="3974846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col content and image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4C141-9751-4348-ABA9-4AC7D4F01102}"/>
              </a:ext>
            </a:extLst>
          </p:cNvPr>
          <p:cNvSpPr>
            <a:spLocks noGrp="1"/>
          </p:cNvSpPr>
          <p:nvPr>
            <p:ph idx="1"/>
          </p:nvPr>
        </p:nvSpPr>
        <p:spPr>
          <a:xfrm>
            <a:off x="3886200" y="1577608"/>
            <a:ext cx="4629150" cy="429138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ADDE665-9979-0441-AA43-3EBABBB3CF5A}"/>
              </a:ext>
            </a:extLst>
          </p:cNvPr>
          <p:cNvSpPr>
            <a:spLocks noGrp="1"/>
          </p:cNvSpPr>
          <p:nvPr>
            <p:ph type="body" sz="half" idx="2"/>
          </p:nvPr>
        </p:nvSpPr>
        <p:spPr>
          <a:xfrm>
            <a:off x="630238" y="1577607"/>
            <a:ext cx="2949575" cy="42913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73140E86-9144-194F-BF71-73E0322A5E6B}"/>
              </a:ext>
            </a:extLst>
          </p:cNvPr>
          <p:cNvSpPr>
            <a:spLocks noGrp="1"/>
          </p:cNvSpPr>
          <p:nvPr>
            <p:ph type="dt" sz="half" idx="10"/>
          </p:nvPr>
        </p:nvSpPr>
        <p:spPr/>
        <p:txBody>
          <a:bodyPr/>
          <a:lstStyle/>
          <a:p>
            <a:fld id="{2085D801-1305-9045-BBCD-1DEFAD14EC76}" type="datetimeFigureOut">
              <a:rPr lang="en-US" smtClean="0"/>
              <a:t>4/15/2021</a:t>
            </a:fld>
            <a:endParaRPr lang="en-US" dirty="0"/>
          </a:p>
        </p:txBody>
      </p:sp>
      <p:sp>
        <p:nvSpPr>
          <p:cNvPr id="6" name="Footer Placeholder 5">
            <a:extLst>
              <a:ext uri="{FF2B5EF4-FFF2-40B4-BE49-F238E27FC236}">
                <a16:creationId xmlns:a16="http://schemas.microsoft.com/office/drawing/2014/main" id="{692ABC9B-BB71-DB47-B1B3-1F28CC0EED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9A72EDA-FAF2-1F4B-B6D2-CB98F67ED674}"/>
              </a:ext>
            </a:extLst>
          </p:cNvPr>
          <p:cNvSpPr>
            <a:spLocks noGrp="1"/>
          </p:cNvSpPr>
          <p:nvPr>
            <p:ph type="sldNum" sz="quarter" idx="12"/>
          </p:nvPr>
        </p:nvSpPr>
        <p:spPr/>
        <p:txBody>
          <a:bodyPr/>
          <a:lstStyle/>
          <a:p>
            <a:fld id="{18ED340D-A7CD-3B48-BA2C-EC970871C4EC}" type="slidenum">
              <a:rPr lang="en-US" smtClean="0"/>
              <a:t>‹#›</a:t>
            </a:fld>
            <a:endParaRPr lang="en-US" dirty="0"/>
          </a:p>
        </p:txBody>
      </p:sp>
      <p:sp>
        <p:nvSpPr>
          <p:cNvPr id="8" name="Title 7">
            <a:extLst>
              <a:ext uri="{FF2B5EF4-FFF2-40B4-BE49-F238E27FC236}">
                <a16:creationId xmlns:a16="http://schemas.microsoft.com/office/drawing/2014/main" id="{CEBEB0F4-292C-DC40-9402-DBA98D0C2CD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705278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9FF73D-2D78-1E46-8829-D89D54660570}"/>
              </a:ext>
            </a:extLst>
          </p:cNvPr>
          <p:cNvSpPr/>
          <p:nvPr userDrawn="1"/>
        </p:nvSpPr>
        <p:spPr bwMode="auto">
          <a:xfrm>
            <a:off x="0" y="0"/>
            <a:ext cx="9144000" cy="68580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342900" marR="0" indent="-342900" algn="l" defTabSz="914400" rtl="0" eaLnBrk="0" fontAlgn="base" latinLnBrk="0" hangingPunct="0">
              <a:lnSpc>
                <a:spcPct val="60000"/>
              </a:lnSpc>
              <a:spcBef>
                <a:spcPct val="20000"/>
              </a:spcBef>
              <a:spcAft>
                <a:spcPct val="0"/>
              </a:spcAft>
              <a:buClrTx/>
              <a:buSzTx/>
              <a:buFontTx/>
              <a:buChar char="•"/>
              <a:tabLst/>
            </a:pPr>
            <a:endParaRPr kumimoji="0" lang="en-US" sz="2200" b="1" i="0" u="none" strike="noStrike" cap="none" normalizeH="0" baseline="0" dirty="0">
              <a:ln>
                <a:noFill/>
              </a:ln>
              <a:solidFill>
                <a:schemeClr val="tx1"/>
              </a:solidFill>
              <a:effectLst/>
              <a:latin typeface="Times New Roman" pitchFamily="18" charset="0"/>
            </a:endParaRPr>
          </a:p>
        </p:txBody>
      </p:sp>
      <p:sp>
        <p:nvSpPr>
          <p:cNvPr id="2" name="Title Placeholder 1">
            <a:extLst>
              <a:ext uri="{FF2B5EF4-FFF2-40B4-BE49-F238E27FC236}">
                <a16:creationId xmlns:a16="http://schemas.microsoft.com/office/drawing/2014/main" id="{8F114735-4E70-4647-8D7B-FFF60EC188B4}"/>
              </a:ext>
            </a:extLst>
          </p:cNvPr>
          <p:cNvSpPr>
            <a:spLocks noGrp="1"/>
          </p:cNvSpPr>
          <p:nvPr>
            <p:ph type="title"/>
          </p:nvPr>
        </p:nvSpPr>
        <p:spPr>
          <a:xfrm>
            <a:off x="1072787" y="2743200"/>
            <a:ext cx="4733653" cy="1422073"/>
          </a:xfrm>
          <a:prstGeom prst="rect">
            <a:avLst/>
          </a:prstGeom>
        </p:spPr>
        <p:txBody>
          <a:bodyPr vert="horz" lIns="91440" tIns="45720" rIns="91440" bIns="45720" rtlCol="0" anchor="t">
            <a:normAutofit/>
          </a:bodyPr>
          <a:lstStyle/>
          <a:p>
            <a:r>
              <a:rPr lang="en-US" dirty="0"/>
              <a:t>Click to edit Master title style</a:t>
            </a:r>
          </a:p>
        </p:txBody>
      </p:sp>
      <p:pic>
        <p:nvPicPr>
          <p:cNvPr id="9" name="Picture 8">
            <a:extLst>
              <a:ext uri="{FF2B5EF4-FFF2-40B4-BE49-F238E27FC236}">
                <a16:creationId xmlns:a16="http://schemas.microsoft.com/office/drawing/2014/main" id="{02B585B2-DB9A-F940-A134-8C57E94BE73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65861" y="1127885"/>
            <a:ext cx="1116875" cy="1074062"/>
          </a:xfrm>
          <a:prstGeom prst="rect">
            <a:avLst/>
          </a:prstGeom>
          <a:effectLst>
            <a:reflection endPos="0" dir="5400000" sy="-100000" algn="bl" rotWithShape="0"/>
          </a:effectLst>
        </p:spPr>
      </p:pic>
      <p:sp>
        <p:nvSpPr>
          <p:cNvPr id="10" name="Rectangle 9">
            <a:extLst>
              <a:ext uri="{FF2B5EF4-FFF2-40B4-BE49-F238E27FC236}">
                <a16:creationId xmlns:a16="http://schemas.microsoft.com/office/drawing/2014/main" id="{5BCF80F5-7480-1041-BC42-BDC1226A1AEF}"/>
              </a:ext>
            </a:extLst>
          </p:cNvPr>
          <p:cNvSpPr/>
          <p:nvPr userDrawn="1"/>
        </p:nvSpPr>
        <p:spPr bwMode="auto">
          <a:xfrm>
            <a:off x="0" y="5634709"/>
            <a:ext cx="9144000" cy="1190897"/>
          </a:xfrm>
          <a:prstGeom prst="rect">
            <a:avLst/>
          </a:prstGeom>
          <a:solidFill>
            <a:schemeClr val="accent2">
              <a:alpha val="15000"/>
            </a:schemeClr>
          </a:solidFill>
          <a:ln w="9525" cap="flat" cmpd="sng" algn="ctr">
            <a:no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342900" marR="0" indent="-342900" algn="l" defTabSz="914400" rtl="0" eaLnBrk="0" fontAlgn="base" latinLnBrk="0" hangingPunct="0">
              <a:lnSpc>
                <a:spcPct val="60000"/>
              </a:lnSpc>
              <a:spcBef>
                <a:spcPct val="20000"/>
              </a:spcBef>
              <a:spcAft>
                <a:spcPct val="0"/>
              </a:spcAft>
              <a:buClrTx/>
              <a:buSzTx/>
              <a:buFontTx/>
              <a:buChar char="•"/>
              <a:tabLst/>
            </a:pPr>
            <a:endParaRPr kumimoji="0" lang="en-US" sz="2200" b="1" i="0" u="none" strike="noStrike" cap="none" normalizeH="0" baseline="0" dirty="0">
              <a:ln>
                <a:noFill/>
              </a:ln>
              <a:solidFill>
                <a:schemeClr val="tx1"/>
              </a:solidFill>
              <a:effectLst/>
              <a:latin typeface="Times New Roman" pitchFamily="18" charset="0"/>
            </a:endParaRPr>
          </a:p>
        </p:txBody>
      </p:sp>
      <p:pic>
        <p:nvPicPr>
          <p:cNvPr id="12" name="Picture 11">
            <a:extLst>
              <a:ext uri="{FF2B5EF4-FFF2-40B4-BE49-F238E27FC236}">
                <a16:creationId xmlns:a16="http://schemas.microsoft.com/office/drawing/2014/main" id="{C248390C-AAB3-E44A-9EAA-1B79BC46D93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262745" y="6316134"/>
            <a:ext cx="1640322" cy="286102"/>
          </a:xfrm>
          <a:prstGeom prst="rect">
            <a:avLst/>
          </a:prstGeom>
        </p:spPr>
      </p:pic>
    </p:spTree>
    <p:extLst>
      <p:ext uri="{BB962C8B-B14F-4D97-AF65-F5344CB8AC3E}">
        <p14:creationId xmlns:p14="http://schemas.microsoft.com/office/powerpoint/2010/main" val="3537349844"/>
      </p:ext>
    </p:extLst>
  </p:cSld>
  <p:clrMap bg1="lt1" tx1="dk1" bg2="lt2" tx2="dk2" accent1="accent1" accent2="accent2" accent3="accent3" accent4="accent4" accent5="accent5" accent6="accent6" hlink="hlink" folHlink="folHlink"/>
  <p:sldLayoutIdLst>
    <p:sldLayoutId id="2147483682" r:id="rId1"/>
    <p:sldLayoutId id="2147483680" r:id="rId2"/>
    <p:sldLayoutId id="2147483696" r:id="rId3"/>
  </p:sldLayoutIdLst>
  <p:txStyles>
    <p:titleStyle>
      <a:lvl1pPr algn="l" defTabSz="914400" rtl="0" eaLnBrk="1" latinLnBrk="0" hangingPunct="1">
        <a:lnSpc>
          <a:spcPct val="90000"/>
        </a:lnSpc>
        <a:spcBef>
          <a:spcPct val="0"/>
        </a:spcBef>
        <a:buNone/>
        <a:defRPr sz="40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4128" userDrawn="1">
          <p15:clr>
            <a:srgbClr val="F26B43"/>
          </p15:clr>
        </p15:guide>
        <p15:guide id="4" pos="561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8AC9BD-0282-B047-8E92-B4BB326F4F3A}"/>
              </a:ext>
            </a:extLst>
          </p:cNvPr>
          <p:cNvSpPr/>
          <p:nvPr userDrawn="1"/>
        </p:nvSpPr>
        <p:spPr bwMode="auto">
          <a:xfrm>
            <a:off x="1" y="0"/>
            <a:ext cx="9144000" cy="1090246"/>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342900" marR="0" indent="-342900" algn="l" defTabSz="914400" rtl="0" eaLnBrk="0" fontAlgn="base" latinLnBrk="0" hangingPunct="0">
              <a:lnSpc>
                <a:spcPct val="60000"/>
              </a:lnSpc>
              <a:spcBef>
                <a:spcPct val="20000"/>
              </a:spcBef>
              <a:spcAft>
                <a:spcPct val="0"/>
              </a:spcAft>
              <a:buClrTx/>
              <a:buSzTx/>
              <a:buFontTx/>
              <a:buChar char="•"/>
              <a:tabLst/>
            </a:pPr>
            <a:endParaRPr kumimoji="0" lang="en-US" sz="2200" b="1" i="0" u="none" strike="noStrike" cap="none" normalizeH="0" baseline="0" dirty="0">
              <a:ln>
                <a:noFill/>
              </a:ln>
              <a:solidFill>
                <a:schemeClr val="tx1"/>
              </a:solidFill>
              <a:effectLst/>
              <a:latin typeface="Times New Roman" pitchFamily="18" charset="0"/>
            </a:endParaRPr>
          </a:p>
        </p:txBody>
      </p:sp>
      <p:sp>
        <p:nvSpPr>
          <p:cNvPr id="2" name="Title Placeholder 1">
            <a:extLst>
              <a:ext uri="{FF2B5EF4-FFF2-40B4-BE49-F238E27FC236}">
                <a16:creationId xmlns:a16="http://schemas.microsoft.com/office/drawing/2014/main" id="{295E77D3-E687-7749-8254-CA1233D5A261}"/>
              </a:ext>
            </a:extLst>
          </p:cNvPr>
          <p:cNvSpPr>
            <a:spLocks noGrp="1"/>
          </p:cNvSpPr>
          <p:nvPr>
            <p:ph type="title"/>
          </p:nvPr>
        </p:nvSpPr>
        <p:spPr>
          <a:xfrm>
            <a:off x="628650" y="365125"/>
            <a:ext cx="7886700" cy="725121"/>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70890773-0320-944B-B8E3-230CCF44A091}"/>
              </a:ext>
            </a:extLst>
          </p:cNvPr>
          <p:cNvSpPr>
            <a:spLocks noGrp="1"/>
          </p:cNvSpPr>
          <p:nvPr>
            <p:ph type="body" idx="1"/>
          </p:nvPr>
        </p:nvSpPr>
        <p:spPr>
          <a:xfrm>
            <a:off x="628650" y="1455371"/>
            <a:ext cx="7886700" cy="472159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a:extLst>
              <a:ext uri="{FF2B5EF4-FFF2-40B4-BE49-F238E27FC236}">
                <a16:creationId xmlns:a16="http://schemas.microsoft.com/office/drawing/2014/main" id="{2EFC4761-F54C-FF49-B49D-C8557B69F29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5D801-1305-9045-BBCD-1DEFAD14EC76}" type="datetimeFigureOut">
              <a:rPr lang="en-US" smtClean="0"/>
              <a:t>4/15/2021</a:t>
            </a:fld>
            <a:endParaRPr lang="en-US" dirty="0"/>
          </a:p>
        </p:txBody>
      </p:sp>
      <p:sp>
        <p:nvSpPr>
          <p:cNvPr id="5" name="Footer Placeholder 4">
            <a:extLst>
              <a:ext uri="{FF2B5EF4-FFF2-40B4-BE49-F238E27FC236}">
                <a16:creationId xmlns:a16="http://schemas.microsoft.com/office/drawing/2014/main" id="{21494D3C-75A8-D34E-88F9-FAD7DE8DED6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6DDF0B8-F88F-D645-894D-A1DC70E99C3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D340D-A7CD-3B48-BA2C-EC970871C4EC}" type="slidenum">
              <a:rPr lang="en-US" smtClean="0"/>
              <a:t>‹#›</a:t>
            </a:fld>
            <a:endParaRPr lang="en-US" dirty="0"/>
          </a:p>
        </p:txBody>
      </p:sp>
    </p:spTree>
    <p:extLst>
      <p:ext uri="{BB962C8B-B14F-4D97-AF65-F5344CB8AC3E}">
        <p14:creationId xmlns:p14="http://schemas.microsoft.com/office/powerpoint/2010/main" val="7456968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9" r:id="rId5"/>
    <p:sldLayoutId id="2147483691" r:id="rId6"/>
    <p:sldLayoutId id="2147483692" r:id="rId7"/>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0" indent="0" algn="l" defTabSz="914400" rtl="0" eaLnBrk="1" latinLnBrk="0" hangingPunct="1">
        <a:lnSpc>
          <a:spcPct val="90000"/>
        </a:lnSpc>
        <a:spcBef>
          <a:spcPts val="1000"/>
        </a:spcBef>
        <a:spcAft>
          <a:spcPts val="600"/>
        </a:spcAft>
        <a:buFont typeface="Arial" panose="020B0604020202020204" pitchFamily="34" charset="0"/>
        <a:buNone/>
        <a:defRPr sz="2000" b="1" kern="1200">
          <a:solidFill>
            <a:schemeClr val="accent5">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System Font Regular"/>
        <a:buChar char="–"/>
        <a:defRPr sz="1600" kern="1200">
          <a:solidFill>
            <a:schemeClr val="accent5">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Courier New" panose="02070309020205020404" pitchFamily="49" charset="0"/>
        <a:buChar char="o"/>
        <a:defRPr sz="1400" kern="120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commons.wikimedia.org/wiki/File:Women_sign.png" TargetMode="External"/><Relationship Id="rId7" Type="http://schemas.openxmlformats.org/officeDocument/2006/relationships/hyperlink" Target="https://svgsilh.com/3f51b5/image/294095.html" TargetMode="External"/><Relationship Id="rId2" Type="http://schemas.openxmlformats.org/officeDocument/2006/relationships/image" Target="../media/image4.png"/><Relationship Id="rId1" Type="http://schemas.openxmlformats.org/officeDocument/2006/relationships/slideLayout" Target="../slideLayouts/slideLayout10.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https://creativecommons.org/licenses/by-sa/3.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mailto:MeganMims@spsh.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E6DE5-48AF-2E4A-8B84-881EBA2E74F3}"/>
              </a:ext>
            </a:extLst>
          </p:cNvPr>
          <p:cNvSpPr>
            <a:spLocks noGrp="1"/>
          </p:cNvSpPr>
          <p:nvPr>
            <p:ph type="ctrTitle"/>
          </p:nvPr>
        </p:nvSpPr>
        <p:spPr>
          <a:xfrm>
            <a:off x="1025437" y="2749731"/>
            <a:ext cx="6982095" cy="1591449"/>
          </a:xfrm>
        </p:spPr>
        <p:txBody>
          <a:bodyPr>
            <a:normAutofit fontScale="90000"/>
          </a:bodyPr>
          <a:lstStyle/>
          <a:p>
            <a:r>
              <a:rPr lang="en-US" sz="4900" b="1" dirty="0"/>
              <a:t>When To Reach Out</a:t>
            </a:r>
            <a:r>
              <a:rPr lang="en-US" sz="4400" dirty="0"/>
              <a:t/>
            </a:r>
            <a:br>
              <a:rPr lang="en-US" sz="4400" dirty="0"/>
            </a:br>
            <a:r>
              <a:rPr lang="en-US" sz="2700" i="1" dirty="0"/>
              <a:t>Understanding &amp; Supporting Your Child’s Mental Health</a:t>
            </a:r>
            <a:br>
              <a:rPr lang="en-US" sz="2700" i="1" dirty="0"/>
            </a:br>
            <a:r>
              <a:rPr lang="en-US" sz="1800" i="1" dirty="0"/>
              <a:t>Megan Mims, LMSW, CCTP, C-SSSW</a:t>
            </a:r>
            <a:r>
              <a:rPr lang="en-US" sz="4400" dirty="0"/>
              <a:t/>
            </a:r>
            <a:br>
              <a:rPr lang="en-US" sz="4400" dirty="0"/>
            </a:br>
            <a:endParaRPr lang="en-US" sz="4400" dirty="0"/>
          </a:p>
        </p:txBody>
      </p:sp>
      <p:sp>
        <p:nvSpPr>
          <p:cNvPr id="3" name="Text Placeholder 2">
            <a:extLst>
              <a:ext uri="{FF2B5EF4-FFF2-40B4-BE49-F238E27FC236}">
                <a16:creationId xmlns:a16="http://schemas.microsoft.com/office/drawing/2014/main" id="{C27B8231-67A2-C54A-B47C-C71D72D6A4A7}"/>
              </a:ext>
            </a:extLst>
          </p:cNvPr>
          <p:cNvSpPr>
            <a:spLocks noGrp="1"/>
          </p:cNvSpPr>
          <p:nvPr>
            <p:ph type="body" sz="quarter" idx="10"/>
          </p:nvPr>
        </p:nvSpPr>
        <p:spPr/>
        <p:txBody>
          <a:bodyPr/>
          <a:lstStyle/>
          <a:p>
            <a:r>
              <a:rPr lang="en-US" dirty="0"/>
              <a:t>04.13.21</a:t>
            </a:r>
          </a:p>
        </p:txBody>
      </p:sp>
    </p:spTree>
    <p:extLst>
      <p:ext uri="{BB962C8B-B14F-4D97-AF65-F5344CB8AC3E}">
        <p14:creationId xmlns:p14="http://schemas.microsoft.com/office/powerpoint/2010/main" val="1685500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49D40-03F7-7B4B-A22F-13C378254564}"/>
              </a:ext>
            </a:extLst>
          </p:cNvPr>
          <p:cNvSpPr>
            <a:spLocks noGrp="1"/>
          </p:cNvSpPr>
          <p:nvPr>
            <p:ph type="title"/>
          </p:nvPr>
        </p:nvSpPr>
        <p:spPr/>
        <p:txBody>
          <a:bodyPr>
            <a:normAutofit fontScale="90000"/>
          </a:bodyPr>
          <a:lstStyle/>
          <a:p>
            <a:r>
              <a:rPr lang="en-US" sz="2700" b="1" dirty="0"/>
              <a:t>Common Illnesses</a:t>
            </a:r>
            <a:br>
              <a:rPr lang="en-US" sz="2700" b="1" dirty="0"/>
            </a:br>
            <a:r>
              <a:rPr lang="en-US" sz="2200" b="1" dirty="0"/>
              <a:t>Anxiety</a:t>
            </a:r>
            <a:r>
              <a:rPr lang="en-US" dirty="0"/>
              <a:t/>
            </a:r>
            <a:br>
              <a:rPr lang="en-US" dirty="0"/>
            </a:br>
            <a:endParaRPr lang="en-US" dirty="0"/>
          </a:p>
        </p:txBody>
      </p:sp>
      <p:sp>
        <p:nvSpPr>
          <p:cNvPr id="5" name="Text Placeholder 1">
            <a:extLst>
              <a:ext uri="{FF2B5EF4-FFF2-40B4-BE49-F238E27FC236}">
                <a16:creationId xmlns:a16="http://schemas.microsoft.com/office/drawing/2014/main" id="{93C55DA4-66CB-4838-8321-81726607D762}"/>
              </a:ext>
            </a:extLst>
          </p:cNvPr>
          <p:cNvSpPr txBox="1">
            <a:spLocks/>
          </p:cNvSpPr>
          <p:nvPr/>
        </p:nvSpPr>
        <p:spPr>
          <a:xfrm>
            <a:off x="397831" y="1299725"/>
            <a:ext cx="8453206" cy="230461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r>
              <a:rPr lang="en-US" sz="2000" b="0" dirty="0"/>
              <a:t>Anxiety is anticipatory in nature and is often focused on a possible danger; however, unlike worry or fear anxiety is much more intense. Anxiety is an overwhelming sense of unpleasantness, discomfort, or apprehension. These feelings can sometimes be related to a specific thought or feeling but often is unexplainable. A child living with anxiety may:</a:t>
            </a:r>
          </a:p>
        </p:txBody>
      </p:sp>
      <p:sp>
        <p:nvSpPr>
          <p:cNvPr id="6" name="Text Placeholder 1">
            <a:extLst>
              <a:ext uri="{FF2B5EF4-FFF2-40B4-BE49-F238E27FC236}">
                <a16:creationId xmlns:a16="http://schemas.microsoft.com/office/drawing/2014/main" id="{3C577A64-C53B-4619-A125-246760D984E1}"/>
              </a:ext>
            </a:extLst>
          </p:cNvPr>
          <p:cNvSpPr txBox="1">
            <a:spLocks/>
          </p:cNvSpPr>
          <p:nvPr/>
        </p:nvSpPr>
        <p:spPr>
          <a:xfrm>
            <a:off x="4624434" y="2870787"/>
            <a:ext cx="4165292" cy="36220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US" sz="1600" b="0" dirty="0"/>
              <a:t>Refuse going to school</a:t>
            </a:r>
          </a:p>
          <a:p>
            <a:pPr marL="342900" indent="-342900">
              <a:buFont typeface="Arial" panose="020B0604020202020204" pitchFamily="34" charset="0"/>
              <a:buChar char="•"/>
            </a:pPr>
            <a:r>
              <a:rPr lang="en-US" sz="1600" b="0" dirty="0"/>
              <a:t>Have difficulties at school</a:t>
            </a:r>
          </a:p>
          <a:p>
            <a:pPr marL="342900" indent="-342900">
              <a:buFont typeface="Arial" panose="020B0604020202020204" pitchFamily="34" charset="0"/>
              <a:buChar char="•"/>
            </a:pPr>
            <a:r>
              <a:rPr lang="en-US" sz="1600" b="0" dirty="0"/>
              <a:t>Seek reassurance that everything will be okay</a:t>
            </a:r>
          </a:p>
          <a:p>
            <a:pPr marL="342900" indent="-342900">
              <a:buFont typeface="Arial" panose="020B0604020202020204" pitchFamily="34" charset="0"/>
              <a:buChar char="•"/>
            </a:pPr>
            <a:r>
              <a:rPr lang="en-US" sz="1600" b="0" dirty="0"/>
              <a:t>Avoid very specific things, situations, crowds, dogs, etc.</a:t>
            </a:r>
          </a:p>
          <a:p>
            <a:pPr marL="342900" indent="-342900">
              <a:buFont typeface="Arial" panose="020B0604020202020204" pitchFamily="34" charset="0"/>
              <a:buChar char="•"/>
            </a:pPr>
            <a:r>
              <a:rPr lang="en-US" sz="1600" b="0" dirty="0"/>
              <a:t>Experience difficulty sleeping or eating</a:t>
            </a:r>
          </a:p>
          <a:p>
            <a:pPr marL="342900" indent="-342900">
              <a:buFont typeface="Arial" panose="020B0604020202020204" pitchFamily="34" charset="0"/>
              <a:buChar char="•"/>
            </a:pPr>
            <a:r>
              <a:rPr lang="en-US" sz="1600" b="0" dirty="0"/>
              <a:t>Have difficulty handling minor problems</a:t>
            </a:r>
          </a:p>
          <a:p>
            <a:pPr marL="342900" indent="-342900">
              <a:buFont typeface="Arial" panose="020B0604020202020204" pitchFamily="34" charset="0"/>
              <a:buChar char="•"/>
            </a:pPr>
            <a:r>
              <a:rPr lang="en-US" sz="1600" b="0" dirty="0"/>
              <a:t>Have difficulty with the separation of parents</a:t>
            </a:r>
          </a:p>
        </p:txBody>
      </p:sp>
      <p:sp>
        <p:nvSpPr>
          <p:cNvPr id="12" name="Text Placeholder 1">
            <a:extLst>
              <a:ext uri="{FF2B5EF4-FFF2-40B4-BE49-F238E27FC236}">
                <a16:creationId xmlns:a16="http://schemas.microsoft.com/office/drawing/2014/main" id="{87A1DCFF-5850-4301-95BB-EDE9F88491E3}"/>
              </a:ext>
            </a:extLst>
          </p:cNvPr>
          <p:cNvSpPr txBox="1">
            <a:spLocks/>
          </p:cNvSpPr>
          <p:nvPr/>
        </p:nvSpPr>
        <p:spPr>
          <a:xfrm>
            <a:off x="4500978" y="2963036"/>
            <a:ext cx="4350059" cy="24345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2000" b="0" dirty="0"/>
          </a:p>
        </p:txBody>
      </p:sp>
      <p:sp>
        <p:nvSpPr>
          <p:cNvPr id="9" name="Oval 8">
            <a:extLst>
              <a:ext uri="{FF2B5EF4-FFF2-40B4-BE49-F238E27FC236}">
                <a16:creationId xmlns:a16="http://schemas.microsoft.com/office/drawing/2014/main" id="{47C4897B-E3EC-4B9C-A939-497A251E3DB5}"/>
              </a:ext>
            </a:extLst>
          </p:cNvPr>
          <p:cNvSpPr/>
          <p:nvPr/>
        </p:nvSpPr>
        <p:spPr>
          <a:xfrm>
            <a:off x="628650" y="3038608"/>
            <a:ext cx="3603503" cy="3286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Anxiety disorders affect 25.1% of children between the ages of 13 &amp; 18. Research shows that untreated children are at higher risk of performing poorly in school, miss out on important social experiences and engage in substance abuse</a:t>
            </a:r>
          </a:p>
        </p:txBody>
      </p:sp>
    </p:spTree>
    <p:extLst>
      <p:ext uri="{BB962C8B-B14F-4D97-AF65-F5344CB8AC3E}">
        <p14:creationId xmlns:p14="http://schemas.microsoft.com/office/powerpoint/2010/main" val="54246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49D40-03F7-7B4B-A22F-13C378254564}"/>
              </a:ext>
            </a:extLst>
          </p:cNvPr>
          <p:cNvSpPr>
            <a:spLocks noGrp="1"/>
          </p:cNvSpPr>
          <p:nvPr>
            <p:ph type="title"/>
          </p:nvPr>
        </p:nvSpPr>
        <p:spPr/>
        <p:txBody>
          <a:bodyPr>
            <a:normAutofit fontScale="90000"/>
          </a:bodyPr>
          <a:lstStyle/>
          <a:p>
            <a:r>
              <a:rPr lang="en-US" sz="2700" b="1" dirty="0"/>
              <a:t>Common Illnesses</a:t>
            </a:r>
            <a:br>
              <a:rPr lang="en-US" sz="2700" b="1" dirty="0"/>
            </a:br>
            <a:r>
              <a:rPr lang="en-US" sz="2200" b="1" dirty="0"/>
              <a:t>Anxiety</a:t>
            </a:r>
            <a:r>
              <a:rPr lang="en-US" dirty="0"/>
              <a:t/>
            </a:r>
            <a:br>
              <a:rPr lang="en-US" dirty="0"/>
            </a:br>
            <a:endParaRPr lang="en-US" dirty="0"/>
          </a:p>
        </p:txBody>
      </p:sp>
      <p:sp>
        <p:nvSpPr>
          <p:cNvPr id="12" name="Text Placeholder 1">
            <a:extLst>
              <a:ext uri="{FF2B5EF4-FFF2-40B4-BE49-F238E27FC236}">
                <a16:creationId xmlns:a16="http://schemas.microsoft.com/office/drawing/2014/main" id="{87A1DCFF-5850-4301-95BB-EDE9F88491E3}"/>
              </a:ext>
            </a:extLst>
          </p:cNvPr>
          <p:cNvSpPr txBox="1">
            <a:spLocks/>
          </p:cNvSpPr>
          <p:nvPr/>
        </p:nvSpPr>
        <p:spPr>
          <a:xfrm>
            <a:off x="4598631" y="2933485"/>
            <a:ext cx="4350059" cy="24345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2000" b="0" dirty="0"/>
          </a:p>
        </p:txBody>
      </p:sp>
      <p:sp>
        <p:nvSpPr>
          <p:cNvPr id="9" name="Oval 8">
            <a:extLst>
              <a:ext uri="{FF2B5EF4-FFF2-40B4-BE49-F238E27FC236}">
                <a16:creationId xmlns:a16="http://schemas.microsoft.com/office/drawing/2014/main" id="{47C4897B-E3EC-4B9C-A939-497A251E3DB5}"/>
              </a:ext>
            </a:extLst>
          </p:cNvPr>
          <p:cNvSpPr/>
          <p:nvPr/>
        </p:nvSpPr>
        <p:spPr>
          <a:xfrm>
            <a:off x="2713326" y="4194844"/>
            <a:ext cx="1885305" cy="1732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Generalized Anxiety Disorder</a:t>
            </a:r>
          </a:p>
        </p:txBody>
      </p:sp>
      <p:sp>
        <p:nvSpPr>
          <p:cNvPr id="7" name="Oval 6">
            <a:extLst>
              <a:ext uri="{FF2B5EF4-FFF2-40B4-BE49-F238E27FC236}">
                <a16:creationId xmlns:a16="http://schemas.microsoft.com/office/drawing/2014/main" id="{B69D8D53-EBF6-4B7C-BA32-6DE35D4FB5A0}"/>
              </a:ext>
            </a:extLst>
          </p:cNvPr>
          <p:cNvSpPr/>
          <p:nvPr/>
        </p:nvSpPr>
        <p:spPr>
          <a:xfrm>
            <a:off x="3957299" y="2449238"/>
            <a:ext cx="1757779" cy="1732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Panic Disorder</a:t>
            </a:r>
          </a:p>
        </p:txBody>
      </p:sp>
      <p:sp>
        <p:nvSpPr>
          <p:cNvPr id="10" name="Oval 9">
            <a:extLst>
              <a:ext uri="{FF2B5EF4-FFF2-40B4-BE49-F238E27FC236}">
                <a16:creationId xmlns:a16="http://schemas.microsoft.com/office/drawing/2014/main" id="{56A60C4A-1F79-478C-8931-2D09428657DC}"/>
              </a:ext>
            </a:extLst>
          </p:cNvPr>
          <p:cNvSpPr/>
          <p:nvPr/>
        </p:nvSpPr>
        <p:spPr>
          <a:xfrm>
            <a:off x="2074880" y="2460529"/>
            <a:ext cx="1757779" cy="1732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Social Anxiety Disorder</a:t>
            </a:r>
          </a:p>
        </p:txBody>
      </p:sp>
      <p:sp>
        <p:nvSpPr>
          <p:cNvPr id="11" name="Oval 10">
            <a:extLst>
              <a:ext uri="{FF2B5EF4-FFF2-40B4-BE49-F238E27FC236}">
                <a16:creationId xmlns:a16="http://schemas.microsoft.com/office/drawing/2014/main" id="{3B05E15D-84C7-41B1-8D38-005F86A1D208}"/>
              </a:ext>
            </a:extLst>
          </p:cNvPr>
          <p:cNvSpPr/>
          <p:nvPr/>
        </p:nvSpPr>
        <p:spPr>
          <a:xfrm>
            <a:off x="5793178" y="2464104"/>
            <a:ext cx="1757779" cy="1732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Specific Phobias</a:t>
            </a:r>
          </a:p>
        </p:txBody>
      </p:sp>
      <p:sp>
        <p:nvSpPr>
          <p:cNvPr id="13" name="Oval 12">
            <a:extLst>
              <a:ext uri="{FF2B5EF4-FFF2-40B4-BE49-F238E27FC236}">
                <a16:creationId xmlns:a16="http://schemas.microsoft.com/office/drawing/2014/main" id="{94955804-72D7-4C08-8826-40BBA5482ED3}"/>
              </a:ext>
            </a:extLst>
          </p:cNvPr>
          <p:cNvSpPr/>
          <p:nvPr/>
        </p:nvSpPr>
        <p:spPr>
          <a:xfrm>
            <a:off x="4914288" y="4194844"/>
            <a:ext cx="1757779" cy="1732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Obsessive-Compulsive Disorder </a:t>
            </a:r>
          </a:p>
        </p:txBody>
      </p:sp>
      <p:sp>
        <p:nvSpPr>
          <p:cNvPr id="2" name="Oval 1">
            <a:extLst>
              <a:ext uri="{FF2B5EF4-FFF2-40B4-BE49-F238E27FC236}">
                <a16:creationId xmlns:a16="http://schemas.microsoft.com/office/drawing/2014/main" id="{C676D911-90B1-4290-BB2D-4D256EBAAA61}"/>
              </a:ext>
            </a:extLst>
          </p:cNvPr>
          <p:cNvSpPr/>
          <p:nvPr/>
        </p:nvSpPr>
        <p:spPr>
          <a:xfrm>
            <a:off x="1860420" y="1437669"/>
            <a:ext cx="5974672" cy="5015884"/>
          </a:xfrm>
          <a:prstGeom prst="ellipse">
            <a:avLst/>
          </a:prstGeom>
          <a:noFill/>
          <a:ln w="571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22225">
                <a:solidFill>
                  <a:schemeClr val="accent2"/>
                </a:solidFill>
                <a:prstDash val="solid"/>
              </a:ln>
              <a:solidFill>
                <a:schemeClr val="accent2">
                  <a:lumMod val="40000"/>
                  <a:lumOff val="60000"/>
                </a:schemeClr>
              </a:solidFill>
            </a:endParaRPr>
          </a:p>
        </p:txBody>
      </p:sp>
      <p:sp>
        <p:nvSpPr>
          <p:cNvPr id="3" name="Rectangle 2">
            <a:extLst>
              <a:ext uri="{FF2B5EF4-FFF2-40B4-BE49-F238E27FC236}">
                <a16:creationId xmlns:a16="http://schemas.microsoft.com/office/drawing/2014/main" id="{248C0AAB-13B8-4175-B6D5-57003DE1DBE7}"/>
              </a:ext>
            </a:extLst>
          </p:cNvPr>
          <p:cNvSpPr/>
          <p:nvPr/>
        </p:nvSpPr>
        <p:spPr>
          <a:xfrm>
            <a:off x="3255012" y="1942001"/>
            <a:ext cx="3185487" cy="923330"/>
          </a:xfrm>
          <a:prstGeom prst="rect">
            <a:avLst/>
          </a:prstGeom>
          <a:noFill/>
        </p:spPr>
        <p:txBody>
          <a:bodyPr wrap="none" lIns="91440" tIns="45720" rIns="91440" bIns="45720">
            <a:prstTxWarp prst="textArchUp">
              <a:avLst/>
            </a:prstTxWarp>
            <a:spAutoFit/>
          </a:bodyPr>
          <a:lstStyle/>
          <a:p>
            <a:pPr algn="ctr"/>
            <a:r>
              <a:rPr lang="en-US" sz="5400" b="1" cap="none" spc="0" dirty="0">
                <a:ln w="22225">
                  <a:solidFill>
                    <a:schemeClr val="accent2"/>
                  </a:solidFill>
                  <a:prstDash val="solid"/>
                </a:ln>
                <a:solidFill>
                  <a:schemeClr val="accent2">
                    <a:lumMod val="40000"/>
                    <a:lumOff val="60000"/>
                  </a:schemeClr>
                </a:solidFill>
                <a:effectLst/>
              </a:rPr>
              <a:t>ANXIETY</a:t>
            </a:r>
          </a:p>
        </p:txBody>
      </p:sp>
    </p:spTree>
    <p:extLst>
      <p:ext uri="{BB962C8B-B14F-4D97-AF65-F5344CB8AC3E}">
        <p14:creationId xmlns:p14="http://schemas.microsoft.com/office/powerpoint/2010/main" val="1952800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49D40-03F7-7B4B-A22F-13C378254564}"/>
              </a:ext>
            </a:extLst>
          </p:cNvPr>
          <p:cNvSpPr>
            <a:spLocks noGrp="1"/>
          </p:cNvSpPr>
          <p:nvPr>
            <p:ph type="title"/>
          </p:nvPr>
        </p:nvSpPr>
        <p:spPr/>
        <p:txBody>
          <a:bodyPr>
            <a:normAutofit fontScale="90000"/>
          </a:bodyPr>
          <a:lstStyle/>
          <a:p>
            <a:r>
              <a:rPr lang="en-US" sz="2700" b="1" dirty="0"/>
              <a:t>Common Illnesses</a:t>
            </a:r>
            <a:br>
              <a:rPr lang="en-US" sz="2700" b="1" dirty="0"/>
            </a:br>
            <a:r>
              <a:rPr lang="en-US" sz="2200" b="1" dirty="0"/>
              <a:t>Depression</a:t>
            </a:r>
            <a:r>
              <a:rPr lang="en-US" dirty="0"/>
              <a:t/>
            </a:r>
            <a:br>
              <a:rPr lang="en-US" dirty="0"/>
            </a:br>
            <a:endParaRPr lang="en-US" dirty="0"/>
          </a:p>
        </p:txBody>
      </p:sp>
      <p:sp>
        <p:nvSpPr>
          <p:cNvPr id="5" name="Text Placeholder 1">
            <a:extLst>
              <a:ext uri="{FF2B5EF4-FFF2-40B4-BE49-F238E27FC236}">
                <a16:creationId xmlns:a16="http://schemas.microsoft.com/office/drawing/2014/main" id="{93C55DA4-66CB-4838-8321-81726607D762}"/>
              </a:ext>
            </a:extLst>
          </p:cNvPr>
          <p:cNvSpPr txBox="1">
            <a:spLocks/>
          </p:cNvSpPr>
          <p:nvPr/>
        </p:nvSpPr>
        <p:spPr>
          <a:xfrm>
            <a:off x="397831" y="1299725"/>
            <a:ext cx="8453206" cy="230461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r>
              <a:rPr lang="en-US" sz="2000" b="0" dirty="0"/>
              <a:t>The tricky part about depression in children and teens is that it can be marked by periods of typical behavior, even apparent happiness and can easily be mistaken for temporary sadness. Symptoms of depression can vary between girls and boys but some common signs include:</a:t>
            </a:r>
          </a:p>
        </p:txBody>
      </p:sp>
      <p:sp>
        <p:nvSpPr>
          <p:cNvPr id="6" name="Text Placeholder 1">
            <a:extLst>
              <a:ext uri="{FF2B5EF4-FFF2-40B4-BE49-F238E27FC236}">
                <a16:creationId xmlns:a16="http://schemas.microsoft.com/office/drawing/2014/main" id="{3C577A64-C53B-4619-A125-246760D984E1}"/>
              </a:ext>
            </a:extLst>
          </p:cNvPr>
          <p:cNvSpPr txBox="1">
            <a:spLocks/>
          </p:cNvSpPr>
          <p:nvPr/>
        </p:nvSpPr>
        <p:spPr>
          <a:xfrm>
            <a:off x="397831" y="2689935"/>
            <a:ext cx="4165292" cy="36220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US" sz="1600" b="0" dirty="0"/>
              <a:t>Frequent sadness, tearfulness, crying</a:t>
            </a:r>
          </a:p>
          <a:p>
            <a:pPr marL="342900" indent="-342900">
              <a:buFont typeface="Arial" panose="020B0604020202020204" pitchFamily="34" charset="0"/>
              <a:buChar char="•"/>
            </a:pPr>
            <a:r>
              <a:rPr lang="en-US" sz="1600" b="0" dirty="0"/>
              <a:t>Decreased interest in activities; inability to enjoy previously favorite activities</a:t>
            </a:r>
          </a:p>
          <a:p>
            <a:pPr marL="342900" indent="-342900">
              <a:buFont typeface="Arial" panose="020B0604020202020204" pitchFamily="34" charset="0"/>
              <a:buChar char="•"/>
            </a:pPr>
            <a:r>
              <a:rPr lang="en-US" sz="1600" b="0" dirty="0"/>
              <a:t>Hopelessness</a:t>
            </a:r>
          </a:p>
          <a:p>
            <a:pPr marL="342900" indent="-342900">
              <a:buFont typeface="Arial" panose="020B0604020202020204" pitchFamily="34" charset="0"/>
              <a:buChar char="•"/>
            </a:pPr>
            <a:r>
              <a:rPr lang="en-US" sz="1600" b="0" dirty="0"/>
              <a:t>Persistent boredom; low energy</a:t>
            </a:r>
          </a:p>
          <a:p>
            <a:pPr marL="342900" indent="-342900">
              <a:buFont typeface="Arial" panose="020B0604020202020204" pitchFamily="34" charset="0"/>
              <a:buChar char="•"/>
            </a:pPr>
            <a:r>
              <a:rPr lang="en-US" sz="1600" b="0" dirty="0"/>
              <a:t>Social isolation, poor communication</a:t>
            </a:r>
          </a:p>
          <a:p>
            <a:pPr marL="342900" indent="-342900">
              <a:buFont typeface="Arial" panose="020B0604020202020204" pitchFamily="34" charset="0"/>
              <a:buChar char="•"/>
            </a:pPr>
            <a:r>
              <a:rPr lang="en-US" sz="1600" b="0" dirty="0"/>
              <a:t>Difficulty with relationships</a:t>
            </a:r>
          </a:p>
          <a:p>
            <a:pPr marL="342900" indent="-342900">
              <a:buFont typeface="Arial" panose="020B0604020202020204" pitchFamily="34" charset="0"/>
              <a:buChar char="•"/>
            </a:pPr>
            <a:r>
              <a:rPr lang="en-US" sz="1600" b="0" dirty="0"/>
              <a:t>Low self-esteem and guilt</a:t>
            </a:r>
          </a:p>
          <a:p>
            <a:pPr marL="342900" indent="-342900">
              <a:buFont typeface="Arial" panose="020B0604020202020204" pitchFamily="34" charset="0"/>
              <a:buChar char="•"/>
            </a:pPr>
            <a:r>
              <a:rPr lang="en-US" sz="1600" b="0" dirty="0"/>
              <a:t>Extreme sensitivity to rejection or failure</a:t>
            </a:r>
          </a:p>
        </p:txBody>
      </p:sp>
      <p:sp>
        <p:nvSpPr>
          <p:cNvPr id="12" name="Text Placeholder 1">
            <a:extLst>
              <a:ext uri="{FF2B5EF4-FFF2-40B4-BE49-F238E27FC236}">
                <a16:creationId xmlns:a16="http://schemas.microsoft.com/office/drawing/2014/main" id="{87A1DCFF-5850-4301-95BB-EDE9F88491E3}"/>
              </a:ext>
            </a:extLst>
          </p:cNvPr>
          <p:cNvSpPr txBox="1">
            <a:spLocks/>
          </p:cNvSpPr>
          <p:nvPr/>
        </p:nvSpPr>
        <p:spPr>
          <a:xfrm>
            <a:off x="4500978" y="2963036"/>
            <a:ext cx="4350059" cy="24345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2000" b="0" dirty="0"/>
          </a:p>
        </p:txBody>
      </p:sp>
      <p:sp>
        <p:nvSpPr>
          <p:cNvPr id="7" name="Text Placeholder 1">
            <a:extLst>
              <a:ext uri="{FF2B5EF4-FFF2-40B4-BE49-F238E27FC236}">
                <a16:creationId xmlns:a16="http://schemas.microsoft.com/office/drawing/2014/main" id="{958014EA-C96C-4B0F-97A1-E5A9D20A8E92}"/>
              </a:ext>
            </a:extLst>
          </p:cNvPr>
          <p:cNvSpPr txBox="1">
            <a:spLocks/>
          </p:cNvSpPr>
          <p:nvPr/>
        </p:nvSpPr>
        <p:spPr>
          <a:xfrm>
            <a:off x="4624434" y="2689935"/>
            <a:ext cx="4165292" cy="36220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US" sz="1600" b="0" dirty="0"/>
              <a:t>Increased irritability, anger, or hostility</a:t>
            </a:r>
          </a:p>
          <a:p>
            <a:pPr marL="342900" indent="-342900">
              <a:buFont typeface="Arial" panose="020B0604020202020204" pitchFamily="34" charset="0"/>
              <a:buChar char="•"/>
            </a:pPr>
            <a:r>
              <a:rPr lang="en-US" sz="1600" b="0" dirty="0"/>
              <a:t>Poor concentration</a:t>
            </a:r>
          </a:p>
          <a:p>
            <a:pPr marL="342900" indent="-342900">
              <a:buFont typeface="Arial" panose="020B0604020202020204" pitchFamily="34" charset="0"/>
              <a:buChar char="•"/>
            </a:pPr>
            <a:r>
              <a:rPr lang="en-US" sz="1600" b="0" dirty="0"/>
              <a:t>A major change in eating or sleeping patterns</a:t>
            </a:r>
          </a:p>
          <a:p>
            <a:pPr marL="342900" indent="-342900">
              <a:buFont typeface="Arial" panose="020B0604020202020204" pitchFamily="34" charset="0"/>
              <a:buChar char="•"/>
            </a:pPr>
            <a:r>
              <a:rPr lang="en-US" sz="1600" b="0" dirty="0"/>
              <a:t>Talk of or efforts to run away from home</a:t>
            </a:r>
          </a:p>
          <a:p>
            <a:pPr marL="342900" indent="-342900">
              <a:buFont typeface="Arial" panose="020B0604020202020204" pitchFamily="34" charset="0"/>
              <a:buChar char="•"/>
            </a:pPr>
            <a:r>
              <a:rPr lang="en-US" sz="1600" b="0" dirty="0"/>
              <a:t>Thoughts or expressions of suicide or self-destructive behavior</a:t>
            </a:r>
          </a:p>
        </p:txBody>
      </p:sp>
    </p:spTree>
    <p:extLst>
      <p:ext uri="{BB962C8B-B14F-4D97-AF65-F5344CB8AC3E}">
        <p14:creationId xmlns:p14="http://schemas.microsoft.com/office/powerpoint/2010/main" val="28553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49D40-03F7-7B4B-A22F-13C378254564}"/>
              </a:ext>
            </a:extLst>
          </p:cNvPr>
          <p:cNvSpPr>
            <a:spLocks noGrp="1"/>
          </p:cNvSpPr>
          <p:nvPr>
            <p:ph type="title"/>
          </p:nvPr>
        </p:nvSpPr>
        <p:spPr/>
        <p:txBody>
          <a:bodyPr>
            <a:normAutofit fontScale="90000"/>
          </a:bodyPr>
          <a:lstStyle/>
          <a:p>
            <a:r>
              <a:rPr lang="en-US" sz="2700" b="1" dirty="0"/>
              <a:t>Common Illnesses</a:t>
            </a:r>
            <a:br>
              <a:rPr lang="en-US" sz="2700" b="1" dirty="0"/>
            </a:br>
            <a:r>
              <a:rPr lang="en-US" sz="2200" b="1" dirty="0"/>
              <a:t>Depression</a:t>
            </a:r>
            <a:r>
              <a:rPr lang="en-US" dirty="0"/>
              <a:t/>
            </a:r>
            <a:br>
              <a:rPr lang="en-US" dirty="0"/>
            </a:br>
            <a:endParaRPr lang="en-US" dirty="0"/>
          </a:p>
        </p:txBody>
      </p:sp>
      <p:sp>
        <p:nvSpPr>
          <p:cNvPr id="6" name="Text Placeholder 1">
            <a:extLst>
              <a:ext uri="{FF2B5EF4-FFF2-40B4-BE49-F238E27FC236}">
                <a16:creationId xmlns:a16="http://schemas.microsoft.com/office/drawing/2014/main" id="{3C577A64-C53B-4619-A125-246760D984E1}"/>
              </a:ext>
            </a:extLst>
          </p:cNvPr>
          <p:cNvSpPr txBox="1">
            <a:spLocks/>
          </p:cNvSpPr>
          <p:nvPr/>
        </p:nvSpPr>
        <p:spPr>
          <a:xfrm>
            <a:off x="397831" y="2689935"/>
            <a:ext cx="4165292" cy="36220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1600" b="0" dirty="0"/>
          </a:p>
        </p:txBody>
      </p:sp>
      <p:sp>
        <p:nvSpPr>
          <p:cNvPr id="12" name="Text Placeholder 1">
            <a:extLst>
              <a:ext uri="{FF2B5EF4-FFF2-40B4-BE49-F238E27FC236}">
                <a16:creationId xmlns:a16="http://schemas.microsoft.com/office/drawing/2014/main" id="{87A1DCFF-5850-4301-95BB-EDE9F88491E3}"/>
              </a:ext>
            </a:extLst>
          </p:cNvPr>
          <p:cNvSpPr txBox="1">
            <a:spLocks/>
          </p:cNvSpPr>
          <p:nvPr/>
        </p:nvSpPr>
        <p:spPr>
          <a:xfrm>
            <a:off x="4500978" y="2963036"/>
            <a:ext cx="4350059" cy="24345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2000" b="0" dirty="0"/>
          </a:p>
        </p:txBody>
      </p:sp>
      <p:sp>
        <p:nvSpPr>
          <p:cNvPr id="2" name="Oval 1">
            <a:extLst>
              <a:ext uri="{FF2B5EF4-FFF2-40B4-BE49-F238E27FC236}">
                <a16:creationId xmlns:a16="http://schemas.microsoft.com/office/drawing/2014/main" id="{ECF71039-1429-4330-A5F5-E29C8EB8D8E2}"/>
              </a:ext>
            </a:extLst>
          </p:cNvPr>
          <p:cNvSpPr/>
          <p:nvPr/>
        </p:nvSpPr>
        <p:spPr>
          <a:xfrm>
            <a:off x="1309493" y="1232019"/>
            <a:ext cx="3191485" cy="24345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US" dirty="0"/>
              <a:t>Show morning fatigue</a:t>
            </a:r>
          </a:p>
          <a:p>
            <a:pPr marL="285750" indent="-285750" algn="ctr">
              <a:buFont typeface="Arial" panose="020B0604020202020204" pitchFamily="34" charset="0"/>
              <a:buChar char="•"/>
            </a:pPr>
            <a:r>
              <a:rPr lang="en-US" dirty="0"/>
              <a:t>Cut or burn themselves</a:t>
            </a:r>
          </a:p>
          <a:p>
            <a:pPr marL="285750" indent="-285750" algn="ctr">
              <a:buFont typeface="Arial" panose="020B0604020202020204" pitchFamily="34" charset="0"/>
              <a:buChar char="•"/>
            </a:pPr>
            <a:r>
              <a:rPr lang="en-US" dirty="0"/>
              <a:t>Fighting</a:t>
            </a:r>
          </a:p>
          <a:p>
            <a:pPr marL="285750" indent="-285750" algn="ctr">
              <a:buFont typeface="Arial" panose="020B0604020202020204" pitchFamily="34" charset="0"/>
              <a:buChar char="•"/>
            </a:pPr>
            <a:r>
              <a:rPr lang="en-US" dirty="0"/>
              <a:t>Aggressive behavior </a:t>
            </a:r>
          </a:p>
        </p:txBody>
      </p:sp>
      <p:sp>
        <p:nvSpPr>
          <p:cNvPr id="9" name="Oval 8">
            <a:extLst>
              <a:ext uri="{FF2B5EF4-FFF2-40B4-BE49-F238E27FC236}">
                <a16:creationId xmlns:a16="http://schemas.microsoft.com/office/drawing/2014/main" id="{B29E18AF-5071-448A-8CC8-301FCACCEAAD}"/>
              </a:ext>
            </a:extLst>
          </p:cNvPr>
          <p:cNvSpPr/>
          <p:nvPr/>
        </p:nvSpPr>
        <p:spPr>
          <a:xfrm>
            <a:off x="3886150" y="2678309"/>
            <a:ext cx="3604600" cy="40304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US" dirty="0"/>
              <a:t>Feel strong emotional guilt, self-blaming, failure</a:t>
            </a:r>
          </a:p>
          <a:p>
            <a:pPr marL="285750" indent="-285750" algn="ctr">
              <a:buFont typeface="Arial" panose="020B0604020202020204" pitchFamily="34" charset="0"/>
              <a:buChar char="•"/>
            </a:pPr>
            <a:r>
              <a:rPr lang="en-US" dirty="0"/>
              <a:t>Negative body image</a:t>
            </a:r>
          </a:p>
          <a:p>
            <a:pPr marL="285750" indent="-285750" algn="ctr">
              <a:buFont typeface="Arial" panose="020B0604020202020204" pitchFamily="34" charset="0"/>
              <a:buChar char="•"/>
            </a:pPr>
            <a:r>
              <a:rPr lang="en-US" dirty="0"/>
              <a:t>Withdraw from family and friends</a:t>
            </a:r>
          </a:p>
          <a:p>
            <a:pPr marL="285750" indent="-285750" algn="ctr">
              <a:buFont typeface="Arial" panose="020B0604020202020204" pitchFamily="34" charset="0"/>
              <a:buChar char="•"/>
            </a:pPr>
            <a:r>
              <a:rPr lang="en-US" dirty="0"/>
              <a:t>Promiscuity</a:t>
            </a:r>
          </a:p>
          <a:p>
            <a:pPr marL="285750" indent="-285750" algn="ctr">
              <a:buFont typeface="Arial" panose="020B0604020202020204" pitchFamily="34" charset="0"/>
              <a:buChar char="•"/>
            </a:pPr>
            <a:r>
              <a:rPr lang="en-US" dirty="0"/>
              <a:t>Weight loss/gain</a:t>
            </a:r>
          </a:p>
          <a:p>
            <a:pPr marL="285750" indent="-285750" algn="ctr">
              <a:buFont typeface="Arial" panose="020B0604020202020204" pitchFamily="34" charset="0"/>
              <a:buChar char="•"/>
            </a:pPr>
            <a:r>
              <a:rPr lang="en-US" dirty="0"/>
              <a:t>Frequent crying</a:t>
            </a:r>
          </a:p>
        </p:txBody>
      </p:sp>
      <p:pic>
        <p:nvPicPr>
          <p:cNvPr id="4" name="Picture 3" descr="Icon&#10;&#10;Description automatically generated">
            <a:extLst>
              <a:ext uri="{FF2B5EF4-FFF2-40B4-BE49-F238E27FC236}">
                <a16:creationId xmlns:a16="http://schemas.microsoft.com/office/drawing/2014/main" id="{744E40CA-CBFA-4CB4-AC69-138B41CCFEB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6431914" y="2059617"/>
            <a:ext cx="2639399" cy="2755549"/>
          </a:xfrm>
          <a:prstGeom prst="rect">
            <a:avLst/>
          </a:prstGeom>
        </p:spPr>
      </p:pic>
      <p:sp>
        <p:nvSpPr>
          <p:cNvPr id="10" name="TextBox 9">
            <a:extLst>
              <a:ext uri="{FF2B5EF4-FFF2-40B4-BE49-F238E27FC236}">
                <a16:creationId xmlns:a16="http://schemas.microsoft.com/office/drawing/2014/main" id="{B245B7C4-3634-4E7A-892E-C4E4E0018239}"/>
              </a:ext>
            </a:extLst>
          </p:cNvPr>
          <p:cNvSpPr txBox="1"/>
          <p:nvPr/>
        </p:nvSpPr>
        <p:spPr>
          <a:xfrm>
            <a:off x="1143000" y="6858000"/>
            <a:ext cx="6858000" cy="230832"/>
          </a:xfrm>
          <a:prstGeom prst="rect">
            <a:avLst/>
          </a:prstGeom>
          <a:noFill/>
        </p:spPr>
        <p:txBody>
          <a:bodyPr wrap="square" rtlCol="0">
            <a:spAutoFit/>
          </a:bodyPr>
          <a:lstStyle/>
          <a:p>
            <a:r>
              <a:rPr lang="en-US" sz="900" dirty="0">
                <a:hlinkClick r:id="rId3" tooltip="https://commons.wikimedia.org/wiki/File:Women_sign.png"/>
              </a:rPr>
              <a:t>This Photo</a:t>
            </a:r>
            <a:r>
              <a:rPr lang="en-US" sz="900" dirty="0"/>
              <a:t> by Unknown Author is licensed under </a:t>
            </a:r>
            <a:r>
              <a:rPr lang="en-US" sz="900" dirty="0">
                <a:hlinkClick r:id="rId4" tooltip="https://creativecommons.org/licenses/by-sa/3.0/"/>
              </a:rPr>
              <a:t>CC BY-SA</a:t>
            </a:r>
            <a:endParaRPr lang="en-US" sz="900" dirty="0"/>
          </a:p>
        </p:txBody>
      </p:sp>
      <p:pic>
        <p:nvPicPr>
          <p:cNvPr id="15" name="Graphic 14">
            <a:extLst>
              <a:ext uri="{FF2B5EF4-FFF2-40B4-BE49-F238E27FC236}">
                <a16:creationId xmlns:a16="http://schemas.microsoft.com/office/drawing/2014/main" id="{AA0CD93A-8281-441E-B934-56E42C6311D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 uri="{837473B0-CC2E-450A-ABE3-18F120FF3D39}">
                <a1611:picAttrSrcUrl xmlns:a1611="http://schemas.microsoft.com/office/drawing/2016/11/main" xmlns="" r:id="rId7"/>
              </a:ext>
            </a:extLst>
          </a:blip>
          <a:stretch>
            <a:fillRect/>
          </a:stretch>
        </p:blipFill>
        <p:spPr>
          <a:xfrm>
            <a:off x="-84572" y="2054125"/>
            <a:ext cx="2559544" cy="4643656"/>
          </a:xfrm>
          <a:prstGeom prst="rect">
            <a:avLst/>
          </a:prstGeom>
        </p:spPr>
      </p:pic>
      <p:sp>
        <p:nvSpPr>
          <p:cNvPr id="16" name="Rectangle: Rounded Corners 15">
            <a:extLst>
              <a:ext uri="{FF2B5EF4-FFF2-40B4-BE49-F238E27FC236}">
                <a16:creationId xmlns:a16="http://schemas.microsoft.com/office/drawing/2014/main" id="{76A4360F-1CD8-4F9A-94E3-B00B59DF002D}"/>
              </a:ext>
            </a:extLst>
          </p:cNvPr>
          <p:cNvSpPr/>
          <p:nvPr/>
        </p:nvSpPr>
        <p:spPr>
          <a:xfrm>
            <a:off x="7837586" y="4625218"/>
            <a:ext cx="452760" cy="2091007"/>
          </a:xfrm>
          <a:prstGeom prst="roundRect">
            <a:avLst/>
          </a:prstGeom>
          <a:solidFill>
            <a:srgbClr val="F775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E9162532-5D87-4502-A858-F0EEF621653C}"/>
              </a:ext>
            </a:extLst>
          </p:cNvPr>
          <p:cNvSpPr/>
          <p:nvPr/>
        </p:nvSpPr>
        <p:spPr>
          <a:xfrm>
            <a:off x="7276895" y="4625219"/>
            <a:ext cx="452760" cy="2091007"/>
          </a:xfrm>
          <a:prstGeom prst="roundRect">
            <a:avLst/>
          </a:prstGeom>
          <a:solidFill>
            <a:srgbClr val="F775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1317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6E9F35-ECE2-D94A-84F7-40B220A52512}"/>
              </a:ext>
            </a:extLst>
          </p:cNvPr>
          <p:cNvSpPr>
            <a:spLocks noGrp="1"/>
          </p:cNvSpPr>
          <p:nvPr>
            <p:ph type="body" idx="1"/>
          </p:nvPr>
        </p:nvSpPr>
        <p:spPr>
          <a:xfrm>
            <a:off x="628650" y="1432888"/>
            <a:ext cx="7886700" cy="961008"/>
          </a:xfrm>
        </p:spPr>
        <p:txBody>
          <a:bodyPr>
            <a:normAutofit lnSpcReduction="10000"/>
          </a:bodyPr>
          <a:lstStyle/>
          <a:p>
            <a:r>
              <a:rPr lang="en-US" b="0" dirty="0"/>
              <a:t>Supporting your child’s mental health may be the single most important parenting role you assume for their long-term development. Here are some good ways to start:</a:t>
            </a:r>
            <a:endParaRPr lang="en-US" sz="1800" b="0" dirty="0"/>
          </a:p>
          <a:p>
            <a:endParaRPr lang="en-US" b="0" dirty="0"/>
          </a:p>
        </p:txBody>
      </p:sp>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Reaching Out</a:t>
            </a:r>
            <a:br>
              <a:rPr lang="en-US" sz="2800" b="1" dirty="0"/>
            </a:br>
            <a:r>
              <a:rPr lang="en-US" sz="2200" b="1" dirty="0"/>
              <a:t>Support</a:t>
            </a:r>
            <a:endParaRPr lang="en-US" sz="2800" b="1" dirty="0"/>
          </a:p>
        </p:txBody>
      </p:sp>
      <p:sp>
        <p:nvSpPr>
          <p:cNvPr id="6" name="Text Placeholder 1">
            <a:extLst>
              <a:ext uri="{FF2B5EF4-FFF2-40B4-BE49-F238E27FC236}">
                <a16:creationId xmlns:a16="http://schemas.microsoft.com/office/drawing/2014/main" id="{112348DC-6699-4811-B468-DAA02BC6D742}"/>
              </a:ext>
            </a:extLst>
          </p:cNvPr>
          <p:cNvSpPr txBox="1">
            <a:spLocks/>
          </p:cNvSpPr>
          <p:nvPr/>
        </p:nvSpPr>
        <p:spPr>
          <a:xfrm>
            <a:off x="566506" y="2393897"/>
            <a:ext cx="7886700" cy="3199036"/>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0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sz="2900" u="sng" dirty="0">
                <a:solidFill>
                  <a:schemeClr val="accent2"/>
                </a:solidFill>
              </a:rPr>
              <a:t>TALK TO YOUR CHILDREN </a:t>
            </a:r>
            <a:r>
              <a:rPr lang="en-US" sz="2900" dirty="0">
                <a:solidFill>
                  <a:schemeClr val="accent2"/>
                </a:solidFill>
              </a:rPr>
              <a:t>- The best way to know what is going on is to check in with them on a regular basis.</a:t>
            </a:r>
          </a:p>
          <a:p>
            <a:r>
              <a:rPr lang="en-US" sz="2900" u="sng" dirty="0">
                <a:solidFill>
                  <a:schemeClr val="accent2"/>
                </a:solidFill>
              </a:rPr>
              <a:t>SPEND TIME WITH YOUR KIDS </a:t>
            </a:r>
            <a:r>
              <a:rPr lang="en-US" sz="2900" dirty="0">
                <a:solidFill>
                  <a:schemeClr val="accent2"/>
                </a:solidFill>
              </a:rPr>
              <a:t>- Carve out time to be 100% present with your kids. No technology, no distractions, etc.</a:t>
            </a:r>
          </a:p>
          <a:p>
            <a:r>
              <a:rPr lang="en-US" sz="2900" u="sng" dirty="0">
                <a:solidFill>
                  <a:schemeClr val="accent2"/>
                </a:solidFill>
              </a:rPr>
              <a:t>BE PATIENT </a:t>
            </a:r>
            <a:r>
              <a:rPr lang="en-US" sz="2900" dirty="0">
                <a:solidFill>
                  <a:schemeClr val="accent2"/>
                </a:solidFill>
              </a:rPr>
              <a:t>- Remember to be patient with yourself and your children.</a:t>
            </a:r>
          </a:p>
          <a:p>
            <a:r>
              <a:rPr lang="en-US" sz="2900" u="sng" dirty="0">
                <a:solidFill>
                  <a:schemeClr val="accent2"/>
                </a:solidFill>
              </a:rPr>
              <a:t>TAKE CARE OF YOURSELF </a:t>
            </a:r>
            <a:r>
              <a:rPr lang="en-US" sz="2900" dirty="0">
                <a:solidFill>
                  <a:schemeClr val="accent2"/>
                </a:solidFill>
              </a:rPr>
              <a:t>- Look after yourself and your family. The role model we are to our kids is the strongest indicator of who they become. Take breaks when you are overloaded or frustrated. </a:t>
            </a:r>
          </a:p>
          <a:p>
            <a:endParaRPr lang="en-US" b="0" u="sng" dirty="0"/>
          </a:p>
          <a:p>
            <a:pPr marL="342900" indent="-342900">
              <a:buFont typeface="Arial" panose="020B0604020202020204" pitchFamily="34" charset="0"/>
              <a:buChar char="•"/>
            </a:pPr>
            <a:endParaRPr lang="en-US" b="0" dirty="0"/>
          </a:p>
          <a:p>
            <a:endParaRPr lang="en-US" sz="1800" b="0" dirty="0"/>
          </a:p>
        </p:txBody>
      </p:sp>
    </p:spTree>
    <p:extLst>
      <p:ext uri="{BB962C8B-B14F-4D97-AF65-F5344CB8AC3E}">
        <p14:creationId xmlns:p14="http://schemas.microsoft.com/office/powerpoint/2010/main" val="1649458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6E9F35-ECE2-D94A-84F7-40B220A52512}"/>
              </a:ext>
            </a:extLst>
          </p:cNvPr>
          <p:cNvSpPr>
            <a:spLocks noGrp="1"/>
          </p:cNvSpPr>
          <p:nvPr>
            <p:ph type="body" idx="1"/>
          </p:nvPr>
        </p:nvSpPr>
        <p:spPr>
          <a:xfrm>
            <a:off x="628650" y="1246456"/>
            <a:ext cx="7886700" cy="5465062"/>
          </a:xfrm>
        </p:spPr>
        <p:txBody>
          <a:bodyPr>
            <a:normAutofit/>
          </a:bodyPr>
          <a:lstStyle/>
          <a:p>
            <a:r>
              <a:rPr lang="en-US" b="0" dirty="0"/>
              <a:t>The average delay between the first onset of symptoms and getting into treatment is 8-10 years. Early intervention can help children/adolescents develop important coping and adaptive skills, allowing them to thrive socially, emotionally, academically and physically. </a:t>
            </a:r>
          </a:p>
          <a:p>
            <a:r>
              <a:rPr lang="en-US" b="0" dirty="0"/>
              <a:t>80-90% of people who get treatment see improvement in their symptoms.</a:t>
            </a:r>
          </a:p>
          <a:p>
            <a:r>
              <a:rPr lang="en-US" b="0" dirty="0"/>
              <a:t>Many of the mental health or behavioral problems children struggle with can be effectively treated with evidence-based therapies.</a:t>
            </a:r>
          </a:p>
          <a:p>
            <a:r>
              <a:rPr lang="en-US" b="0" dirty="0"/>
              <a:t>Mental Health Professionals you and your child can seek out include:</a:t>
            </a:r>
          </a:p>
          <a:p>
            <a:pPr marL="342900" indent="-342900">
              <a:buFont typeface="Arial" panose="020B0604020202020204" pitchFamily="34" charset="0"/>
              <a:buChar char="•"/>
            </a:pPr>
            <a:r>
              <a:rPr lang="en-US" b="0" dirty="0"/>
              <a:t>Clinical Therapist/Counselors</a:t>
            </a:r>
          </a:p>
          <a:p>
            <a:pPr marL="342900" indent="-342900">
              <a:buFont typeface="Arial" panose="020B0604020202020204" pitchFamily="34" charset="0"/>
              <a:buChar char="•"/>
            </a:pPr>
            <a:r>
              <a:rPr lang="en-US" b="0" dirty="0"/>
              <a:t>School Psychologist</a:t>
            </a:r>
          </a:p>
          <a:p>
            <a:pPr marL="342900" indent="-342900">
              <a:buFont typeface="Arial" panose="020B0604020202020204" pitchFamily="34" charset="0"/>
              <a:buChar char="•"/>
            </a:pPr>
            <a:r>
              <a:rPr lang="en-US" b="0" dirty="0"/>
              <a:t>Clinical Psychologist</a:t>
            </a:r>
          </a:p>
          <a:p>
            <a:endParaRPr lang="en-US" b="0" dirty="0"/>
          </a:p>
          <a:p>
            <a:endParaRPr lang="en-US" sz="1800" b="0" dirty="0"/>
          </a:p>
          <a:p>
            <a:endParaRPr lang="en-US" b="0" dirty="0"/>
          </a:p>
        </p:txBody>
      </p:sp>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Reaching Out</a:t>
            </a:r>
            <a:br>
              <a:rPr lang="en-US" sz="2800" b="1" dirty="0"/>
            </a:br>
            <a:r>
              <a:rPr lang="en-US" sz="2200" b="1" dirty="0"/>
              <a:t>Treatment</a:t>
            </a:r>
            <a:endParaRPr lang="en-US" sz="2800" b="1" dirty="0"/>
          </a:p>
        </p:txBody>
      </p:sp>
    </p:spTree>
    <p:extLst>
      <p:ext uri="{BB962C8B-B14F-4D97-AF65-F5344CB8AC3E}">
        <p14:creationId xmlns:p14="http://schemas.microsoft.com/office/powerpoint/2010/main" val="245793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872DB9-E8DF-C647-810C-B0A1F2F063B3}"/>
              </a:ext>
            </a:extLst>
          </p:cNvPr>
          <p:cNvSpPr>
            <a:spLocks noGrp="1"/>
          </p:cNvSpPr>
          <p:nvPr>
            <p:ph type="title"/>
          </p:nvPr>
        </p:nvSpPr>
        <p:spPr/>
        <p:txBody>
          <a:bodyPr>
            <a:normAutofit fontScale="90000"/>
          </a:bodyPr>
          <a:lstStyle/>
          <a:p>
            <a:r>
              <a:rPr lang="en-US" sz="2800" b="1" dirty="0"/>
              <a:t>Reaching Out</a:t>
            </a:r>
            <a:r>
              <a:rPr lang="en-US" sz="2500" b="1" dirty="0"/>
              <a:t/>
            </a:r>
            <a:br>
              <a:rPr lang="en-US" sz="2500" b="1" dirty="0"/>
            </a:br>
            <a:r>
              <a:rPr lang="en-US" sz="2200" b="1" dirty="0"/>
              <a:t>The Mental Health Continuum</a:t>
            </a:r>
            <a:endParaRPr lang="en-US" sz="2500" b="1" dirty="0"/>
          </a:p>
        </p:txBody>
      </p:sp>
      <p:pic>
        <p:nvPicPr>
          <p:cNvPr id="7" name="Picture 6">
            <a:extLst>
              <a:ext uri="{FF2B5EF4-FFF2-40B4-BE49-F238E27FC236}">
                <a16:creationId xmlns:a16="http://schemas.microsoft.com/office/drawing/2014/main" id="{7D60EA22-E8EF-4D2C-A64B-F92815603BB4}"/>
              </a:ext>
            </a:extLst>
          </p:cNvPr>
          <p:cNvPicPr>
            <a:picLocks noChangeAspect="1"/>
          </p:cNvPicPr>
          <p:nvPr/>
        </p:nvPicPr>
        <p:blipFill rotWithShape="1">
          <a:blip r:embed="rId2"/>
          <a:srcRect l="10776" t="28900" r="43010" b="26742"/>
          <a:stretch/>
        </p:blipFill>
        <p:spPr>
          <a:xfrm>
            <a:off x="0" y="1555885"/>
            <a:ext cx="9144000" cy="4936990"/>
          </a:xfrm>
          <a:prstGeom prst="rect">
            <a:avLst/>
          </a:prstGeom>
        </p:spPr>
      </p:pic>
    </p:spTree>
    <p:extLst>
      <p:ext uri="{BB962C8B-B14F-4D97-AF65-F5344CB8AC3E}">
        <p14:creationId xmlns:p14="http://schemas.microsoft.com/office/powerpoint/2010/main" val="2462496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Reaching Out</a:t>
            </a:r>
            <a:br>
              <a:rPr lang="en-US" sz="2800" b="1" dirty="0"/>
            </a:br>
            <a:r>
              <a:rPr lang="en-US" sz="2200" b="1" dirty="0"/>
              <a:t>Copper Springs Adolescent IOP</a:t>
            </a:r>
            <a:endParaRPr lang="en-US" sz="2800" b="1" dirty="0"/>
          </a:p>
        </p:txBody>
      </p:sp>
      <p:sp>
        <p:nvSpPr>
          <p:cNvPr id="6" name="Text Placeholder 1">
            <a:extLst>
              <a:ext uri="{FF2B5EF4-FFF2-40B4-BE49-F238E27FC236}">
                <a16:creationId xmlns:a16="http://schemas.microsoft.com/office/drawing/2014/main" id="{112348DC-6699-4811-B468-DAA02BC6D742}"/>
              </a:ext>
            </a:extLst>
          </p:cNvPr>
          <p:cNvSpPr txBox="1">
            <a:spLocks/>
          </p:cNvSpPr>
          <p:nvPr/>
        </p:nvSpPr>
        <p:spPr>
          <a:xfrm>
            <a:off x="628650" y="1523886"/>
            <a:ext cx="7886700" cy="514324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0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endParaRPr lang="en-US" sz="1800" b="0" dirty="0"/>
          </a:p>
        </p:txBody>
      </p:sp>
      <p:sp>
        <p:nvSpPr>
          <p:cNvPr id="7" name="TextBox 6">
            <a:extLst>
              <a:ext uri="{FF2B5EF4-FFF2-40B4-BE49-F238E27FC236}">
                <a16:creationId xmlns:a16="http://schemas.microsoft.com/office/drawing/2014/main" id="{434A8D2F-98A0-4F5D-A174-9CB68340655F}"/>
              </a:ext>
            </a:extLst>
          </p:cNvPr>
          <p:cNvSpPr txBox="1"/>
          <p:nvPr/>
        </p:nvSpPr>
        <p:spPr>
          <a:xfrm>
            <a:off x="470517" y="1523886"/>
            <a:ext cx="8202966" cy="5293757"/>
          </a:xfrm>
          <a:prstGeom prst="rect">
            <a:avLst/>
          </a:prstGeom>
          <a:noFill/>
        </p:spPr>
        <p:txBody>
          <a:bodyPr wrap="square" rtlCol="0">
            <a:spAutoFit/>
          </a:bodyPr>
          <a:lstStyle/>
          <a:p>
            <a:r>
              <a:rPr lang="en-US" sz="2000" b="0" dirty="0">
                <a:solidFill>
                  <a:schemeClr val="accent5">
                    <a:lumMod val="50000"/>
                  </a:schemeClr>
                </a:solidFill>
              </a:rPr>
              <a:t>Evidence-based psychotherapy practices, therapies &amp; interventions include but are not limited to:</a:t>
            </a:r>
          </a:p>
          <a:p>
            <a:pPr marL="342900" indent="-342900">
              <a:buFont typeface="Arial" panose="020B0604020202020204" pitchFamily="34" charset="0"/>
              <a:buChar char="•"/>
            </a:pPr>
            <a:r>
              <a:rPr lang="en-US" sz="2000" b="0" dirty="0">
                <a:solidFill>
                  <a:schemeClr val="accent5">
                    <a:lumMod val="50000"/>
                  </a:schemeClr>
                </a:solidFill>
              </a:rPr>
              <a:t>Cognitive Behavioral Therapy (CBT)</a:t>
            </a:r>
          </a:p>
          <a:p>
            <a:pPr marL="342900" indent="-342900">
              <a:buFont typeface="Arial" panose="020B0604020202020204" pitchFamily="34" charset="0"/>
              <a:buChar char="•"/>
            </a:pPr>
            <a:r>
              <a:rPr lang="en-US" sz="2000" b="0" dirty="0">
                <a:solidFill>
                  <a:schemeClr val="accent5">
                    <a:lumMod val="50000"/>
                  </a:schemeClr>
                </a:solidFill>
              </a:rPr>
              <a:t>Dialectical Behavior Therapy (DBT)</a:t>
            </a:r>
          </a:p>
          <a:p>
            <a:pPr marL="342900" indent="-342900">
              <a:buFont typeface="Arial" panose="020B0604020202020204" pitchFamily="34" charset="0"/>
              <a:buChar char="•"/>
            </a:pPr>
            <a:r>
              <a:rPr lang="en-US" sz="2000" b="0" dirty="0">
                <a:solidFill>
                  <a:schemeClr val="accent5">
                    <a:lumMod val="50000"/>
                  </a:schemeClr>
                </a:solidFill>
              </a:rPr>
              <a:t>Group Therapy</a:t>
            </a:r>
          </a:p>
          <a:p>
            <a:pPr marL="342900" indent="-342900">
              <a:buFont typeface="Arial" panose="020B0604020202020204" pitchFamily="34" charset="0"/>
              <a:buChar char="•"/>
            </a:pPr>
            <a:r>
              <a:rPr lang="en-US" sz="2000" b="0" dirty="0">
                <a:solidFill>
                  <a:schemeClr val="accent5">
                    <a:lumMod val="50000"/>
                  </a:schemeClr>
                </a:solidFill>
              </a:rPr>
              <a:t>Psychoeducation </a:t>
            </a:r>
          </a:p>
          <a:p>
            <a:pPr marL="342900" indent="-342900">
              <a:buFont typeface="Arial" panose="020B0604020202020204" pitchFamily="34" charset="0"/>
              <a:buChar char="•"/>
            </a:pPr>
            <a:endParaRPr lang="en-US" sz="2000" b="0" dirty="0">
              <a:solidFill>
                <a:schemeClr val="accent5">
                  <a:lumMod val="50000"/>
                </a:schemeClr>
              </a:solidFill>
            </a:endParaRPr>
          </a:p>
          <a:p>
            <a:r>
              <a:rPr lang="en-US" sz="2000" dirty="0">
                <a:solidFill>
                  <a:schemeClr val="accent5">
                    <a:lumMod val="50000"/>
                  </a:schemeClr>
                </a:solidFill>
              </a:rPr>
              <a:t>Group Information:</a:t>
            </a:r>
          </a:p>
          <a:p>
            <a:pPr marL="285750" indent="-285750">
              <a:buFont typeface="Arial" panose="020B0604020202020204" pitchFamily="34" charset="0"/>
              <a:buChar char="•"/>
            </a:pPr>
            <a:r>
              <a:rPr lang="en-US" sz="2000" dirty="0">
                <a:solidFill>
                  <a:schemeClr val="accent5">
                    <a:lumMod val="50000"/>
                  </a:schemeClr>
                </a:solidFill>
              </a:rPr>
              <a:t>3x a Week</a:t>
            </a:r>
          </a:p>
          <a:p>
            <a:pPr marL="285750" indent="-285750">
              <a:buFont typeface="Arial" panose="020B0604020202020204" pitchFamily="34" charset="0"/>
              <a:buChar char="•"/>
            </a:pPr>
            <a:r>
              <a:rPr lang="en-US" sz="2000" dirty="0">
                <a:solidFill>
                  <a:schemeClr val="accent5">
                    <a:lumMod val="50000"/>
                  </a:schemeClr>
                </a:solidFill>
              </a:rPr>
              <a:t>3 hours a night</a:t>
            </a:r>
          </a:p>
          <a:p>
            <a:pPr marL="285750" indent="-285750">
              <a:buFont typeface="Arial" panose="020B0604020202020204" pitchFamily="34" charset="0"/>
              <a:buChar char="•"/>
            </a:pPr>
            <a:r>
              <a:rPr lang="en-US" sz="2000" dirty="0">
                <a:solidFill>
                  <a:schemeClr val="accent5">
                    <a:lumMod val="50000"/>
                  </a:schemeClr>
                </a:solidFill>
              </a:rPr>
              <a:t>Small breaks in between (10-20 min)</a:t>
            </a:r>
          </a:p>
          <a:p>
            <a:pPr marL="285750" indent="-285750">
              <a:buFont typeface="Arial" panose="020B0604020202020204" pitchFamily="34" charset="0"/>
              <a:buChar char="•"/>
            </a:pPr>
            <a:r>
              <a:rPr lang="en-US" sz="2000" dirty="0">
                <a:solidFill>
                  <a:schemeClr val="accent5">
                    <a:lumMod val="50000"/>
                  </a:schemeClr>
                </a:solidFill>
              </a:rPr>
              <a:t>Ages 13-17 years old, split into two groups</a:t>
            </a:r>
          </a:p>
          <a:p>
            <a:pPr marL="285750" indent="-285750">
              <a:buFont typeface="Arial" panose="020B0604020202020204" pitchFamily="34" charset="0"/>
              <a:buChar char="•"/>
            </a:pPr>
            <a:r>
              <a:rPr lang="en-US" sz="2000" dirty="0">
                <a:solidFill>
                  <a:schemeClr val="accent5">
                    <a:lumMod val="50000"/>
                  </a:schemeClr>
                </a:solidFill>
              </a:rPr>
              <a:t>Approximately 8 weeks or 24 sessions but varies according to individualized needs</a:t>
            </a:r>
          </a:p>
          <a:p>
            <a:pPr marL="285750" indent="-285750">
              <a:buFont typeface="Arial" panose="020B0604020202020204" pitchFamily="34" charset="0"/>
              <a:buChar char="•"/>
            </a:pPr>
            <a:r>
              <a:rPr lang="en-US" sz="2000" dirty="0">
                <a:solidFill>
                  <a:schemeClr val="accent5">
                    <a:lumMod val="50000"/>
                  </a:schemeClr>
                </a:solidFill>
              </a:rPr>
              <a:t>Two therapists (Megan Mims, LMSW and Amber Kauffman, LMSW)</a:t>
            </a:r>
          </a:p>
          <a:p>
            <a:endParaRPr lang="en-US" sz="2000" dirty="0">
              <a:solidFill>
                <a:schemeClr val="accent5">
                  <a:lumMod val="50000"/>
                </a:schemeClr>
              </a:solidFill>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43093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CBA8-AF08-9E41-9707-14FAD3F57E07}"/>
              </a:ext>
            </a:extLst>
          </p:cNvPr>
          <p:cNvSpPr>
            <a:spLocks noGrp="1"/>
          </p:cNvSpPr>
          <p:nvPr>
            <p:ph type="title"/>
          </p:nvPr>
        </p:nvSpPr>
        <p:spPr/>
        <p:txBody>
          <a:bodyPr>
            <a:normAutofit fontScale="90000"/>
          </a:bodyPr>
          <a:lstStyle/>
          <a:p>
            <a:pPr>
              <a:lnSpc>
                <a:spcPct val="100000"/>
              </a:lnSpc>
            </a:pPr>
            <a:r>
              <a:rPr lang="en-US" sz="4400" b="1" dirty="0"/>
              <a:t>Questions?</a:t>
            </a:r>
            <a:br>
              <a:rPr lang="en-US" sz="4400" b="1" dirty="0"/>
            </a:br>
            <a:r>
              <a:rPr lang="en-US" sz="4400" b="1" dirty="0"/>
              <a:t/>
            </a:r>
            <a:br>
              <a:rPr lang="en-US" sz="4400" b="1" dirty="0"/>
            </a:br>
            <a:r>
              <a:rPr lang="en-US" sz="2700" b="1" dirty="0"/>
              <a:t>Contact</a:t>
            </a:r>
            <a:br>
              <a:rPr lang="en-US" sz="2700" b="1" dirty="0"/>
            </a:br>
            <a:r>
              <a:rPr lang="en-US" sz="2700" b="1" dirty="0"/>
              <a:t>Megan Mims, LMSW, CCTP, C-SSSW</a:t>
            </a:r>
            <a:br>
              <a:rPr lang="en-US" sz="2700" b="1" dirty="0"/>
            </a:br>
            <a:r>
              <a:rPr lang="en-US" sz="2700" b="1" dirty="0">
                <a:hlinkClick r:id="rId2"/>
              </a:rPr>
              <a:t>MeganMims@spsh.com</a:t>
            </a:r>
            <a:r>
              <a:rPr lang="en-US" sz="2700" b="1" dirty="0"/>
              <a:t/>
            </a:r>
            <a:br>
              <a:rPr lang="en-US" sz="2700" b="1" dirty="0"/>
            </a:br>
            <a:r>
              <a:rPr lang="en-US" sz="2700" b="1" dirty="0"/>
              <a:t>480-565-3059</a:t>
            </a:r>
          </a:p>
        </p:txBody>
      </p:sp>
    </p:spTree>
    <p:extLst>
      <p:ext uri="{BB962C8B-B14F-4D97-AF65-F5344CB8AC3E}">
        <p14:creationId xmlns:p14="http://schemas.microsoft.com/office/powerpoint/2010/main" val="378165826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979FFF5D-E032-47EB-BFA9-604D30AE2D56}"/>
              </a:ext>
            </a:extLst>
          </p:cNvPr>
          <p:cNvGraphicFramePr/>
          <p:nvPr>
            <p:extLst>
              <p:ext uri="{D42A27DB-BD31-4B8C-83A1-F6EECF244321}">
                <p14:modId xmlns:p14="http://schemas.microsoft.com/office/powerpoint/2010/main" val="1093732289"/>
              </p:ext>
            </p:extLst>
          </p:nvPr>
        </p:nvGraphicFramePr>
        <p:xfrm>
          <a:off x="1032769" y="319596"/>
          <a:ext cx="7078462" cy="58503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614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D5279F8-E0BF-4D49-B42E-D69780C07538}"/>
              </a:ext>
            </a:extLst>
          </p:cNvPr>
          <p:cNvSpPr>
            <a:spLocks noGrp="1"/>
          </p:cNvSpPr>
          <p:nvPr>
            <p:ph type="body" idx="1"/>
          </p:nvPr>
        </p:nvSpPr>
        <p:spPr>
          <a:xfrm>
            <a:off x="628650" y="1601565"/>
            <a:ext cx="7886700" cy="4328718"/>
          </a:xfrm>
        </p:spPr>
        <p:txBody>
          <a:bodyPr>
            <a:normAutofit/>
          </a:bodyPr>
          <a:lstStyle/>
          <a:p>
            <a:r>
              <a:rPr lang="en-US" b="0" dirty="0"/>
              <a:t>Since most symptoms of mental health conditions can often be intangible or invisible, it can be difficult to understand the difference between age-appropriate thoughts, feelings, and behaviors and those that may be signs of concern warranting professional intervention.</a:t>
            </a:r>
          </a:p>
          <a:p>
            <a:r>
              <a:rPr lang="en-US" b="0" dirty="0"/>
              <a:t>This presentation is not exhaustive and does not include every possible healthy marker nor does it identify every possible sign of concern. </a:t>
            </a:r>
          </a:p>
          <a:p>
            <a:endParaRPr lang="en-US" b="0" dirty="0"/>
          </a:p>
          <a:p>
            <a:r>
              <a:rPr lang="en-US" b="0" dirty="0"/>
              <a:t>References found at the Youth Mental Health Project.</a:t>
            </a:r>
          </a:p>
        </p:txBody>
      </p:sp>
      <p:sp>
        <p:nvSpPr>
          <p:cNvPr id="3" name="Title 2">
            <a:extLst>
              <a:ext uri="{FF2B5EF4-FFF2-40B4-BE49-F238E27FC236}">
                <a16:creationId xmlns:a16="http://schemas.microsoft.com/office/drawing/2014/main" id="{42295F59-90EA-4E67-94AE-887451D09CC1}"/>
              </a:ext>
            </a:extLst>
          </p:cNvPr>
          <p:cNvSpPr>
            <a:spLocks noGrp="1"/>
          </p:cNvSpPr>
          <p:nvPr>
            <p:ph type="title"/>
          </p:nvPr>
        </p:nvSpPr>
        <p:spPr/>
        <p:txBody>
          <a:bodyPr>
            <a:normAutofit/>
          </a:bodyPr>
          <a:lstStyle/>
          <a:p>
            <a:r>
              <a:rPr lang="en-US" sz="2800" b="1" dirty="0"/>
              <a:t>Disclaimer </a:t>
            </a:r>
          </a:p>
        </p:txBody>
      </p:sp>
    </p:spTree>
    <p:extLst>
      <p:ext uri="{BB962C8B-B14F-4D97-AF65-F5344CB8AC3E}">
        <p14:creationId xmlns:p14="http://schemas.microsoft.com/office/powerpoint/2010/main" val="66154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AC6A7-11DA-41B3-AB16-7A8DA85ED6A0}"/>
              </a:ext>
            </a:extLst>
          </p:cNvPr>
          <p:cNvSpPr>
            <a:spLocks noGrp="1"/>
          </p:cNvSpPr>
          <p:nvPr>
            <p:ph type="title"/>
          </p:nvPr>
        </p:nvSpPr>
        <p:spPr/>
        <p:txBody>
          <a:bodyPr>
            <a:normAutofit fontScale="90000"/>
          </a:bodyPr>
          <a:lstStyle/>
          <a:p>
            <a:r>
              <a:rPr lang="en-US" sz="2800" b="1" dirty="0"/>
              <a:t>What is Mental Health</a:t>
            </a:r>
            <a:br>
              <a:rPr lang="en-US" sz="2800" b="1" dirty="0"/>
            </a:br>
            <a:r>
              <a:rPr lang="en-US" sz="2200" b="1" dirty="0"/>
              <a:t>Statistics</a:t>
            </a:r>
            <a:endParaRPr lang="en-US" sz="2800" b="1" dirty="0"/>
          </a:p>
        </p:txBody>
      </p:sp>
      <p:sp>
        <p:nvSpPr>
          <p:cNvPr id="6" name="Oval 5">
            <a:extLst>
              <a:ext uri="{FF2B5EF4-FFF2-40B4-BE49-F238E27FC236}">
                <a16:creationId xmlns:a16="http://schemas.microsoft.com/office/drawing/2014/main" id="{734E59C2-967D-429E-845B-F723B281C0F0}"/>
              </a:ext>
            </a:extLst>
          </p:cNvPr>
          <p:cNvSpPr/>
          <p:nvPr/>
        </p:nvSpPr>
        <p:spPr>
          <a:xfrm>
            <a:off x="423173" y="1342008"/>
            <a:ext cx="2485747" cy="2581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SUICIDE is the second leading cause of death in children ages 10-24</a:t>
            </a:r>
          </a:p>
        </p:txBody>
      </p:sp>
      <p:sp>
        <p:nvSpPr>
          <p:cNvPr id="7" name="Oval 6">
            <a:extLst>
              <a:ext uri="{FF2B5EF4-FFF2-40B4-BE49-F238E27FC236}">
                <a16:creationId xmlns:a16="http://schemas.microsoft.com/office/drawing/2014/main" id="{857B761C-457E-4999-B22A-4CB17FD2097F}"/>
              </a:ext>
            </a:extLst>
          </p:cNvPr>
          <p:cNvSpPr/>
          <p:nvPr/>
        </p:nvSpPr>
        <p:spPr>
          <a:xfrm>
            <a:off x="3329126" y="1317594"/>
            <a:ext cx="2485747" cy="2581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research is starting to validate DEPRESSION in children as young as 4</a:t>
            </a:r>
          </a:p>
        </p:txBody>
      </p:sp>
      <p:sp>
        <p:nvSpPr>
          <p:cNvPr id="8" name="Oval 7">
            <a:extLst>
              <a:ext uri="{FF2B5EF4-FFF2-40B4-BE49-F238E27FC236}">
                <a16:creationId xmlns:a16="http://schemas.microsoft.com/office/drawing/2014/main" id="{EF9EF6D2-9FFB-4607-A87B-7CF61CBAFC59}"/>
              </a:ext>
            </a:extLst>
          </p:cNvPr>
          <p:cNvSpPr/>
          <p:nvPr/>
        </p:nvSpPr>
        <p:spPr>
          <a:xfrm>
            <a:off x="6235080" y="1342008"/>
            <a:ext cx="2485747" cy="2581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Mental health conditions are more common than heart disease, lung disease, and cancer COMBINED</a:t>
            </a:r>
          </a:p>
        </p:txBody>
      </p:sp>
      <p:sp>
        <p:nvSpPr>
          <p:cNvPr id="9" name="Oval 8">
            <a:extLst>
              <a:ext uri="{FF2B5EF4-FFF2-40B4-BE49-F238E27FC236}">
                <a16:creationId xmlns:a16="http://schemas.microsoft.com/office/drawing/2014/main" id="{E6F57539-A61C-4525-95B8-067BF34612D2}"/>
              </a:ext>
            </a:extLst>
          </p:cNvPr>
          <p:cNvSpPr/>
          <p:nvPr/>
        </p:nvSpPr>
        <p:spPr>
          <a:xfrm>
            <a:off x="1990077" y="3923930"/>
            <a:ext cx="2485747" cy="2581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ANXIETY is the most common mental health disorder in the United States</a:t>
            </a:r>
          </a:p>
        </p:txBody>
      </p:sp>
      <p:sp>
        <p:nvSpPr>
          <p:cNvPr id="10" name="Oval 9">
            <a:extLst>
              <a:ext uri="{FF2B5EF4-FFF2-40B4-BE49-F238E27FC236}">
                <a16:creationId xmlns:a16="http://schemas.microsoft.com/office/drawing/2014/main" id="{6F599C20-9A1C-444F-952F-A5F9317C6E13}"/>
              </a:ext>
            </a:extLst>
          </p:cNvPr>
          <p:cNvSpPr/>
          <p:nvPr/>
        </p:nvSpPr>
        <p:spPr>
          <a:xfrm>
            <a:off x="4668178" y="3923930"/>
            <a:ext cx="2485747" cy="2581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 in 5 children in the U.S. has a diagnosable mental health condition, yet &gt;20% receive the treatment they need</a:t>
            </a:r>
          </a:p>
        </p:txBody>
      </p:sp>
    </p:spTree>
    <p:extLst>
      <p:ext uri="{BB962C8B-B14F-4D97-AF65-F5344CB8AC3E}">
        <p14:creationId xmlns:p14="http://schemas.microsoft.com/office/powerpoint/2010/main" val="312230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A9E92-D0E7-254A-A89A-C9C14523BF1A}"/>
              </a:ext>
            </a:extLst>
          </p:cNvPr>
          <p:cNvSpPr>
            <a:spLocks noGrp="1"/>
          </p:cNvSpPr>
          <p:nvPr>
            <p:ph type="title"/>
          </p:nvPr>
        </p:nvSpPr>
        <p:spPr/>
        <p:txBody>
          <a:bodyPr>
            <a:normAutofit fontScale="90000"/>
          </a:bodyPr>
          <a:lstStyle/>
          <a:p>
            <a:r>
              <a:rPr lang="en-US" sz="2800" b="1" dirty="0"/>
              <a:t>What Is Mental Health</a:t>
            </a:r>
            <a:br>
              <a:rPr lang="en-US" sz="2800" b="1" dirty="0"/>
            </a:br>
            <a:r>
              <a:rPr lang="en-US" sz="2200" b="1" dirty="0"/>
              <a:t>Overview</a:t>
            </a:r>
            <a:endParaRPr lang="en-US" sz="2800" b="1" dirty="0"/>
          </a:p>
        </p:txBody>
      </p:sp>
      <p:sp>
        <p:nvSpPr>
          <p:cNvPr id="3" name="Content Placeholder 2">
            <a:extLst>
              <a:ext uri="{FF2B5EF4-FFF2-40B4-BE49-F238E27FC236}">
                <a16:creationId xmlns:a16="http://schemas.microsoft.com/office/drawing/2014/main" id="{9F706FD4-FD8F-9442-A7C7-929A0DB6F9BB}"/>
              </a:ext>
            </a:extLst>
          </p:cNvPr>
          <p:cNvSpPr>
            <a:spLocks noGrp="1"/>
          </p:cNvSpPr>
          <p:nvPr>
            <p:ph idx="1"/>
          </p:nvPr>
        </p:nvSpPr>
        <p:spPr>
          <a:xfrm>
            <a:off x="628650" y="1609077"/>
            <a:ext cx="8213509" cy="3639845"/>
          </a:xfrm>
        </p:spPr>
        <p:txBody>
          <a:bodyPr>
            <a:normAutofit/>
          </a:bodyPr>
          <a:lstStyle/>
          <a:p>
            <a:pPr marL="342900" indent="-342900">
              <a:buFont typeface="Arial" panose="020B0604020202020204" pitchFamily="34" charset="0"/>
              <a:buChar char="•"/>
            </a:pPr>
            <a:r>
              <a:rPr lang="en-US" b="0" dirty="0"/>
              <a:t>Mental Health includes all states of health. Mental Health describes a person’s state of emotional, psychological and social well-being which may affect the way a person thinks, feels, and behaves. </a:t>
            </a:r>
          </a:p>
          <a:p>
            <a:pPr marL="342900" indent="-342900">
              <a:buFont typeface="Arial" panose="020B0604020202020204" pitchFamily="34" charset="0"/>
              <a:buChar char="•"/>
            </a:pPr>
            <a:r>
              <a:rPr lang="en-US" b="0" dirty="0"/>
              <a:t>Not all mental health struggles will lead to a clinical diagnosis. However, this does not mean that a child wouldn’t benefit from seeking treatment or help. Early intervention can help children and adolescents develop important coping and adaptive skills, allowing them to thrive socially, emotionally, academically, and physically.</a:t>
            </a:r>
          </a:p>
          <a:p>
            <a:pPr marL="342900" indent="-342900">
              <a:buFont typeface="Arial" panose="020B0604020202020204" pitchFamily="34" charset="0"/>
              <a:buChar char="•"/>
            </a:pPr>
            <a:r>
              <a:rPr lang="en-US" b="0" dirty="0"/>
              <a:t>If your child had a sore throat or a broken bone parents do not hesitate to seek treatment. This is the same approach we should take when mental health struggles arise. </a:t>
            </a:r>
          </a:p>
          <a:p>
            <a:pPr marL="342900" indent="-342900">
              <a:buFont typeface="Arial" panose="020B0604020202020204" pitchFamily="34" charset="0"/>
              <a:buChar char="•"/>
            </a:pPr>
            <a:endParaRPr lang="en-US" sz="2200" b="0" dirty="0"/>
          </a:p>
          <a:p>
            <a:pPr marL="1028700" lvl="1" indent="-342900"/>
            <a:endParaRPr lang="en-US" b="0" dirty="0"/>
          </a:p>
          <a:p>
            <a:endParaRPr lang="en-US" sz="1800" dirty="0"/>
          </a:p>
        </p:txBody>
      </p:sp>
    </p:spTree>
    <p:extLst>
      <p:ext uri="{BB962C8B-B14F-4D97-AF65-F5344CB8AC3E}">
        <p14:creationId xmlns:p14="http://schemas.microsoft.com/office/powerpoint/2010/main" val="359736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6E9F35-ECE2-D94A-84F7-40B220A52512}"/>
              </a:ext>
            </a:extLst>
          </p:cNvPr>
          <p:cNvSpPr>
            <a:spLocks noGrp="1"/>
          </p:cNvSpPr>
          <p:nvPr>
            <p:ph type="body" idx="1"/>
          </p:nvPr>
        </p:nvSpPr>
        <p:spPr>
          <a:xfrm>
            <a:off x="628650" y="1432887"/>
            <a:ext cx="7886700" cy="1500187"/>
          </a:xfrm>
        </p:spPr>
        <p:txBody>
          <a:bodyPr>
            <a:normAutofit/>
          </a:bodyPr>
          <a:lstStyle/>
          <a:p>
            <a:r>
              <a:rPr lang="en-US" b="0" dirty="0"/>
              <a:t>Since mental health is often invisible, it may be difficult to recognize when your child is struggling. Some things to consider when determining if consulting with a mental health professional is necessary: </a:t>
            </a:r>
          </a:p>
        </p:txBody>
      </p:sp>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Signs and Symptoms</a:t>
            </a:r>
            <a:br>
              <a:rPr lang="en-US" sz="2800" b="1" dirty="0"/>
            </a:br>
            <a:r>
              <a:rPr lang="en-US" sz="2200" b="1" dirty="0"/>
              <a:t>Things to Consider</a:t>
            </a:r>
            <a:endParaRPr lang="en-US" sz="2800" b="1" dirty="0"/>
          </a:p>
        </p:txBody>
      </p:sp>
      <p:graphicFrame>
        <p:nvGraphicFramePr>
          <p:cNvPr id="5" name="Diagram 4">
            <a:extLst>
              <a:ext uri="{FF2B5EF4-FFF2-40B4-BE49-F238E27FC236}">
                <a16:creationId xmlns:a16="http://schemas.microsoft.com/office/drawing/2014/main" id="{6B3BFC63-A65C-49A0-BB20-0BA324684B62}"/>
              </a:ext>
            </a:extLst>
          </p:cNvPr>
          <p:cNvGraphicFramePr/>
          <p:nvPr>
            <p:extLst>
              <p:ext uri="{D42A27DB-BD31-4B8C-83A1-F6EECF244321}">
                <p14:modId xmlns:p14="http://schemas.microsoft.com/office/powerpoint/2010/main" val="2482752883"/>
              </p:ext>
            </p:extLst>
          </p:nvPr>
        </p:nvGraphicFramePr>
        <p:xfrm>
          <a:off x="1430368" y="2902857"/>
          <a:ext cx="6283264" cy="3311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1532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6E9F35-ECE2-D94A-84F7-40B220A52512}"/>
              </a:ext>
            </a:extLst>
          </p:cNvPr>
          <p:cNvSpPr>
            <a:spLocks noGrp="1"/>
          </p:cNvSpPr>
          <p:nvPr>
            <p:ph type="body" idx="1"/>
          </p:nvPr>
        </p:nvSpPr>
        <p:spPr>
          <a:xfrm>
            <a:off x="106532" y="1367161"/>
            <a:ext cx="3036163" cy="2983633"/>
          </a:xfrm>
        </p:spPr>
        <p:txBody>
          <a:bodyPr>
            <a:normAutofit/>
          </a:bodyPr>
          <a:lstStyle/>
          <a:p>
            <a:pPr algn="ctr"/>
            <a:r>
              <a:rPr lang="en-US" sz="1600" b="0" dirty="0"/>
              <a:t>Throughout life all people experience fluctuations in health. This is particularly true during childhood as this is one of the fastest growing times in development. These markers can be typical for healthy adolescent development. </a:t>
            </a:r>
          </a:p>
        </p:txBody>
      </p:sp>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Signs and Symptoms</a:t>
            </a:r>
            <a:br>
              <a:rPr lang="en-US" sz="2800" b="1" dirty="0"/>
            </a:br>
            <a:r>
              <a:rPr lang="en-US" sz="2200" b="1" dirty="0"/>
              <a:t>Healthy Development Markers</a:t>
            </a:r>
            <a:endParaRPr lang="en-US" sz="2800" b="1" dirty="0"/>
          </a:p>
        </p:txBody>
      </p:sp>
      <p:sp>
        <p:nvSpPr>
          <p:cNvPr id="5" name="Oval 4">
            <a:extLst>
              <a:ext uri="{FF2B5EF4-FFF2-40B4-BE49-F238E27FC236}">
                <a16:creationId xmlns:a16="http://schemas.microsoft.com/office/drawing/2014/main" id="{1C994D27-D4AB-4BB0-A0DA-D914E31C80EE}"/>
              </a:ext>
            </a:extLst>
          </p:cNvPr>
          <p:cNvSpPr/>
          <p:nvPr/>
        </p:nvSpPr>
        <p:spPr>
          <a:xfrm>
            <a:off x="3240351" y="1231716"/>
            <a:ext cx="5797118" cy="55130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endParaRPr lang="en-US" sz="1600" b="0" dirty="0"/>
          </a:p>
          <a:p>
            <a:pPr marL="171450" indent="-171450" algn="ctr">
              <a:buFont typeface="Arial" panose="020B0604020202020204" pitchFamily="34" charset="0"/>
              <a:buChar char="•"/>
            </a:pPr>
            <a:endParaRPr lang="en-US" sz="1600" dirty="0"/>
          </a:p>
          <a:p>
            <a:pPr marL="171450" indent="-171450" algn="ctr">
              <a:buFont typeface="Arial" panose="020B0604020202020204" pitchFamily="34" charset="0"/>
              <a:buChar char="•"/>
            </a:pPr>
            <a:r>
              <a:rPr lang="en-US" sz="1600" b="0" dirty="0"/>
              <a:t>Becomes independent and self-focused</a:t>
            </a:r>
          </a:p>
          <a:p>
            <a:pPr marL="171450" indent="-171450" algn="ctr">
              <a:buFont typeface="Arial" panose="020B0604020202020204" pitchFamily="34" charset="0"/>
              <a:buChar char="•"/>
            </a:pPr>
            <a:r>
              <a:rPr lang="en-US" sz="1600" b="0" dirty="0"/>
              <a:t>Develops personal interests and engages in them</a:t>
            </a:r>
          </a:p>
          <a:p>
            <a:pPr marL="171450" indent="-171450" algn="ctr">
              <a:buFont typeface="Arial" panose="020B0604020202020204" pitchFamily="34" charset="0"/>
              <a:buChar char="•"/>
            </a:pPr>
            <a:r>
              <a:rPr lang="en-US" sz="1600" b="0" dirty="0"/>
              <a:t>Able to think in increasingly abstract ways</a:t>
            </a:r>
          </a:p>
          <a:p>
            <a:pPr marL="171450" indent="-171450" algn="ctr">
              <a:buFont typeface="Arial" panose="020B0604020202020204" pitchFamily="34" charset="0"/>
              <a:buChar char="•"/>
            </a:pPr>
            <a:r>
              <a:rPr lang="en-US" sz="1600" b="0" dirty="0"/>
              <a:t>Friend group begins to take the place of family</a:t>
            </a:r>
          </a:p>
          <a:p>
            <a:pPr marL="171450" indent="-171450" algn="ctr">
              <a:buFont typeface="Arial" panose="020B0604020202020204" pitchFamily="34" charset="0"/>
              <a:buChar char="•"/>
            </a:pPr>
            <a:r>
              <a:rPr lang="en-US" sz="1600" b="0" dirty="0"/>
              <a:t>Takes initiative to separate from parents</a:t>
            </a:r>
          </a:p>
          <a:p>
            <a:pPr marL="171450" indent="-171450" algn="ctr">
              <a:buFont typeface="Arial" panose="020B0604020202020204" pitchFamily="34" charset="0"/>
              <a:buChar char="•"/>
            </a:pPr>
            <a:r>
              <a:rPr lang="en-US" sz="1600" b="0" dirty="0"/>
              <a:t>Interest in technology and social media</a:t>
            </a:r>
          </a:p>
          <a:p>
            <a:pPr marL="171450" indent="-171450" algn="ctr">
              <a:buFont typeface="Arial" panose="020B0604020202020204" pitchFamily="34" charset="0"/>
              <a:buChar char="•"/>
            </a:pPr>
            <a:r>
              <a:rPr lang="en-US" sz="1600" b="0" dirty="0"/>
              <a:t>Becomes argumentative and opinionated</a:t>
            </a:r>
          </a:p>
          <a:p>
            <a:pPr marL="171450" indent="-171450" algn="ctr">
              <a:buFont typeface="Arial" panose="020B0604020202020204" pitchFamily="34" charset="0"/>
              <a:buChar char="•"/>
            </a:pPr>
            <a:r>
              <a:rPr lang="en-US" sz="1600" b="0" dirty="0"/>
              <a:t>Has the urge to be a night owl and sleeps late on weekends</a:t>
            </a:r>
          </a:p>
          <a:p>
            <a:pPr marL="171450" indent="-171450" algn="ctr">
              <a:buFont typeface="Arial" panose="020B0604020202020204" pitchFamily="34" charset="0"/>
              <a:buChar char="•"/>
            </a:pPr>
            <a:r>
              <a:rPr lang="en-US" sz="1600" b="0" dirty="0"/>
              <a:t>Increased self-consciousness</a:t>
            </a:r>
          </a:p>
          <a:p>
            <a:pPr marL="171450" indent="-171450" algn="ctr">
              <a:buFont typeface="Arial" panose="020B0604020202020204" pitchFamily="34" charset="0"/>
              <a:buChar char="•"/>
            </a:pPr>
            <a:r>
              <a:rPr lang="en-US" sz="1600" b="0" dirty="0"/>
              <a:t>Increased sexual interest</a:t>
            </a:r>
          </a:p>
          <a:p>
            <a:pPr marL="171450" indent="-171450" algn="ctr">
              <a:buFont typeface="Arial" panose="020B0604020202020204" pitchFamily="34" charset="0"/>
              <a:buChar char="•"/>
            </a:pPr>
            <a:r>
              <a:rPr lang="en-US" sz="1600" b="0" dirty="0"/>
              <a:t>Increased moodiness </a:t>
            </a:r>
          </a:p>
        </p:txBody>
      </p:sp>
      <p:sp>
        <p:nvSpPr>
          <p:cNvPr id="6" name="Rectangle 5">
            <a:extLst>
              <a:ext uri="{FF2B5EF4-FFF2-40B4-BE49-F238E27FC236}">
                <a16:creationId xmlns:a16="http://schemas.microsoft.com/office/drawing/2014/main" id="{F8B98E70-1262-4FDE-8AD0-C2483DA0545D}"/>
              </a:ext>
            </a:extLst>
          </p:cNvPr>
          <p:cNvSpPr/>
          <p:nvPr/>
        </p:nvSpPr>
        <p:spPr>
          <a:xfrm>
            <a:off x="4437226" y="1825558"/>
            <a:ext cx="3403368" cy="923330"/>
          </a:xfrm>
          <a:prstGeom prst="rect">
            <a:avLst/>
          </a:prstGeom>
          <a:noFill/>
        </p:spPr>
        <p:txBody>
          <a:bodyPr wrap="none" lIns="91440" tIns="45720" rIns="91440" bIns="45720">
            <a:prstTxWarp prst="textArchUp">
              <a:avLst/>
            </a:prstTxWarp>
            <a:spAutoFit/>
          </a:bodyPr>
          <a:lstStyle/>
          <a:p>
            <a:pPr algn="ctr"/>
            <a:r>
              <a:rPr lang="en-US" sz="4800" b="1" cap="none" spc="0" dirty="0">
                <a:ln w="22225">
                  <a:solidFill>
                    <a:schemeClr val="accent2"/>
                  </a:solidFill>
                  <a:prstDash val="solid"/>
                </a:ln>
                <a:solidFill>
                  <a:schemeClr val="accent2">
                    <a:lumMod val="40000"/>
                    <a:lumOff val="60000"/>
                  </a:schemeClr>
                </a:solidFill>
                <a:effectLst/>
              </a:rPr>
              <a:t>HEALTHY</a:t>
            </a:r>
          </a:p>
        </p:txBody>
      </p:sp>
      <p:sp>
        <p:nvSpPr>
          <p:cNvPr id="7" name="Oval 6">
            <a:extLst>
              <a:ext uri="{FF2B5EF4-FFF2-40B4-BE49-F238E27FC236}">
                <a16:creationId xmlns:a16="http://schemas.microsoft.com/office/drawing/2014/main" id="{9A776738-6266-4174-91C5-F9EC975645D8}"/>
              </a:ext>
            </a:extLst>
          </p:cNvPr>
          <p:cNvSpPr/>
          <p:nvPr/>
        </p:nvSpPr>
        <p:spPr>
          <a:xfrm>
            <a:off x="346228" y="3505977"/>
            <a:ext cx="3542191" cy="323877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endParaRPr lang="en-US" sz="1600" dirty="0"/>
          </a:p>
          <a:p>
            <a:pPr marL="171450" indent="-171450" algn="ctr">
              <a:buFont typeface="Arial" panose="020B0604020202020204" pitchFamily="34" charset="0"/>
              <a:buChar char="•"/>
            </a:pPr>
            <a:r>
              <a:rPr lang="en-US" sz="1600" dirty="0"/>
              <a:t>Substance abuse</a:t>
            </a:r>
          </a:p>
          <a:p>
            <a:pPr marL="171450" indent="-171450" algn="ctr">
              <a:buFont typeface="Arial" panose="020B0604020202020204" pitchFamily="34" charset="0"/>
              <a:buChar char="•"/>
            </a:pPr>
            <a:r>
              <a:rPr lang="en-US" sz="1600" dirty="0"/>
              <a:t>Sexual Promiscuity</a:t>
            </a:r>
          </a:p>
          <a:p>
            <a:pPr marL="171450" indent="-171450" algn="ctr">
              <a:buFont typeface="Arial" panose="020B0604020202020204" pitchFamily="34" charset="0"/>
              <a:buChar char="•"/>
            </a:pPr>
            <a:r>
              <a:rPr lang="en-US" sz="1600" dirty="0"/>
              <a:t>Compulsive use of internet or gaming</a:t>
            </a:r>
          </a:p>
          <a:p>
            <a:pPr marL="171450" indent="-171450" algn="ctr">
              <a:buFont typeface="Arial" panose="020B0604020202020204" pitchFamily="34" charset="0"/>
              <a:buChar char="•"/>
            </a:pPr>
            <a:r>
              <a:rPr lang="en-US" sz="1600" dirty="0"/>
              <a:t>Self-destructive behaviors</a:t>
            </a:r>
          </a:p>
        </p:txBody>
      </p:sp>
      <p:sp>
        <p:nvSpPr>
          <p:cNvPr id="8" name="Rectangle 7">
            <a:extLst>
              <a:ext uri="{FF2B5EF4-FFF2-40B4-BE49-F238E27FC236}">
                <a16:creationId xmlns:a16="http://schemas.microsoft.com/office/drawing/2014/main" id="{59640CA3-7ECF-4DFD-B15A-41E4D43E6FAE}"/>
              </a:ext>
            </a:extLst>
          </p:cNvPr>
          <p:cNvSpPr/>
          <p:nvPr/>
        </p:nvSpPr>
        <p:spPr>
          <a:xfrm>
            <a:off x="967008" y="3988232"/>
            <a:ext cx="2300630" cy="923330"/>
          </a:xfrm>
          <a:prstGeom prst="rect">
            <a:avLst/>
          </a:prstGeom>
          <a:noFill/>
        </p:spPr>
        <p:txBody>
          <a:bodyPr wrap="none" lIns="91440" tIns="45720" rIns="91440" bIns="45720">
            <a:prstTxWarp prst="textArchUp">
              <a:avLst/>
            </a:prstTxWarp>
            <a:spAutoFit/>
          </a:bodyPr>
          <a:lstStyle/>
          <a:p>
            <a:pPr algn="ctr"/>
            <a:r>
              <a:rPr lang="en-US" sz="4800" b="1" cap="none" spc="0" dirty="0">
                <a:ln w="22225">
                  <a:solidFill>
                    <a:schemeClr val="accent2"/>
                  </a:solidFill>
                  <a:prstDash val="solid"/>
                </a:ln>
                <a:solidFill>
                  <a:schemeClr val="accent2">
                    <a:lumMod val="40000"/>
                    <a:lumOff val="60000"/>
                  </a:schemeClr>
                </a:solidFill>
                <a:effectLst/>
              </a:rPr>
              <a:t>RISKY</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73087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7A27DC-1D6F-134F-B848-8F46A03B02CC}"/>
              </a:ext>
            </a:extLst>
          </p:cNvPr>
          <p:cNvSpPr>
            <a:spLocks noGrp="1"/>
          </p:cNvSpPr>
          <p:nvPr>
            <p:ph type="title"/>
          </p:nvPr>
        </p:nvSpPr>
        <p:spPr/>
        <p:txBody>
          <a:bodyPr>
            <a:normAutofit fontScale="90000"/>
          </a:bodyPr>
          <a:lstStyle/>
          <a:p>
            <a:r>
              <a:rPr lang="en-US" sz="2800" b="1" dirty="0"/>
              <a:t>Signs and Symptoms</a:t>
            </a:r>
            <a:br>
              <a:rPr lang="en-US" sz="2800" b="1" dirty="0"/>
            </a:br>
            <a:r>
              <a:rPr lang="en-US" sz="2200" b="1" dirty="0"/>
              <a:t>Signs For Concern and Further Assessment</a:t>
            </a:r>
            <a:endParaRPr lang="en-US" sz="2800" b="1" dirty="0"/>
          </a:p>
        </p:txBody>
      </p:sp>
      <p:sp>
        <p:nvSpPr>
          <p:cNvPr id="4" name="Oval 3">
            <a:extLst>
              <a:ext uri="{FF2B5EF4-FFF2-40B4-BE49-F238E27FC236}">
                <a16:creationId xmlns:a16="http://schemas.microsoft.com/office/drawing/2014/main" id="{8161ACCA-503B-43D4-A117-B65E815CC078}"/>
              </a:ext>
            </a:extLst>
          </p:cNvPr>
          <p:cNvSpPr/>
          <p:nvPr/>
        </p:nvSpPr>
        <p:spPr>
          <a:xfrm>
            <a:off x="1241070" y="1233996"/>
            <a:ext cx="6661860" cy="556186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n-US" sz="1600" b="0" dirty="0"/>
              <a:t>Eating or sleeping too much or too little</a:t>
            </a:r>
          </a:p>
          <a:p>
            <a:pPr marL="171450" indent="-171450" algn="ctr">
              <a:buFont typeface="Arial" panose="020B0604020202020204" pitchFamily="34" charset="0"/>
              <a:buChar char="•"/>
            </a:pPr>
            <a:r>
              <a:rPr lang="en-US" sz="1600" b="0" dirty="0"/>
              <a:t>Social problems that </a:t>
            </a:r>
            <a:r>
              <a:rPr lang="en-US" sz="1600" b="0" i="1" dirty="0"/>
              <a:t>persist</a:t>
            </a:r>
            <a:r>
              <a:rPr lang="en-US" sz="1600" b="0" dirty="0"/>
              <a:t> with friends</a:t>
            </a:r>
          </a:p>
          <a:p>
            <a:pPr marL="171450" indent="-171450" algn="ctr">
              <a:buFont typeface="Arial" panose="020B0604020202020204" pitchFamily="34" charset="0"/>
              <a:buChar char="•"/>
            </a:pPr>
            <a:r>
              <a:rPr lang="en-US" sz="1600" dirty="0"/>
              <a:t>Continuous lack of motivation</a:t>
            </a:r>
          </a:p>
          <a:p>
            <a:pPr marL="171450" indent="-171450" algn="ctr">
              <a:buFont typeface="Arial" panose="020B0604020202020204" pitchFamily="34" charset="0"/>
              <a:buChar char="•"/>
            </a:pPr>
            <a:r>
              <a:rPr lang="en-US" sz="1600" dirty="0"/>
              <a:t>Inability to focus, connect, or control impulses</a:t>
            </a:r>
          </a:p>
          <a:p>
            <a:pPr marL="171450" indent="-171450" algn="ctr">
              <a:buFont typeface="Arial" panose="020B0604020202020204" pitchFamily="34" charset="0"/>
              <a:buChar char="•"/>
            </a:pPr>
            <a:r>
              <a:rPr lang="en-US" sz="1600" dirty="0"/>
              <a:t>Loss of appetite</a:t>
            </a:r>
          </a:p>
          <a:p>
            <a:pPr marL="171450" indent="-171450" algn="ctr">
              <a:buFont typeface="Arial" panose="020B0604020202020204" pitchFamily="34" charset="0"/>
              <a:buChar char="•"/>
            </a:pPr>
            <a:r>
              <a:rPr lang="en-US" sz="1600" dirty="0"/>
              <a:t>Changes in personal care</a:t>
            </a:r>
          </a:p>
          <a:p>
            <a:pPr marL="171450" indent="-171450" algn="ctr">
              <a:buFont typeface="Arial" panose="020B0604020202020204" pitchFamily="34" charset="0"/>
              <a:buChar char="•"/>
            </a:pPr>
            <a:r>
              <a:rPr lang="en-US" sz="1600" i="1" dirty="0"/>
              <a:t>Long-lasting, intense, or painful </a:t>
            </a:r>
            <a:r>
              <a:rPr lang="en-US" sz="1600" dirty="0"/>
              <a:t>emotions</a:t>
            </a:r>
          </a:p>
          <a:p>
            <a:pPr marL="171450" indent="-171450" algn="ctr">
              <a:buFont typeface="Arial" panose="020B0604020202020204" pitchFamily="34" charset="0"/>
              <a:buChar char="•"/>
            </a:pPr>
            <a:r>
              <a:rPr lang="en-US" sz="1600" i="1" dirty="0"/>
              <a:t>Intense</a:t>
            </a:r>
            <a:r>
              <a:rPr lang="en-US" sz="1600" dirty="0"/>
              <a:t> worry</a:t>
            </a:r>
          </a:p>
          <a:p>
            <a:pPr marL="171450" indent="-171450" algn="ctr">
              <a:buFont typeface="Arial" panose="020B0604020202020204" pitchFamily="34" charset="0"/>
              <a:buChar char="•"/>
            </a:pPr>
            <a:r>
              <a:rPr lang="en-US" sz="1600" i="1" dirty="0"/>
              <a:t>Increased</a:t>
            </a:r>
            <a:r>
              <a:rPr lang="en-US" sz="1600" dirty="0"/>
              <a:t> irritability, anger, or moodiness</a:t>
            </a:r>
          </a:p>
          <a:p>
            <a:pPr marL="171450" indent="-171450" algn="ctr">
              <a:buFont typeface="Arial" panose="020B0604020202020204" pitchFamily="34" charset="0"/>
              <a:buChar char="•"/>
            </a:pPr>
            <a:r>
              <a:rPr lang="en-US" sz="1600" dirty="0"/>
              <a:t>Feelings of worthlessness</a:t>
            </a:r>
          </a:p>
          <a:p>
            <a:pPr marL="171450" indent="-171450" algn="ctr">
              <a:buFont typeface="Arial" panose="020B0604020202020204" pitchFamily="34" charset="0"/>
              <a:buChar char="•"/>
            </a:pPr>
            <a:r>
              <a:rPr lang="en-US" sz="1600" dirty="0"/>
              <a:t>Disinterest in extra-curricular activities or nervous to attend</a:t>
            </a:r>
          </a:p>
          <a:p>
            <a:pPr marL="171450" indent="-171450" algn="ctr">
              <a:buFont typeface="Arial" panose="020B0604020202020204" pitchFamily="34" charset="0"/>
              <a:buChar char="•"/>
            </a:pPr>
            <a:r>
              <a:rPr lang="en-US" sz="1600" b="1" dirty="0">
                <a:solidFill>
                  <a:srgbClr val="FF0000"/>
                </a:solidFill>
              </a:rPr>
              <a:t>Bingeing &amp; Purging</a:t>
            </a:r>
          </a:p>
          <a:p>
            <a:pPr marL="171450" indent="-171450" algn="ctr">
              <a:buFont typeface="Arial" panose="020B0604020202020204" pitchFamily="34" charset="0"/>
              <a:buChar char="•"/>
            </a:pPr>
            <a:r>
              <a:rPr lang="en-US" sz="1600" b="1" dirty="0">
                <a:solidFill>
                  <a:srgbClr val="FF0000"/>
                </a:solidFill>
              </a:rPr>
              <a:t>Self-harm</a:t>
            </a:r>
          </a:p>
          <a:p>
            <a:pPr marL="171450" indent="-171450" algn="ctr">
              <a:buFont typeface="Arial" panose="020B0604020202020204" pitchFamily="34" charset="0"/>
              <a:buChar char="•"/>
            </a:pPr>
            <a:r>
              <a:rPr lang="en-US" sz="1600" b="1" dirty="0">
                <a:solidFill>
                  <a:srgbClr val="FF0000"/>
                </a:solidFill>
              </a:rPr>
              <a:t>Thoughts of death or dying</a:t>
            </a:r>
          </a:p>
        </p:txBody>
      </p:sp>
      <p:sp>
        <p:nvSpPr>
          <p:cNvPr id="8" name="Rectangle 7">
            <a:extLst>
              <a:ext uri="{FF2B5EF4-FFF2-40B4-BE49-F238E27FC236}">
                <a16:creationId xmlns:a16="http://schemas.microsoft.com/office/drawing/2014/main" id="{E5B4464C-1A71-4AEA-A0B7-056416003462}"/>
              </a:ext>
            </a:extLst>
          </p:cNvPr>
          <p:cNvSpPr/>
          <p:nvPr/>
        </p:nvSpPr>
        <p:spPr>
          <a:xfrm>
            <a:off x="2113634" y="5439827"/>
            <a:ext cx="4916732" cy="923330"/>
          </a:xfrm>
          <a:prstGeom prst="rect">
            <a:avLst/>
          </a:prstGeom>
          <a:noFill/>
        </p:spPr>
        <p:txBody>
          <a:bodyPr wrap="none" lIns="91440" tIns="45720" rIns="91440" bIns="45720">
            <a:prstTxWarp prst="textArchDown">
              <a:avLst/>
            </a:prstTxWarp>
            <a:spAutoFit/>
          </a:bodyPr>
          <a:lstStyle/>
          <a:p>
            <a:pPr algn="ctr"/>
            <a:r>
              <a:rPr lang="en-US" sz="4400" b="1" cap="none" spc="0" dirty="0">
                <a:ln w="22225">
                  <a:solidFill>
                    <a:schemeClr val="accent2"/>
                  </a:solidFill>
                  <a:prstDash val="solid"/>
                </a:ln>
                <a:solidFill>
                  <a:schemeClr val="accent2">
                    <a:lumMod val="40000"/>
                    <a:lumOff val="60000"/>
                  </a:schemeClr>
                </a:solidFill>
                <a:effectLst/>
              </a:rPr>
              <a:t>CONCERNING</a:t>
            </a:r>
            <a:endParaRPr lang="en-US" sz="4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786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49D40-03F7-7B4B-A22F-13C378254564}"/>
              </a:ext>
            </a:extLst>
          </p:cNvPr>
          <p:cNvSpPr>
            <a:spLocks noGrp="1"/>
          </p:cNvSpPr>
          <p:nvPr>
            <p:ph type="title"/>
          </p:nvPr>
        </p:nvSpPr>
        <p:spPr/>
        <p:txBody>
          <a:bodyPr>
            <a:normAutofit fontScale="90000"/>
          </a:bodyPr>
          <a:lstStyle/>
          <a:p>
            <a:r>
              <a:rPr lang="en-US" sz="2700" b="1" dirty="0"/>
              <a:t>Common Illnesses</a:t>
            </a:r>
            <a:br>
              <a:rPr lang="en-US" sz="2700" b="1" dirty="0"/>
            </a:br>
            <a:r>
              <a:rPr lang="en-US" sz="2200" b="1" dirty="0"/>
              <a:t>ADHD</a:t>
            </a:r>
            <a:r>
              <a:rPr lang="en-US" dirty="0"/>
              <a:t/>
            </a:r>
            <a:br>
              <a:rPr lang="en-US" dirty="0"/>
            </a:br>
            <a:endParaRPr lang="en-US" dirty="0"/>
          </a:p>
        </p:txBody>
      </p:sp>
      <p:sp>
        <p:nvSpPr>
          <p:cNvPr id="5" name="Text Placeholder 1">
            <a:extLst>
              <a:ext uri="{FF2B5EF4-FFF2-40B4-BE49-F238E27FC236}">
                <a16:creationId xmlns:a16="http://schemas.microsoft.com/office/drawing/2014/main" id="{93C55DA4-66CB-4838-8321-81726607D762}"/>
              </a:ext>
            </a:extLst>
          </p:cNvPr>
          <p:cNvSpPr txBox="1">
            <a:spLocks/>
          </p:cNvSpPr>
          <p:nvPr/>
        </p:nvSpPr>
        <p:spPr>
          <a:xfrm>
            <a:off x="628650" y="1601565"/>
            <a:ext cx="7886700" cy="121265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r>
              <a:rPr lang="en-US" sz="2000" b="0" dirty="0"/>
              <a:t>Attention-deficit/hyperactivity disorder (ADHD), sometimes called attention deficit disorder (ADD), is one of the most common childhood disorders. It is a lifespan disorder. A person with ADHD may:</a:t>
            </a:r>
          </a:p>
        </p:txBody>
      </p:sp>
      <p:sp>
        <p:nvSpPr>
          <p:cNvPr id="6" name="Text Placeholder 1">
            <a:extLst>
              <a:ext uri="{FF2B5EF4-FFF2-40B4-BE49-F238E27FC236}">
                <a16:creationId xmlns:a16="http://schemas.microsoft.com/office/drawing/2014/main" id="{3C577A64-C53B-4619-A125-246760D984E1}"/>
              </a:ext>
            </a:extLst>
          </p:cNvPr>
          <p:cNvSpPr txBox="1">
            <a:spLocks/>
          </p:cNvSpPr>
          <p:nvPr/>
        </p:nvSpPr>
        <p:spPr>
          <a:xfrm>
            <a:off x="628650" y="2963034"/>
            <a:ext cx="4165292" cy="370409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US" sz="1600" b="0" dirty="0"/>
              <a:t>Have the tendency to daydream a lot</a:t>
            </a:r>
          </a:p>
          <a:p>
            <a:pPr marL="342900" indent="-342900">
              <a:buFont typeface="Arial" panose="020B0604020202020204" pitchFamily="34" charset="0"/>
              <a:buChar char="•"/>
            </a:pPr>
            <a:r>
              <a:rPr lang="en-US" sz="1600" b="0" dirty="0"/>
              <a:t>Forget or lose things a lot</a:t>
            </a:r>
          </a:p>
          <a:p>
            <a:pPr marL="342900" indent="-342900">
              <a:buFont typeface="Arial" panose="020B0604020202020204" pitchFamily="34" charset="0"/>
              <a:buChar char="•"/>
            </a:pPr>
            <a:r>
              <a:rPr lang="en-US" sz="1600" b="0" dirty="0"/>
              <a:t>Squirm or fidget often</a:t>
            </a:r>
          </a:p>
          <a:p>
            <a:pPr marL="342900" indent="-342900">
              <a:buFont typeface="Arial" panose="020B0604020202020204" pitchFamily="34" charset="0"/>
              <a:buChar char="•"/>
            </a:pPr>
            <a:r>
              <a:rPr lang="en-US" sz="1600" b="0" dirty="0"/>
              <a:t>Talk too much</a:t>
            </a:r>
          </a:p>
          <a:p>
            <a:pPr marL="342900" indent="-342900">
              <a:buFont typeface="Arial" panose="020B0604020202020204" pitchFamily="34" charset="0"/>
              <a:buChar char="•"/>
            </a:pPr>
            <a:r>
              <a:rPr lang="en-US" sz="1600" b="0" dirty="0"/>
              <a:t>Have difficulty getting along with others </a:t>
            </a:r>
          </a:p>
          <a:p>
            <a:pPr marL="342900" indent="-342900">
              <a:buFont typeface="Arial" panose="020B0604020202020204" pitchFamily="34" charset="0"/>
              <a:buChar char="•"/>
            </a:pPr>
            <a:r>
              <a:rPr lang="en-US" sz="1600" b="0" dirty="0"/>
              <a:t>Make careless mistakes or take unnecessary risks</a:t>
            </a:r>
          </a:p>
          <a:p>
            <a:pPr marL="342900" indent="-342900">
              <a:buFont typeface="Arial" panose="020B0604020202020204" pitchFamily="34" charset="0"/>
              <a:buChar char="•"/>
            </a:pPr>
            <a:r>
              <a:rPr lang="en-US" sz="1600" b="0" dirty="0"/>
              <a:t>Have trouble taking turns</a:t>
            </a:r>
          </a:p>
          <a:p>
            <a:pPr marL="342900" indent="-342900">
              <a:buFont typeface="Arial" panose="020B0604020202020204" pitchFamily="34" charset="0"/>
              <a:buChar char="•"/>
            </a:pPr>
            <a:r>
              <a:rPr lang="en-US" sz="1600" b="0" dirty="0"/>
              <a:t>Have a hard time resisting temptation</a:t>
            </a:r>
          </a:p>
        </p:txBody>
      </p:sp>
      <p:sp>
        <p:nvSpPr>
          <p:cNvPr id="12" name="Text Placeholder 1">
            <a:extLst>
              <a:ext uri="{FF2B5EF4-FFF2-40B4-BE49-F238E27FC236}">
                <a16:creationId xmlns:a16="http://schemas.microsoft.com/office/drawing/2014/main" id="{87A1DCFF-5850-4301-95BB-EDE9F88491E3}"/>
              </a:ext>
            </a:extLst>
          </p:cNvPr>
          <p:cNvSpPr txBox="1">
            <a:spLocks/>
          </p:cNvSpPr>
          <p:nvPr/>
        </p:nvSpPr>
        <p:spPr>
          <a:xfrm>
            <a:off x="4500978" y="2963036"/>
            <a:ext cx="4350059" cy="24345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3200" b="1" kern="1200">
                <a:solidFill>
                  <a:schemeClr val="accent5">
                    <a:lumMod val="5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accent5">
                    <a:lumMod val="50000"/>
                  </a:schemeClr>
                </a:solidFill>
                <a:latin typeface="+mn-lt"/>
                <a:ea typeface="+mn-ea"/>
                <a:cs typeface="+mn-cs"/>
              </a:defRPr>
            </a:lvl2pPr>
            <a:lvl3pPr marL="914400" indent="0" algn="l" defTabSz="914400" rtl="0" eaLnBrk="1" latinLnBrk="0" hangingPunct="1">
              <a:lnSpc>
                <a:spcPct val="90000"/>
              </a:lnSpc>
              <a:spcBef>
                <a:spcPts val="500"/>
              </a:spcBef>
              <a:buFont typeface="System Font Regular"/>
              <a:buNone/>
              <a:defRPr sz="2400" kern="1200">
                <a:solidFill>
                  <a:schemeClr val="accent5">
                    <a:lumMod val="50000"/>
                  </a:schemeClr>
                </a:solidFill>
                <a:latin typeface="+mn-lt"/>
                <a:ea typeface="+mn-ea"/>
                <a:cs typeface="+mn-cs"/>
              </a:defRPr>
            </a:lvl3pPr>
            <a:lvl4pPr marL="1371600" indent="0" algn="l" defTabSz="914400" rtl="0" eaLnBrk="1" latinLnBrk="0" hangingPunct="1">
              <a:lnSpc>
                <a:spcPct val="90000"/>
              </a:lnSpc>
              <a:spcBef>
                <a:spcPts val="500"/>
              </a:spcBef>
              <a:buFont typeface="Courier New" panose="02070309020205020404" pitchFamily="49" charset="0"/>
              <a:buNone/>
              <a:defRPr sz="2000" kern="1200">
                <a:solidFill>
                  <a:schemeClr val="accent5">
                    <a:lumMod val="50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accent5">
                    <a:lumMod val="50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342900" indent="-342900">
              <a:buFont typeface="Arial" panose="020B0604020202020204" pitchFamily="34" charset="0"/>
              <a:buChar char="•"/>
            </a:pPr>
            <a:endParaRPr lang="en-US" sz="2000" b="0" dirty="0"/>
          </a:p>
        </p:txBody>
      </p:sp>
      <p:sp>
        <p:nvSpPr>
          <p:cNvPr id="3" name="Oval 2">
            <a:extLst>
              <a:ext uri="{FF2B5EF4-FFF2-40B4-BE49-F238E27FC236}">
                <a16:creationId xmlns:a16="http://schemas.microsoft.com/office/drawing/2014/main" id="{51FC986C-64F5-4B7B-ABF0-2691B4106323}"/>
              </a:ext>
            </a:extLst>
          </p:cNvPr>
          <p:cNvSpPr/>
          <p:nvPr/>
        </p:nvSpPr>
        <p:spPr>
          <a:xfrm>
            <a:off x="4793942" y="2674311"/>
            <a:ext cx="2610035" cy="25977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In 2016 approximately 3.3 million children ages 12-17 were diagnosed with ADHD</a:t>
            </a:r>
          </a:p>
        </p:txBody>
      </p:sp>
      <p:sp>
        <p:nvSpPr>
          <p:cNvPr id="13" name="Oval 12">
            <a:extLst>
              <a:ext uri="{FF2B5EF4-FFF2-40B4-BE49-F238E27FC236}">
                <a16:creationId xmlns:a16="http://schemas.microsoft.com/office/drawing/2014/main" id="{F939AF85-E727-4F2E-B1BE-54A1BADEC1D6}"/>
              </a:ext>
            </a:extLst>
          </p:cNvPr>
          <p:cNvSpPr/>
          <p:nvPr/>
        </p:nvSpPr>
        <p:spPr>
          <a:xfrm>
            <a:off x="6631619" y="4287915"/>
            <a:ext cx="2442840" cy="253312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Severe ADHD can be detected as early as age 4, but the median onset is 6 years of age</a:t>
            </a:r>
          </a:p>
        </p:txBody>
      </p:sp>
    </p:spTree>
    <p:extLst>
      <p:ext uri="{BB962C8B-B14F-4D97-AF65-F5344CB8AC3E}">
        <p14:creationId xmlns:p14="http://schemas.microsoft.com/office/powerpoint/2010/main" val="3200652190"/>
      </p:ext>
    </p:extLst>
  </p:cSld>
  <p:clrMapOvr>
    <a:masterClrMapping/>
  </p:clrMapOvr>
</p:sld>
</file>

<file path=ppt/theme/theme1.xml><?xml version="1.0" encoding="utf-8"?>
<a:theme xmlns:a="http://schemas.openxmlformats.org/drawingml/2006/main" name="Custom Design">
  <a:themeElements>
    <a:clrScheme name="Custom 2">
      <a:dk1>
        <a:srgbClr val="000000"/>
      </a:dk1>
      <a:lt1>
        <a:srgbClr val="FFFFFF"/>
      </a:lt1>
      <a:dk2>
        <a:srgbClr val="000066"/>
      </a:dk2>
      <a:lt2>
        <a:srgbClr val="002252"/>
      </a:lt2>
      <a:accent1>
        <a:srgbClr val="002252"/>
      </a:accent1>
      <a:accent2>
        <a:srgbClr val="64D1E7"/>
      </a:accent2>
      <a:accent3>
        <a:srgbClr val="AAAAB8"/>
      </a:accent3>
      <a:accent4>
        <a:srgbClr val="DADADA"/>
      </a:accent4>
      <a:accent5>
        <a:srgbClr val="AAABB3"/>
      </a:accent5>
      <a:accent6>
        <a:srgbClr val="5288A0"/>
      </a:accent6>
      <a:hlink>
        <a:srgbClr val="74A18E"/>
      </a:hlink>
      <a:folHlink>
        <a:srgbClr val="92949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2">
      <a:dk1>
        <a:srgbClr val="000000"/>
      </a:dk1>
      <a:lt1>
        <a:srgbClr val="FFFFFF"/>
      </a:lt1>
      <a:dk2>
        <a:srgbClr val="000066"/>
      </a:dk2>
      <a:lt2>
        <a:srgbClr val="002252"/>
      </a:lt2>
      <a:accent1>
        <a:srgbClr val="002252"/>
      </a:accent1>
      <a:accent2>
        <a:srgbClr val="64D1E7"/>
      </a:accent2>
      <a:accent3>
        <a:srgbClr val="AAAAB8"/>
      </a:accent3>
      <a:accent4>
        <a:srgbClr val="DADADA"/>
      </a:accent4>
      <a:accent5>
        <a:srgbClr val="AAABB3"/>
      </a:accent5>
      <a:accent6>
        <a:srgbClr val="5288A0"/>
      </a:accent6>
      <a:hlink>
        <a:srgbClr val="74A18E"/>
      </a:hlink>
      <a:folHlink>
        <a:srgbClr val="92949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61336787F7F9429190E964BF48F62E" ma:contentTypeVersion="13" ma:contentTypeDescription="Create a new document." ma:contentTypeScope="" ma:versionID="e7b5d6142cdcf03e3770ea91f0c69ae1">
  <xsd:schema xmlns:xsd="http://www.w3.org/2001/XMLSchema" xmlns:xs="http://www.w3.org/2001/XMLSchema" xmlns:p="http://schemas.microsoft.com/office/2006/metadata/properties" xmlns:ns3="f32dd170-eb5c-422e-aa4e-22c6c8b31a5d" xmlns:ns4="33eb1b56-431f-4ba9-ae4e-ea8d2b3df9d5" targetNamespace="http://schemas.microsoft.com/office/2006/metadata/properties" ma:root="true" ma:fieldsID="f00bda68a26a997d2c3237bde86a0f40" ns3:_="" ns4:_="">
    <xsd:import namespace="f32dd170-eb5c-422e-aa4e-22c6c8b31a5d"/>
    <xsd:import namespace="33eb1b56-431f-4ba9-ae4e-ea8d2b3df9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dd170-eb5c-422e-aa4e-22c6c8b31a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eb1b56-431f-4ba9-ae4e-ea8d2b3df9d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24644F-04FC-4656-9DEB-4D2C70DE19BC}">
  <ds:schemaRefs>
    <ds:schemaRef ds:uri="http://schemas.microsoft.com/office/2006/documentManagement/types"/>
    <ds:schemaRef ds:uri="http://purl.org/dc/elements/1.1/"/>
    <ds:schemaRef ds:uri="http://purl.org/dc/dcmitype/"/>
    <ds:schemaRef ds:uri="http://www.w3.org/XML/1998/namespace"/>
    <ds:schemaRef ds:uri="f32dd170-eb5c-422e-aa4e-22c6c8b31a5d"/>
    <ds:schemaRef ds:uri="http://schemas.microsoft.com/office/infopath/2007/PartnerControls"/>
    <ds:schemaRef ds:uri="http://purl.org/dc/terms/"/>
    <ds:schemaRef ds:uri="http://schemas.openxmlformats.org/package/2006/metadata/core-properties"/>
    <ds:schemaRef ds:uri="33eb1b56-431f-4ba9-ae4e-ea8d2b3df9d5"/>
    <ds:schemaRef ds:uri="http://schemas.microsoft.com/office/2006/metadata/properties"/>
  </ds:schemaRefs>
</ds:datastoreItem>
</file>

<file path=customXml/itemProps2.xml><?xml version="1.0" encoding="utf-8"?>
<ds:datastoreItem xmlns:ds="http://schemas.openxmlformats.org/officeDocument/2006/customXml" ds:itemID="{655B53C6-9FD7-48C8-8C95-0AC9477E851E}">
  <ds:schemaRefs>
    <ds:schemaRef ds:uri="http://schemas.microsoft.com/sharepoint/v3/contenttype/forms"/>
  </ds:schemaRefs>
</ds:datastoreItem>
</file>

<file path=customXml/itemProps3.xml><?xml version="1.0" encoding="utf-8"?>
<ds:datastoreItem xmlns:ds="http://schemas.openxmlformats.org/officeDocument/2006/customXml" ds:itemID="{DB4DD721-8FF9-43F0-B188-734B7A311B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dd170-eb5c-422e-aa4e-22c6c8b31a5d"/>
    <ds:schemaRef ds:uri="33eb1b56-431f-4ba9-ae4e-ea8d2b3df9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25533</TotalTime>
  <Words>1456</Words>
  <Application>Microsoft Office PowerPoint</Application>
  <PresentationFormat>On-screen Show (4:3)</PresentationFormat>
  <Paragraphs>170</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Courier New</vt:lpstr>
      <vt:lpstr>System Font Regular</vt:lpstr>
      <vt:lpstr>Times New Roman</vt:lpstr>
      <vt:lpstr>Custom Design</vt:lpstr>
      <vt:lpstr>1_Custom Design</vt:lpstr>
      <vt:lpstr>When To Reach Out Understanding &amp; Supporting Your Child’s Mental Health Megan Mims, LMSW, CCTP, C-SSSW </vt:lpstr>
      <vt:lpstr>PowerPoint Presentation</vt:lpstr>
      <vt:lpstr>Disclaimer </vt:lpstr>
      <vt:lpstr>What is Mental Health Statistics</vt:lpstr>
      <vt:lpstr>What Is Mental Health Overview</vt:lpstr>
      <vt:lpstr>Signs and Symptoms Things to Consider</vt:lpstr>
      <vt:lpstr>Signs and Symptoms Healthy Development Markers</vt:lpstr>
      <vt:lpstr>Signs and Symptoms Signs For Concern and Further Assessment</vt:lpstr>
      <vt:lpstr>Common Illnesses ADHD </vt:lpstr>
      <vt:lpstr>Common Illnesses Anxiety </vt:lpstr>
      <vt:lpstr>Common Illnesses Anxiety </vt:lpstr>
      <vt:lpstr>Common Illnesses Depression </vt:lpstr>
      <vt:lpstr>Common Illnesses Depression </vt:lpstr>
      <vt:lpstr>Reaching Out Support</vt:lpstr>
      <vt:lpstr>Reaching Out Treatment</vt:lpstr>
      <vt:lpstr>Reaching Out The Mental Health Continuum</vt:lpstr>
      <vt:lpstr>Reaching Out Copper Springs Adolescent IOP</vt:lpstr>
      <vt:lpstr>Questions?  Contact Megan Mims, LMSW, CCTP, C-SSSW MeganMims@spsh.com 480-565-3059</vt:lpstr>
    </vt:vector>
  </TitlesOfParts>
  <Company>Springstone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Thomas</dc:creator>
  <cp:lastModifiedBy>Davis, Natasha</cp:lastModifiedBy>
  <cp:revision>1299</cp:revision>
  <cp:lastPrinted>2018-08-08T19:09:29Z</cp:lastPrinted>
  <dcterms:created xsi:type="dcterms:W3CDTF">2014-02-27T22:23:23Z</dcterms:created>
  <dcterms:modified xsi:type="dcterms:W3CDTF">2021-04-15T21:44:58Z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0x010100A361336787F7F9429190E964BF48F62E</vt:lpwstr>
  </property>
</Properties>
</file>