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  <p:embeddedFont>
      <p:font typeface="Manjari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0.xml"/><Relationship Id="rId37" Type="http://schemas.openxmlformats.org/officeDocument/2006/relationships/font" Target="fonts/Manjari-bold.fntdata"/><Relationship Id="rId14" Type="http://schemas.openxmlformats.org/officeDocument/2006/relationships/slide" Target="slides/slide9.xml"/><Relationship Id="rId36" Type="http://schemas.openxmlformats.org/officeDocument/2006/relationships/font" Target="fonts/Manjari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7d0e07ed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7d0e07ed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c544400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c544400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7d0e07edf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7d0e07edf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7d0e07e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7d0e07e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c3f7f86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c3f7f86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c3f7f86c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c3f7f86c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c54440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c54440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7d0e07edf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7d0e07edf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7d0e07ed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7d0e07ed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7d0e07ed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7d0e07ed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7d0e07edf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7d0e07edf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123438" y="2539550"/>
            <a:ext cx="889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latin typeface="Caveat"/>
                <a:ea typeface="Caveat"/>
                <a:cs typeface="Caveat"/>
                <a:sym typeface="Caveat"/>
              </a:rPr>
              <a:t>      </a:t>
            </a:r>
            <a:r>
              <a:rPr b="0" i="0" lang="en" sz="17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Bachelor of </a:t>
            </a:r>
            <a:r>
              <a:rPr lang="en" sz="1700">
                <a:latin typeface="Caveat"/>
                <a:ea typeface="Caveat"/>
                <a:cs typeface="Caveat"/>
                <a:sym typeface="Caveat"/>
              </a:rPr>
              <a:t>Arts in History</a:t>
            </a:r>
            <a:r>
              <a:rPr lang="en" sz="1800">
                <a:latin typeface="Caveat"/>
                <a:ea typeface="Caveat"/>
                <a:cs typeface="Caveat"/>
                <a:sym typeface="Caveat"/>
              </a:rPr>
              <a:t>  		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			</a:t>
            </a:r>
            <a:r>
              <a:rPr b="0" i="0" lang="en" sz="19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Masters of Education</a:t>
            </a:r>
            <a:endParaRPr b="0" i="0" sz="19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0" y="275925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rPr lang="en" sz="357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Mrs. Ericson</a:t>
            </a:r>
            <a:endParaRPr sz="357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rPr lang="en" sz="237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7th grade </a:t>
            </a:r>
            <a:r>
              <a:rPr lang="en" sz="237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Social</a:t>
            </a:r>
            <a:r>
              <a:rPr lang="en" sz="237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 Studies </a:t>
            </a:r>
            <a:endParaRPr sz="237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08875" y="4336925"/>
            <a:ext cx="13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75" y="1804963"/>
            <a:ext cx="5086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500" y="1202925"/>
            <a:ext cx="2862074" cy="1403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3"/>
          <p:cNvGrpSpPr/>
          <p:nvPr/>
        </p:nvGrpSpPr>
        <p:grpSpPr>
          <a:xfrm>
            <a:off x="1690000" y="3266025"/>
            <a:ext cx="1834900" cy="1582600"/>
            <a:chOff x="1083025" y="2306625"/>
            <a:chExt cx="1834900" cy="15826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ELD Teacher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Powell Jr High School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Mesa, AZ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Grades 7-9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7142133" y="3266028"/>
            <a:ext cx="1834900" cy="1582600"/>
            <a:chOff x="1083025" y="2306625"/>
            <a:chExt cx="1834900" cy="15826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Social Studies Teacher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Andersen Junior High School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303099" y="3266025"/>
            <a:ext cx="1834900" cy="1582600"/>
            <a:chOff x="1083025" y="2306625"/>
            <a:chExt cx="1834900" cy="15826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Social Studies Teacher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ACP Middle School                          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3468194" y="3266014"/>
            <a:ext cx="1834900" cy="1582600"/>
            <a:chOff x="1083025" y="2306625"/>
            <a:chExt cx="1834900" cy="1582600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ELA Teacher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Connolly Middle School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Tempe, AZ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Grade 8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" name="Google Shape;9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750" y="407275"/>
            <a:ext cx="1518301" cy="132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Absent/Missing Classwork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assignments are posted on Google Classroom each day.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Students are expected to get their missing/absent assignments from Google Classroom.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541900" y="-71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63" y="715850"/>
            <a:ext cx="7169075" cy="4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2410100" y="18447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Contact Information: </a:t>
            </a:r>
            <a:endParaRPr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115237" y="16197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Tutoring</a:t>
            </a:r>
            <a:r>
              <a:rPr lang="en" sz="2400"/>
              <a:t>: </a:t>
            </a:r>
            <a:r>
              <a:rPr lang="en" sz="2400"/>
              <a:t>Wednesday</a:t>
            </a:r>
            <a:r>
              <a:rPr lang="en" sz="2400"/>
              <a:t> after school until 4:15 and by appointment </a:t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Phone</a:t>
            </a:r>
            <a:r>
              <a:rPr lang="en" sz="2400"/>
              <a:t>: 480-883-5343</a:t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/>
              <a:t>Email</a:t>
            </a:r>
            <a:r>
              <a:rPr lang="en" sz="2400"/>
              <a:t>: Ericson.Robyn@CUSD80.com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875"/>
            <a:ext cx="8711850" cy="4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50" y="0"/>
            <a:ext cx="8728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350050" y="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Jags Behavior </a:t>
            </a:r>
            <a:r>
              <a:rPr lang="en"/>
              <a:t>Expectations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75" y="535525"/>
            <a:ext cx="8833251" cy="46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the Year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29004" y="1624950"/>
            <a:ext cx="4143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1st Semester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Historical</a:t>
            </a:r>
            <a:r>
              <a:rPr lang="en"/>
              <a:t> Thinking &amp; Geography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Scientific Revolution &amp; Enlightenment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Revolutions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Industrialization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Imperialism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4730000" y="1643100"/>
            <a:ext cx="39918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2nd Semester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Great War (WW1)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Interwar Period &amp; Global Depressions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World War 2- Global Impacts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Post- War Era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Modern World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1259112" y="1583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section of binder or dedicated folder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Paper, pens/pencil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Colored pencils, crayons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Highlighters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*Student laptops choices are given on most assignments and can affect supply list.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 for SS Class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1462962" y="158380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work is completed during the class period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If students do not finish something it becomes homework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Review games and activities will be completed during class before most tests.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Study guides are given for all test/quizzes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 at School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887462" y="169170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Manjari"/>
                <a:ea typeface="Manjari"/>
                <a:cs typeface="Manjari"/>
                <a:sym typeface="Manjari"/>
              </a:rPr>
              <a:t>Tardies- be at school on time</a:t>
            </a:r>
            <a:endParaRPr b="1" sz="3100"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highlight>
                  <a:srgbClr val="EA9999"/>
                </a:highlight>
                <a:latin typeface="Manjari"/>
                <a:ea typeface="Manjari"/>
                <a:cs typeface="Manjari"/>
                <a:sym typeface="Manjari"/>
              </a:rPr>
              <a:t>Phones/Headphones = Backpacks</a:t>
            </a:r>
            <a:endParaRPr b="1" sz="3100"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Manjari"/>
                <a:ea typeface="Manjari"/>
                <a:cs typeface="Manjari"/>
                <a:sym typeface="Manjari"/>
              </a:rPr>
              <a:t>No Gum</a:t>
            </a:r>
            <a:endParaRPr b="1" sz="31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483"/>
              <a:buFont typeface="Arial"/>
              <a:buNone/>
            </a:pPr>
            <a:r>
              <a:t/>
            </a:r>
            <a:endParaRPr sz="3100" u="sng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483"/>
              <a:buFont typeface="Arial"/>
              <a:buNone/>
            </a:pPr>
            <a:r>
              <a:rPr lang="en" sz="3100" u="sng">
                <a:latin typeface="Manjari"/>
                <a:ea typeface="Manjari"/>
                <a:cs typeface="Manjari"/>
                <a:sym typeface="Manjari"/>
              </a:rPr>
              <a:t>My #1 Rule:</a:t>
            </a:r>
            <a:endParaRPr sz="3100" u="sng"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Manjari"/>
                <a:ea typeface="Manjari"/>
                <a:cs typeface="Manjari"/>
                <a:sym typeface="Manjari"/>
              </a:rPr>
              <a:t>Respect </a:t>
            </a:r>
            <a:endParaRPr b="1" sz="3100"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483"/>
              <a:buFont typeface="Arial"/>
              <a:buNone/>
            </a:pPr>
            <a:r>
              <a:rPr lang="en" sz="3100">
                <a:latin typeface="Manjari"/>
                <a:ea typeface="Manjari"/>
                <a:cs typeface="Manjari"/>
                <a:sym typeface="Manjari"/>
              </a:rPr>
              <a:t>(yourself, others, teachers)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