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85" r:id="rId3"/>
    <p:sldId id="257" r:id="rId4"/>
    <p:sldId id="258" r:id="rId5"/>
    <p:sldId id="259" r:id="rId6"/>
    <p:sldId id="296" r:id="rId7"/>
    <p:sldId id="262" r:id="rId8"/>
    <p:sldId id="263" r:id="rId9"/>
    <p:sldId id="264" r:id="rId10"/>
    <p:sldId id="265" r:id="rId11"/>
    <p:sldId id="284" r:id="rId12"/>
    <p:sldId id="266" r:id="rId13"/>
    <p:sldId id="294" r:id="rId14"/>
    <p:sldId id="268" r:id="rId15"/>
    <p:sldId id="272" r:id="rId16"/>
    <p:sldId id="277" r:id="rId17"/>
    <p:sldId id="273" r:id="rId18"/>
    <p:sldId id="270" r:id="rId19"/>
    <p:sldId id="267" r:id="rId20"/>
    <p:sldId id="274" r:id="rId21"/>
    <p:sldId id="276" r:id="rId22"/>
    <p:sldId id="289" r:id="rId23"/>
    <p:sldId id="290" r:id="rId24"/>
    <p:sldId id="291" r:id="rId25"/>
    <p:sldId id="295" r:id="rId26"/>
    <p:sldId id="288" r:id="rId27"/>
    <p:sldId id="286" r:id="rId28"/>
    <p:sldId id="287" r:id="rId29"/>
    <p:sldId id="292" r:id="rId30"/>
    <p:sldId id="283" r:id="rId31"/>
    <p:sldId id="279" r:id="rId3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5pPr>
    <a:lvl6pPr marL="2286000" algn="l" defTabSz="914400" rtl="0" eaLnBrk="1" latinLnBrk="0" hangingPunct="1">
      <a:defRPr kern="1200">
        <a:solidFill>
          <a:schemeClr val="tx1"/>
        </a:solidFill>
        <a:latin typeface="Comic Sans MS" panose="030F0702030302020204" pitchFamily="66" charset="0"/>
        <a:ea typeface="+mn-ea"/>
        <a:cs typeface="+mn-cs"/>
      </a:defRPr>
    </a:lvl6pPr>
    <a:lvl7pPr marL="2743200" algn="l" defTabSz="914400" rtl="0" eaLnBrk="1" latinLnBrk="0" hangingPunct="1">
      <a:defRPr kern="1200">
        <a:solidFill>
          <a:schemeClr val="tx1"/>
        </a:solidFill>
        <a:latin typeface="Comic Sans MS" panose="030F0702030302020204" pitchFamily="66" charset="0"/>
        <a:ea typeface="+mn-ea"/>
        <a:cs typeface="+mn-cs"/>
      </a:defRPr>
    </a:lvl7pPr>
    <a:lvl8pPr marL="3200400" algn="l" defTabSz="914400" rtl="0" eaLnBrk="1" latinLnBrk="0" hangingPunct="1">
      <a:defRPr kern="1200">
        <a:solidFill>
          <a:schemeClr val="tx1"/>
        </a:solidFill>
        <a:latin typeface="Comic Sans MS" panose="030F0702030302020204" pitchFamily="66" charset="0"/>
        <a:ea typeface="+mn-ea"/>
        <a:cs typeface="+mn-cs"/>
      </a:defRPr>
    </a:lvl8pPr>
    <a:lvl9pPr marL="3657600" algn="l" defTabSz="914400" rtl="0" eaLnBrk="1" latinLnBrk="0" hangingPunct="1">
      <a:defRPr kern="1200">
        <a:solidFill>
          <a:schemeClr val="tx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54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FDE768AC-D994-4910-B000-C95C459D95CB}"/>
              </a:ext>
            </a:extLst>
          </p:cNvPr>
          <p:cNvSpPr>
            <a:spLocks/>
          </p:cNvSpPr>
          <p:nvPr/>
        </p:nvSpPr>
        <p:spPr bwMode="blackWhite">
          <a:xfrm>
            <a:off x="20638" y="12700"/>
            <a:ext cx="8896350" cy="6780213"/>
          </a:xfrm>
          <a:custGeom>
            <a:avLst/>
            <a:gdLst>
              <a:gd name="T0" fmla="*/ 2147483646 w 3985"/>
              <a:gd name="T1" fmla="*/ 0 h 3619"/>
              <a:gd name="T2" fmla="*/ 0 w 3985"/>
              <a:gd name="T3" fmla="*/ 2147483646 h 3619"/>
              <a:gd name="T4" fmla="*/ 2147483646 w 3985"/>
              <a:gd name="T5" fmla="*/ 2147483646 h 3619"/>
              <a:gd name="T6" fmla="*/ 2147483646 w 3985"/>
              <a:gd name="T7" fmla="*/ 2147483646 h 3619"/>
              <a:gd name="T8" fmla="*/ 2147483646 w 3985"/>
              <a:gd name="T9" fmla="*/ 0 h 3619"/>
              <a:gd name="T10" fmla="*/ 2147483646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5" name="Group 8">
            <a:extLst>
              <a:ext uri="{FF2B5EF4-FFF2-40B4-BE49-F238E27FC236}">
                <a16:creationId xmlns:a16="http://schemas.microsoft.com/office/drawing/2014/main" id="{A391D22D-BA50-4965-A0DD-4E3B8F52E283}"/>
              </a:ext>
            </a:extLst>
          </p:cNvPr>
          <p:cNvGrpSpPr>
            <a:grpSpLocks/>
          </p:cNvGrpSpPr>
          <p:nvPr/>
        </p:nvGrpSpPr>
        <p:grpSpPr bwMode="auto">
          <a:xfrm>
            <a:off x="195263" y="234950"/>
            <a:ext cx="3787775" cy="1778000"/>
            <a:chOff x="123" y="148"/>
            <a:chExt cx="2386" cy="1120"/>
          </a:xfrm>
        </p:grpSpPr>
        <p:sp>
          <p:nvSpPr>
            <p:cNvPr id="6" name="Freeform 9">
              <a:extLst>
                <a:ext uri="{FF2B5EF4-FFF2-40B4-BE49-F238E27FC236}">
                  <a16:creationId xmlns:a16="http://schemas.microsoft.com/office/drawing/2014/main" id="{657006C7-1CE0-4895-BFE4-FF96235272EA}"/>
                </a:ext>
              </a:extLst>
            </p:cNvPr>
            <p:cNvSpPr>
              <a:spLocks/>
            </p:cNvSpPr>
            <p:nvPr userDrawn="1"/>
          </p:nvSpPr>
          <p:spPr bwMode="auto">
            <a:xfrm>
              <a:off x="177" y="177"/>
              <a:ext cx="2250" cy="1017"/>
            </a:xfrm>
            <a:custGeom>
              <a:avLst/>
              <a:gdLst>
                <a:gd name="T0" fmla="*/ 2147483646 w 794"/>
                <a:gd name="T1" fmla="*/ 2147483646 h 414"/>
                <a:gd name="T2" fmla="*/ 2147483646 w 794"/>
                <a:gd name="T3" fmla="*/ 2147483646 h 414"/>
                <a:gd name="T4" fmla="*/ 2147483646 w 794"/>
                <a:gd name="T5" fmla="*/ 2147483646 h 414"/>
                <a:gd name="T6" fmla="*/ 2147483646 w 794"/>
                <a:gd name="T7" fmla="*/ 0 h 414"/>
                <a:gd name="T8" fmla="*/ 2147483646 w 794"/>
                <a:gd name="T9" fmla="*/ 2147483646 h 414"/>
                <a:gd name="T10" fmla="*/ 0 w 794"/>
                <a:gd name="T11" fmla="*/ 2147483646 h 414"/>
                <a:gd name="T12" fmla="*/ 2147483646 w 794"/>
                <a:gd name="T13" fmla="*/ 2147483646 h 414"/>
                <a:gd name="T14" fmla="*/ 2147483646 w 794"/>
                <a:gd name="T15" fmla="*/ 2147483646 h 414"/>
                <a:gd name="T16" fmla="*/ 2147483646 w 794"/>
                <a:gd name="T17" fmla="*/ 2147483646 h 414"/>
                <a:gd name="T18" fmla="*/ 2147483646 w 794"/>
                <a:gd name="T19" fmla="*/ 2147483646 h 414"/>
                <a:gd name="T20" fmla="*/ 2147483646 w 794"/>
                <a:gd name="T21" fmla="*/ 2147483646 h 414"/>
                <a:gd name="T22" fmla="*/ 2147483646 w 794"/>
                <a:gd name="T23" fmla="*/ 2147483646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0">
              <a:extLst>
                <a:ext uri="{FF2B5EF4-FFF2-40B4-BE49-F238E27FC236}">
                  <a16:creationId xmlns:a16="http://schemas.microsoft.com/office/drawing/2014/main" id="{EC49A994-A9F1-4A2C-B2C3-60E6B0ABADDA}"/>
                </a:ext>
              </a:extLst>
            </p:cNvPr>
            <p:cNvSpPr>
              <a:spLocks/>
            </p:cNvSpPr>
            <p:nvPr userDrawn="1"/>
          </p:nvSpPr>
          <p:spPr bwMode="auto">
            <a:xfrm>
              <a:off x="166" y="261"/>
              <a:ext cx="2244" cy="1007"/>
            </a:xfrm>
            <a:custGeom>
              <a:avLst/>
              <a:gdLst>
                <a:gd name="T0" fmla="*/ 803148 w 1586"/>
                <a:gd name="T1" fmla="*/ 0 h 821"/>
                <a:gd name="T2" fmla="*/ 7800775 w 1586"/>
                <a:gd name="T3" fmla="*/ 85557 h 821"/>
                <a:gd name="T4" fmla="*/ 8368824 w 1586"/>
                <a:gd name="T5" fmla="*/ 105181 h 821"/>
                <a:gd name="T6" fmla="*/ 9296061 w 1586"/>
                <a:gd name="T7" fmla="*/ 130551 h 821"/>
                <a:gd name="T8" fmla="*/ 9173079 w 1586"/>
                <a:gd name="T9" fmla="*/ 135348 h 821"/>
                <a:gd name="T10" fmla="*/ 7910711 w 1586"/>
                <a:gd name="T11" fmla="*/ 129725 h 821"/>
                <a:gd name="T12" fmla="*/ 6709673 w 1586"/>
                <a:gd name="T13" fmla="*/ 133708 h 821"/>
                <a:gd name="T14" fmla="*/ 242628 w 1586"/>
                <a:gd name="T15" fmla="*/ 49262 h 821"/>
                <a:gd name="T16" fmla="*/ 0 w 1586"/>
                <a:gd name="T17" fmla="*/ 24737 h 821"/>
                <a:gd name="T18" fmla="*/ 269038 w 1586"/>
                <a:gd name="T19" fmla="*/ 5215 h 821"/>
                <a:gd name="T20" fmla="*/ 803148 w 1586"/>
                <a:gd name="T21" fmla="*/ 0 h 821"/>
                <a:gd name="T22" fmla="*/ 803148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1">
              <a:extLst>
                <a:ext uri="{FF2B5EF4-FFF2-40B4-BE49-F238E27FC236}">
                  <a16:creationId xmlns:a16="http://schemas.microsoft.com/office/drawing/2014/main" id="{4B12A8B7-C259-4191-8A22-EF4D688BDF54}"/>
                </a:ext>
              </a:extLst>
            </p:cNvPr>
            <p:cNvSpPr>
              <a:spLocks/>
            </p:cNvSpPr>
            <p:nvPr userDrawn="1"/>
          </p:nvSpPr>
          <p:spPr bwMode="auto">
            <a:xfrm>
              <a:off x="474" y="344"/>
              <a:ext cx="1488" cy="919"/>
            </a:xfrm>
            <a:custGeom>
              <a:avLst/>
              <a:gdLst>
                <a:gd name="T0" fmla="*/ 0 w 1049"/>
                <a:gd name="T1" fmla="*/ 57735 h 747"/>
                <a:gd name="T2" fmla="*/ 5759081 w 1049"/>
                <a:gd name="T3" fmla="*/ 132824 h 747"/>
                <a:gd name="T4" fmla="*/ 5866202 w 1049"/>
                <a:gd name="T5" fmla="*/ 94960 h 747"/>
                <a:gd name="T6" fmla="*/ 6553186 w 1049"/>
                <a:gd name="T7" fmla="*/ 75065 h 747"/>
                <a:gd name="T8" fmla="*/ 487190 w 1049"/>
                <a:gd name="T9" fmla="*/ 0 h 747"/>
                <a:gd name="T10" fmla="*/ 0 w 1049"/>
                <a:gd name="T11" fmla="*/ 22493 h 747"/>
                <a:gd name="T12" fmla="*/ 0 w 1049"/>
                <a:gd name="T13" fmla="*/ 57735 h 747"/>
                <a:gd name="T14" fmla="*/ 0 w 1049"/>
                <a:gd name="T15" fmla="*/ 5773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 name="Group 12">
              <a:extLst>
                <a:ext uri="{FF2B5EF4-FFF2-40B4-BE49-F238E27FC236}">
                  <a16:creationId xmlns:a16="http://schemas.microsoft.com/office/drawing/2014/main" id="{B510EAEA-9083-4237-8A69-78C670EFD46D}"/>
                </a:ext>
              </a:extLst>
            </p:cNvPr>
            <p:cNvGrpSpPr>
              <a:grpSpLocks/>
            </p:cNvGrpSpPr>
            <p:nvPr userDrawn="1"/>
          </p:nvGrpSpPr>
          <p:grpSpPr bwMode="auto">
            <a:xfrm>
              <a:off x="123" y="148"/>
              <a:ext cx="2386" cy="1081"/>
              <a:chOff x="123" y="148"/>
              <a:chExt cx="2386" cy="1081"/>
            </a:xfrm>
          </p:grpSpPr>
          <p:sp>
            <p:nvSpPr>
              <p:cNvPr id="10" name="Freeform 13">
                <a:extLst>
                  <a:ext uri="{FF2B5EF4-FFF2-40B4-BE49-F238E27FC236}">
                    <a16:creationId xmlns:a16="http://schemas.microsoft.com/office/drawing/2014/main" id="{2A14B98E-60EC-4914-B60F-BF39FC89CFD4}"/>
                  </a:ext>
                </a:extLst>
              </p:cNvPr>
              <p:cNvSpPr>
                <a:spLocks/>
              </p:cNvSpPr>
              <p:nvPr userDrawn="1"/>
            </p:nvSpPr>
            <p:spPr bwMode="auto">
              <a:xfrm>
                <a:off x="2005" y="934"/>
                <a:ext cx="212" cy="214"/>
              </a:xfrm>
              <a:custGeom>
                <a:avLst/>
                <a:gdLst>
                  <a:gd name="T0" fmla="*/ 626220 w 150"/>
                  <a:gd name="T1" fmla="*/ 0 h 173"/>
                  <a:gd name="T2" fmla="*/ 230501 w 150"/>
                  <a:gd name="T3" fmla="*/ 13531 h 173"/>
                  <a:gd name="T4" fmla="*/ 0 w 150"/>
                  <a:gd name="T5" fmla="*/ 35299 h 173"/>
                  <a:gd name="T6" fmla="*/ 455649 w 150"/>
                  <a:gd name="T7" fmla="*/ 32624 h 173"/>
                  <a:gd name="T8" fmla="*/ 586964 w 150"/>
                  <a:gd name="T9" fmla="*/ 17236 h 173"/>
                  <a:gd name="T10" fmla="*/ 856474 w 150"/>
                  <a:gd name="T11" fmla="*/ 5474 h 173"/>
                  <a:gd name="T12" fmla="*/ 626220 w 150"/>
                  <a:gd name="T13" fmla="*/ 0 h 173"/>
                  <a:gd name="T14" fmla="*/ 62622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4">
                <a:extLst>
                  <a:ext uri="{FF2B5EF4-FFF2-40B4-BE49-F238E27FC236}">
                    <a16:creationId xmlns:a16="http://schemas.microsoft.com/office/drawing/2014/main" id="{FCD7487A-0648-4881-B8E7-63C647A65107}"/>
                  </a:ext>
                </a:extLst>
              </p:cNvPr>
              <p:cNvSpPr>
                <a:spLocks/>
              </p:cNvSpPr>
              <p:nvPr userDrawn="1"/>
            </p:nvSpPr>
            <p:spPr bwMode="auto">
              <a:xfrm>
                <a:off x="123" y="148"/>
                <a:ext cx="2386" cy="1081"/>
              </a:xfrm>
              <a:custGeom>
                <a:avLst/>
                <a:gdLst>
                  <a:gd name="T0" fmla="*/ 946518 w 1684"/>
                  <a:gd name="T1" fmla="*/ 0 h 880"/>
                  <a:gd name="T2" fmla="*/ 382682 w 1684"/>
                  <a:gd name="T3" fmla="*/ 8912 h 880"/>
                  <a:gd name="T4" fmla="*/ 0 w 1684"/>
                  <a:gd name="T5" fmla="*/ 35634 h 880"/>
                  <a:gd name="T6" fmla="*/ 408186 w 1684"/>
                  <a:gd name="T7" fmla="*/ 61451 h 880"/>
                  <a:gd name="T8" fmla="*/ 7174485 w 1684"/>
                  <a:gd name="T9" fmla="*/ 148450 h 880"/>
                  <a:gd name="T10" fmla="*/ 8632085 w 1684"/>
                  <a:gd name="T11" fmla="*/ 143033 h 880"/>
                  <a:gd name="T12" fmla="*/ 9813216 w 1684"/>
                  <a:gd name="T13" fmla="*/ 150688 h 880"/>
                  <a:gd name="T14" fmla="*/ 10223034 w 1684"/>
                  <a:gd name="T15" fmla="*/ 138524 h 880"/>
                  <a:gd name="T16" fmla="*/ 9117113 w 1684"/>
                  <a:gd name="T17" fmla="*/ 113660 h 880"/>
                  <a:gd name="T18" fmla="*/ 8667766 w 1684"/>
                  <a:gd name="T19" fmla="*/ 87765 h 880"/>
                  <a:gd name="T20" fmla="*/ 8313131 w 1684"/>
                  <a:gd name="T21" fmla="*/ 90254 h 880"/>
                  <a:gd name="T22" fmla="*/ 8734479 w 1684"/>
                  <a:gd name="T23" fmla="*/ 113660 h 880"/>
                  <a:gd name="T24" fmla="*/ 9579257 w 1684"/>
                  <a:gd name="T25" fmla="*/ 138620 h 880"/>
                  <a:gd name="T26" fmla="*/ 8578560 w 1684"/>
                  <a:gd name="T27" fmla="*/ 134791 h 880"/>
                  <a:gd name="T28" fmla="*/ 7398647 w 1684"/>
                  <a:gd name="T29" fmla="*/ 139240 h 880"/>
                  <a:gd name="T30" fmla="*/ 7617017 w 1684"/>
                  <a:gd name="T31" fmla="*/ 111229 h 880"/>
                  <a:gd name="T32" fmla="*/ 8122924 w 1684"/>
                  <a:gd name="T33" fmla="*/ 92142 h 880"/>
                  <a:gd name="T34" fmla="*/ 7530676 w 1684"/>
                  <a:gd name="T35" fmla="*/ 94520 h 880"/>
                  <a:gd name="T36" fmla="*/ 7071527 w 1684"/>
                  <a:gd name="T37" fmla="*/ 112767 h 880"/>
                  <a:gd name="T38" fmla="*/ 6915482 w 1684"/>
                  <a:gd name="T39" fmla="*/ 135495 h 880"/>
                  <a:gd name="T40" fmla="*/ 650300 w 1684"/>
                  <a:gd name="T41" fmla="*/ 53072 h 880"/>
                  <a:gd name="T42" fmla="*/ 484182 w 1684"/>
                  <a:gd name="T43" fmla="*/ 36760 h 880"/>
                  <a:gd name="T44" fmla="*/ 624945 w 1684"/>
                  <a:gd name="T45" fmla="*/ 16370 h 880"/>
                  <a:gd name="T46" fmla="*/ 1315183 w 1684"/>
                  <a:gd name="T47" fmla="*/ 0 h 880"/>
                  <a:gd name="T48" fmla="*/ 946518 w 1684"/>
                  <a:gd name="T49" fmla="*/ 0 h 880"/>
                  <a:gd name="T50" fmla="*/ 946518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5">
                <a:extLst>
                  <a:ext uri="{FF2B5EF4-FFF2-40B4-BE49-F238E27FC236}">
                    <a16:creationId xmlns:a16="http://schemas.microsoft.com/office/drawing/2014/main" id="{2AA88B88-5FEC-4399-A245-31C0C029F296}"/>
                  </a:ext>
                </a:extLst>
              </p:cNvPr>
              <p:cNvSpPr>
                <a:spLocks/>
              </p:cNvSpPr>
              <p:nvPr userDrawn="1"/>
            </p:nvSpPr>
            <p:spPr bwMode="auto">
              <a:xfrm>
                <a:off x="324" y="158"/>
                <a:ext cx="1686" cy="614"/>
              </a:xfrm>
              <a:custGeom>
                <a:avLst/>
                <a:gdLst>
                  <a:gd name="T0" fmla="*/ 607258 w 1190"/>
                  <a:gd name="T1" fmla="*/ 0 h 500"/>
                  <a:gd name="T2" fmla="*/ 7217749 w 1190"/>
                  <a:gd name="T3" fmla="*/ 83199 h 500"/>
                  <a:gd name="T4" fmla="*/ 6521843 w 1190"/>
                  <a:gd name="T5" fmla="*/ 84888 h 500"/>
                  <a:gd name="T6" fmla="*/ 0 w 1190"/>
                  <a:gd name="T7" fmla="*/ 4578 h 500"/>
                  <a:gd name="T8" fmla="*/ 607258 w 1190"/>
                  <a:gd name="T9" fmla="*/ 0 h 500"/>
                  <a:gd name="T10" fmla="*/ 607258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6">
                <a:extLst>
                  <a:ext uri="{FF2B5EF4-FFF2-40B4-BE49-F238E27FC236}">
                    <a16:creationId xmlns:a16="http://schemas.microsoft.com/office/drawing/2014/main" id="{B7A39ACE-1855-4397-B838-6C24C1F23F4A}"/>
                  </a:ext>
                </a:extLst>
              </p:cNvPr>
              <p:cNvSpPr>
                <a:spLocks/>
              </p:cNvSpPr>
              <p:nvPr userDrawn="1"/>
            </p:nvSpPr>
            <p:spPr bwMode="auto">
              <a:xfrm>
                <a:off x="409" y="251"/>
                <a:ext cx="227" cy="410"/>
              </a:xfrm>
              <a:custGeom>
                <a:avLst/>
                <a:gdLst>
                  <a:gd name="T0" fmla="*/ 729459 w 160"/>
                  <a:gd name="T1" fmla="*/ 0 h 335"/>
                  <a:gd name="T2" fmla="*/ 119449 w 160"/>
                  <a:gd name="T3" fmla="*/ 16646 h 335"/>
                  <a:gd name="T4" fmla="*/ 0 w 160"/>
                  <a:gd name="T5" fmla="*/ 35860 h 335"/>
                  <a:gd name="T6" fmla="*/ 209324 w 160"/>
                  <a:gd name="T7" fmla="*/ 49015 h 335"/>
                  <a:gd name="T8" fmla="*/ 588170 w 160"/>
                  <a:gd name="T9" fmla="*/ 52265 h 335"/>
                  <a:gd name="T10" fmla="*/ 477536 w 160"/>
                  <a:gd name="T11" fmla="*/ 23940 h 335"/>
                  <a:gd name="T12" fmla="*/ 1003417 w 160"/>
                  <a:gd name="T13" fmla="*/ 2726 h 335"/>
                  <a:gd name="T14" fmla="*/ 729459 w 160"/>
                  <a:gd name="T15" fmla="*/ 0 h 335"/>
                  <a:gd name="T16" fmla="*/ 729459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7">
                <a:extLst>
                  <a:ext uri="{FF2B5EF4-FFF2-40B4-BE49-F238E27FC236}">
                    <a16:creationId xmlns:a16="http://schemas.microsoft.com/office/drawing/2014/main" id="{815A0911-D224-4E98-B3E2-F0C8BF42552E}"/>
                  </a:ext>
                </a:extLst>
              </p:cNvPr>
              <p:cNvSpPr>
                <a:spLocks/>
              </p:cNvSpPr>
              <p:nvPr userDrawn="1"/>
            </p:nvSpPr>
            <p:spPr bwMode="auto">
              <a:xfrm>
                <a:off x="846" y="536"/>
                <a:ext cx="691" cy="364"/>
              </a:xfrm>
              <a:custGeom>
                <a:avLst/>
                <a:gdLst>
                  <a:gd name="T0" fmla="*/ 81360 w 489"/>
                  <a:gd name="T1" fmla="*/ 6049 h 296"/>
                  <a:gd name="T2" fmla="*/ 906787 w 489"/>
                  <a:gd name="T3" fmla="*/ 11676 h 296"/>
                  <a:gd name="T4" fmla="*/ 1839973 w 489"/>
                  <a:gd name="T5" fmla="*/ 24140 h 296"/>
                  <a:gd name="T6" fmla="*/ 2498895 w 489"/>
                  <a:gd name="T7" fmla="*/ 42813 h 296"/>
                  <a:gd name="T8" fmla="*/ 1851111 w 489"/>
                  <a:gd name="T9" fmla="*/ 40483 h 296"/>
                  <a:gd name="T10" fmla="*/ 787115 w 489"/>
                  <a:gd name="T11" fmla="*/ 25726 h 296"/>
                  <a:gd name="T12" fmla="*/ 283251 w 489"/>
                  <a:gd name="T13" fmla="*/ 14074 h 296"/>
                  <a:gd name="T14" fmla="*/ 605843 w 489"/>
                  <a:gd name="T15" fmla="*/ 28679 h 296"/>
                  <a:gd name="T16" fmla="*/ 1544149 w 489"/>
                  <a:gd name="T17" fmla="*/ 47461 h 296"/>
                  <a:gd name="T18" fmla="*/ 2644878 w 489"/>
                  <a:gd name="T19" fmla="*/ 52219 h 296"/>
                  <a:gd name="T20" fmla="*/ 2776041 w 489"/>
                  <a:gd name="T21" fmla="*/ 39413 h 296"/>
                  <a:gd name="T22" fmla="*/ 2237450 w 489"/>
                  <a:gd name="T23" fmla="*/ 21194 h 296"/>
                  <a:gd name="T24" fmla="*/ 964127 w 489"/>
                  <a:gd name="T25" fmla="*/ 3053 h 296"/>
                  <a:gd name="T26" fmla="*/ 0 w 489"/>
                  <a:gd name="T27" fmla="*/ 0 h 296"/>
                  <a:gd name="T28" fmla="*/ 81360 w 489"/>
                  <a:gd name="T29" fmla="*/ 6049 h 296"/>
                  <a:gd name="T30" fmla="*/ 81360 w 489"/>
                  <a:gd name="T31" fmla="*/ 6049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5" name="Group 18">
            <a:extLst>
              <a:ext uri="{FF2B5EF4-FFF2-40B4-BE49-F238E27FC236}">
                <a16:creationId xmlns:a16="http://schemas.microsoft.com/office/drawing/2014/main" id="{163B4DE7-FEC9-4F50-BA29-99DC568B756D}"/>
              </a:ext>
            </a:extLst>
          </p:cNvPr>
          <p:cNvGrpSpPr>
            <a:grpSpLocks/>
          </p:cNvGrpSpPr>
          <p:nvPr/>
        </p:nvGrpSpPr>
        <p:grpSpPr bwMode="auto">
          <a:xfrm>
            <a:off x="7915275" y="4368800"/>
            <a:ext cx="742950" cy="1058863"/>
            <a:chOff x="4986" y="2752"/>
            <a:chExt cx="468" cy="667"/>
          </a:xfrm>
        </p:grpSpPr>
        <p:sp>
          <p:nvSpPr>
            <p:cNvPr id="16" name="Freeform 19">
              <a:extLst>
                <a:ext uri="{FF2B5EF4-FFF2-40B4-BE49-F238E27FC236}">
                  <a16:creationId xmlns:a16="http://schemas.microsoft.com/office/drawing/2014/main" id="{39BA9465-E5D3-43F9-AA8F-FA9EF2545F2E}"/>
                </a:ext>
              </a:extLst>
            </p:cNvPr>
            <p:cNvSpPr>
              <a:spLocks/>
            </p:cNvSpPr>
            <p:nvPr userDrawn="1"/>
          </p:nvSpPr>
          <p:spPr bwMode="auto">
            <a:xfrm rot="7320404">
              <a:off x="4909" y="2936"/>
              <a:ext cx="629" cy="293"/>
            </a:xfrm>
            <a:custGeom>
              <a:avLst/>
              <a:gdLst>
                <a:gd name="T0" fmla="*/ 2 w 794"/>
                <a:gd name="T1" fmla="*/ 1 h 414"/>
                <a:gd name="T2" fmla="*/ 2 w 794"/>
                <a:gd name="T3" fmla="*/ 1 h 414"/>
                <a:gd name="T4" fmla="*/ 2 w 794"/>
                <a:gd name="T5" fmla="*/ 1 h 414"/>
                <a:gd name="T6" fmla="*/ 2 w 794"/>
                <a:gd name="T7" fmla="*/ 0 h 414"/>
                <a:gd name="T8" fmla="*/ 2 w 794"/>
                <a:gd name="T9" fmla="*/ 1 h 414"/>
                <a:gd name="T10" fmla="*/ 0 w 794"/>
                <a:gd name="T11" fmla="*/ 1 h 414"/>
                <a:gd name="T12" fmla="*/ 2 w 794"/>
                <a:gd name="T13" fmla="*/ 1 h 414"/>
                <a:gd name="T14" fmla="*/ 2 w 794"/>
                <a:gd name="T15" fmla="*/ 1 h 414"/>
                <a:gd name="T16" fmla="*/ 2 w 794"/>
                <a:gd name="T17" fmla="*/ 1 h 414"/>
                <a:gd name="T18" fmla="*/ 2 w 794"/>
                <a:gd name="T19" fmla="*/ 1 h 414"/>
                <a:gd name="T20" fmla="*/ 2 w 794"/>
                <a:gd name="T21" fmla="*/ 1 h 414"/>
                <a:gd name="T22" fmla="*/ 2 w 794"/>
                <a:gd name="T23" fmla="*/ 1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20">
              <a:extLst>
                <a:ext uri="{FF2B5EF4-FFF2-40B4-BE49-F238E27FC236}">
                  <a16:creationId xmlns:a16="http://schemas.microsoft.com/office/drawing/2014/main" id="{0EB11583-EEFD-44E9-A343-4EB02DE7DFD0}"/>
                </a:ext>
              </a:extLst>
            </p:cNvPr>
            <p:cNvSpPr>
              <a:spLocks/>
            </p:cNvSpPr>
            <p:nvPr userDrawn="1"/>
          </p:nvSpPr>
          <p:spPr bwMode="auto">
            <a:xfrm rot="7320404">
              <a:off x="4893" y="2923"/>
              <a:ext cx="627" cy="29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21">
              <a:extLst>
                <a:ext uri="{FF2B5EF4-FFF2-40B4-BE49-F238E27FC236}">
                  <a16:creationId xmlns:a16="http://schemas.microsoft.com/office/drawing/2014/main" id="{02E54559-AE13-45EF-8CB4-8F86FA639408}"/>
                </a:ext>
              </a:extLst>
            </p:cNvPr>
            <p:cNvSpPr>
              <a:spLocks/>
            </p:cNvSpPr>
            <p:nvPr userDrawn="1"/>
          </p:nvSpPr>
          <p:spPr bwMode="auto">
            <a:xfrm rot="7320404">
              <a:off x="5000" y="2912"/>
              <a:ext cx="416" cy="265"/>
            </a:xfrm>
            <a:custGeom>
              <a:avLst/>
              <a:gdLst>
                <a:gd name="T0" fmla="*/ 0 w 1049"/>
                <a:gd name="T1" fmla="*/ 0 h 747"/>
                <a:gd name="T2" fmla="*/ 0 w 1049"/>
                <a:gd name="T3" fmla="*/ 0 h 747"/>
                <a:gd name="T4" fmla="*/ 0 w 1049"/>
                <a:gd name="T5" fmla="*/ 0 h 747"/>
                <a:gd name="T6" fmla="*/ 0 w 1049"/>
                <a:gd name="T7" fmla="*/ 0 h 747"/>
                <a:gd name="T8" fmla="*/ 0 w 1049"/>
                <a:gd name="T9" fmla="*/ 0 h 747"/>
                <a:gd name="T10" fmla="*/ 0 w 1049"/>
                <a:gd name="T11" fmla="*/ 0 h 747"/>
                <a:gd name="T12" fmla="*/ 0 w 1049"/>
                <a:gd name="T13" fmla="*/ 0 h 747"/>
                <a:gd name="T14" fmla="*/ 0 w 1049"/>
                <a:gd name="T15" fmla="*/ 0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9" name="Group 22">
              <a:extLst>
                <a:ext uri="{FF2B5EF4-FFF2-40B4-BE49-F238E27FC236}">
                  <a16:creationId xmlns:a16="http://schemas.microsoft.com/office/drawing/2014/main" id="{9D5CED91-C02E-4EEE-B65F-DF3260369AFE}"/>
                </a:ext>
              </a:extLst>
            </p:cNvPr>
            <p:cNvGrpSpPr>
              <a:grpSpLocks/>
            </p:cNvGrpSpPr>
            <p:nvPr userDrawn="1"/>
          </p:nvGrpSpPr>
          <p:grpSpPr bwMode="auto">
            <a:xfrm>
              <a:off x="4986" y="2752"/>
              <a:ext cx="468" cy="667"/>
              <a:chOff x="4986" y="2752"/>
              <a:chExt cx="468" cy="667"/>
            </a:xfrm>
          </p:grpSpPr>
          <p:sp>
            <p:nvSpPr>
              <p:cNvPr id="20" name="Freeform 23">
                <a:extLst>
                  <a:ext uri="{FF2B5EF4-FFF2-40B4-BE49-F238E27FC236}">
                    <a16:creationId xmlns:a16="http://schemas.microsoft.com/office/drawing/2014/main" id="{3989654A-9914-4062-8B06-A784C7756F53}"/>
                  </a:ext>
                </a:extLst>
              </p:cNvPr>
              <p:cNvSpPr>
                <a:spLocks/>
              </p:cNvSpPr>
              <p:nvPr userDrawn="1"/>
            </p:nvSpPr>
            <p:spPr bwMode="auto">
              <a:xfrm rot="7320404">
                <a:off x="4987" y="3190"/>
                <a:ext cx="59" cy="61"/>
              </a:xfrm>
              <a:custGeom>
                <a:avLst/>
                <a:gdLst>
                  <a:gd name="T0" fmla="*/ 0 w 150"/>
                  <a:gd name="T1" fmla="*/ 0 h 173"/>
                  <a:gd name="T2" fmla="*/ 0 w 150"/>
                  <a:gd name="T3" fmla="*/ 0 h 173"/>
                  <a:gd name="T4" fmla="*/ 0 w 150"/>
                  <a:gd name="T5" fmla="*/ 0 h 173"/>
                  <a:gd name="T6" fmla="*/ 0 w 150"/>
                  <a:gd name="T7" fmla="*/ 0 h 173"/>
                  <a:gd name="T8" fmla="*/ 0 w 150"/>
                  <a:gd name="T9" fmla="*/ 0 h 173"/>
                  <a:gd name="T10" fmla="*/ 0 w 150"/>
                  <a:gd name="T11" fmla="*/ 0 h 173"/>
                  <a:gd name="T12" fmla="*/ 0 w 150"/>
                  <a:gd name="T13" fmla="*/ 0 h 173"/>
                  <a:gd name="T14" fmla="*/ 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4">
                <a:extLst>
                  <a:ext uri="{FF2B5EF4-FFF2-40B4-BE49-F238E27FC236}">
                    <a16:creationId xmlns:a16="http://schemas.microsoft.com/office/drawing/2014/main" id="{7C5864C0-D029-4DC9-884C-863EC6162346}"/>
                  </a:ext>
                </a:extLst>
              </p:cNvPr>
              <p:cNvSpPr>
                <a:spLocks/>
              </p:cNvSpPr>
              <p:nvPr userDrawn="1"/>
            </p:nvSpPr>
            <p:spPr bwMode="auto">
              <a:xfrm rot="7320404">
                <a:off x="4887" y="2930"/>
                <a:ext cx="667" cy="311"/>
              </a:xfrm>
              <a:custGeom>
                <a:avLst/>
                <a:gdLst>
                  <a:gd name="T0" fmla="*/ 0 w 1684"/>
                  <a:gd name="T1" fmla="*/ 0 h 880"/>
                  <a:gd name="T2" fmla="*/ 0 w 1684"/>
                  <a:gd name="T3" fmla="*/ 0 h 880"/>
                  <a:gd name="T4" fmla="*/ 0 w 1684"/>
                  <a:gd name="T5" fmla="*/ 0 h 880"/>
                  <a:gd name="T6" fmla="*/ 0 w 1684"/>
                  <a:gd name="T7" fmla="*/ 0 h 880"/>
                  <a:gd name="T8" fmla="*/ 0 w 1684"/>
                  <a:gd name="T9" fmla="*/ 0 h 880"/>
                  <a:gd name="T10" fmla="*/ 0 w 1684"/>
                  <a:gd name="T11" fmla="*/ 0 h 880"/>
                  <a:gd name="T12" fmla="*/ 0 w 1684"/>
                  <a:gd name="T13" fmla="*/ 0 h 880"/>
                  <a:gd name="T14" fmla="*/ 0 w 1684"/>
                  <a:gd name="T15" fmla="*/ 0 h 880"/>
                  <a:gd name="T16" fmla="*/ 0 w 1684"/>
                  <a:gd name="T17" fmla="*/ 0 h 880"/>
                  <a:gd name="T18" fmla="*/ 0 w 1684"/>
                  <a:gd name="T19" fmla="*/ 0 h 880"/>
                  <a:gd name="T20" fmla="*/ 0 w 1684"/>
                  <a:gd name="T21" fmla="*/ 0 h 880"/>
                  <a:gd name="T22" fmla="*/ 0 w 1684"/>
                  <a:gd name="T23" fmla="*/ 0 h 880"/>
                  <a:gd name="T24" fmla="*/ 0 w 1684"/>
                  <a:gd name="T25" fmla="*/ 0 h 880"/>
                  <a:gd name="T26" fmla="*/ 0 w 1684"/>
                  <a:gd name="T27" fmla="*/ 0 h 880"/>
                  <a:gd name="T28" fmla="*/ 0 w 1684"/>
                  <a:gd name="T29" fmla="*/ 0 h 880"/>
                  <a:gd name="T30" fmla="*/ 0 w 1684"/>
                  <a:gd name="T31" fmla="*/ 0 h 880"/>
                  <a:gd name="T32" fmla="*/ 0 w 1684"/>
                  <a:gd name="T33" fmla="*/ 0 h 880"/>
                  <a:gd name="T34" fmla="*/ 0 w 1684"/>
                  <a:gd name="T35" fmla="*/ 0 h 880"/>
                  <a:gd name="T36" fmla="*/ 0 w 1684"/>
                  <a:gd name="T37" fmla="*/ 0 h 880"/>
                  <a:gd name="T38" fmla="*/ 0 w 1684"/>
                  <a:gd name="T39" fmla="*/ 0 h 880"/>
                  <a:gd name="T40" fmla="*/ 0 w 1684"/>
                  <a:gd name="T41" fmla="*/ 0 h 880"/>
                  <a:gd name="T42" fmla="*/ 0 w 1684"/>
                  <a:gd name="T43" fmla="*/ 0 h 880"/>
                  <a:gd name="T44" fmla="*/ 0 w 1684"/>
                  <a:gd name="T45" fmla="*/ 0 h 880"/>
                  <a:gd name="T46" fmla="*/ 0 w 1684"/>
                  <a:gd name="T47" fmla="*/ 0 h 880"/>
                  <a:gd name="T48" fmla="*/ 0 w 1684"/>
                  <a:gd name="T49" fmla="*/ 0 h 880"/>
                  <a:gd name="T50" fmla="*/ 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5">
                <a:extLst>
                  <a:ext uri="{FF2B5EF4-FFF2-40B4-BE49-F238E27FC236}">
                    <a16:creationId xmlns:a16="http://schemas.microsoft.com/office/drawing/2014/main" id="{6468FA3A-1E61-4261-B583-77A1BC97F491}"/>
                  </a:ext>
                </a:extLst>
              </p:cNvPr>
              <p:cNvSpPr>
                <a:spLocks/>
              </p:cNvSpPr>
              <p:nvPr userDrawn="1"/>
            </p:nvSpPr>
            <p:spPr bwMode="auto">
              <a:xfrm rot="7320404">
                <a:off x="5062" y="2997"/>
                <a:ext cx="472" cy="176"/>
              </a:xfrm>
              <a:custGeom>
                <a:avLst/>
                <a:gdLst>
                  <a:gd name="T0" fmla="*/ 0 w 1190"/>
                  <a:gd name="T1" fmla="*/ 0 h 500"/>
                  <a:gd name="T2" fmla="*/ 0 w 1190"/>
                  <a:gd name="T3" fmla="*/ 0 h 500"/>
                  <a:gd name="T4" fmla="*/ 0 w 1190"/>
                  <a:gd name="T5" fmla="*/ 0 h 500"/>
                  <a:gd name="T6" fmla="*/ 0 w 1190"/>
                  <a:gd name="T7" fmla="*/ 0 h 500"/>
                  <a:gd name="T8" fmla="*/ 0 w 1190"/>
                  <a:gd name="T9" fmla="*/ 0 h 500"/>
                  <a:gd name="T10" fmla="*/ 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6">
                <a:extLst>
                  <a:ext uri="{FF2B5EF4-FFF2-40B4-BE49-F238E27FC236}">
                    <a16:creationId xmlns:a16="http://schemas.microsoft.com/office/drawing/2014/main" id="{49BB68E9-FC97-4F5C-A11C-0FB624F194C8}"/>
                  </a:ext>
                </a:extLst>
              </p:cNvPr>
              <p:cNvSpPr>
                <a:spLocks/>
              </p:cNvSpPr>
              <p:nvPr userDrawn="1"/>
            </p:nvSpPr>
            <p:spPr bwMode="auto">
              <a:xfrm rot="7320404">
                <a:off x="5363" y="2874"/>
                <a:ext cx="63" cy="118"/>
              </a:xfrm>
              <a:custGeom>
                <a:avLst/>
                <a:gdLst>
                  <a:gd name="T0" fmla="*/ 0 w 160"/>
                  <a:gd name="T1" fmla="*/ 0 h 335"/>
                  <a:gd name="T2" fmla="*/ 0 w 160"/>
                  <a:gd name="T3" fmla="*/ 0 h 335"/>
                  <a:gd name="T4" fmla="*/ 0 w 160"/>
                  <a:gd name="T5" fmla="*/ 0 h 335"/>
                  <a:gd name="T6" fmla="*/ 0 w 160"/>
                  <a:gd name="T7" fmla="*/ 0 h 335"/>
                  <a:gd name="T8" fmla="*/ 0 w 160"/>
                  <a:gd name="T9" fmla="*/ 0 h 335"/>
                  <a:gd name="T10" fmla="*/ 0 w 160"/>
                  <a:gd name="T11" fmla="*/ 0 h 335"/>
                  <a:gd name="T12" fmla="*/ 0 w 160"/>
                  <a:gd name="T13" fmla="*/ 0 h 335"/>
                  <a:gd name="T14" fmla="*/ 0 w 160"/>
                  <a:gd name="T15" fmla="*/ 0 h 335"/>
                  <a:gd name="T16" fmla="*/ 0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7">
                <a:extLst>
                  <a:ext uri="{FF2B5EF4-FFF2-40B4-BE49-F238E27FC236}">
                    <a16:creationId xmlns:a16="http://schemas.microsoft.com/office/drawing/2014/main" id="{C831BEF0-A76F-4A7F-863F-0C4321CE67B0}"/>
                  </a:ext>
                </a:extLst>
              </p:cNvPr>
              <p:cNvSpPr>
                <a:spLocks/>
              </p:cNvSpPr>
              <p:nvPr userDrawn="1"/>
            </p:nvSpPr>
            <p:spPr bwMode="auto">
              <a:xfrm rot="7320404">
                <a:off x="5136" y="3000"/>
                <a:ext cx="193" cy="104"/>
              </a:xfrm>
              <a:custGeom>
                <a:avLst/>
                <a:gdLst>
                  <a:gd name="T0" fmla="*/ 0 w 489"/>
                  <a:gd name="T1" fmla="*/ 0 h 296"/>
                  <a:gd name="T2" fmla="*/ 0 w 489"/>
                  <a:gd name="T3" fmla="*/ 0 h 296"/>
                  <a:gd name="T4" fmla="*/ 0 w 489"/>
                  <a:gd name="T5" fmla="*/ 0 h 296"/>
                  <a:gd name="T6" fmla="*/ 0 w 489"/>
                  <a:gd name="T7" fmla="*/ 0 h 296"/>
                  <a:gd name="T8" fmla="*/ 0 w 489"/>
                  <a:gd name="T9" fmla="*/ 0 h 296"/>
                  <a:gd name="T10" fmla="*/ 0 w 489"/>
                  <a:gd name="T11" fmla="*/ 0 h 296"/>
                  <a:gd name="T12" fmla="*/ 0 w 489"/>
                  <a:gd name="T13" fmla="*/ 0 h 296"/>
                  <a:gd name="T14" fmla="*/ 0 w 489"/>
                  <a:gd name="T15" fmla="*/ 0 h 296"/>
                  <a:gd name="T16" fmla="*/ 0 w 489"/>
                  <a:gd name="T17" fmla="*/ 0 h 296"/>
                  <a:gd name="T18" fmla="*/ 0 w 489"/>
                  <a:gd name="T19" fmla="*/ 0 h 296"/>
                  <a:gd name="T20" fmla="*/ 0 w 489"/>
                  <a:gd name="T21" fmla="*/ 0 h 296"/>
                  <a:gd name="T22" fmla="*/ 0 w 489"/>
                  <a:gd name="T23" fmla="*/ 0 h 296"/>
                  <a:gd name="T24" fmla="*/ 0 w 489"/>
                  <a:gd name="T25" fmla="*/ 0 h 296"/>
                  <a:gd name="T26" fmla="*/ 0 w 489"/>
                  <a:gd name="T27" fmla="*/ 0 h 296"/>
                  <a:gd name="T28" fmla="*/ 0 w 489"/>
                  <a:gd name="T29" fmla="*/ 0 h 296"/>
                  <a:gd name="T30" fmla="*/ 0 w 489"/>
                  <a:gd name="T31" fmla="*/ 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5" name="Freeform 28">
            <a:extLst>
              <a:ext uri="{FF2B5EF4-FFF2-40B4-BE49-F238E27FC236}">
                <a16:creationId xmlns:a16="http://schemas.microsoft.com/office/drawing/2014/main" id="{A483F81E-1572-4F47-915F-858F0E9A7FDD}"/>
              </a:ext>
            </a:extLst>
          </p:cNvPr>
          <p:cNvSpPr>
            <a:spLocks/>
          </p:cNvSpPr>
          <p:nvPr/>
        </p:nvSpPr>
        <p:spPr bwMode="auto">
          <a:xfrm>
            <a:off x="901700" y="5054600"/>
            <a:ext cx="6807200" cy="728663"/>
          </a:xfrm>
          <a:custGeom>
            <a:avLst/>
            <a:gdLst>
              <a:gd name="T0" fmla="*/ 0 w 4288"/>
              <a:gd name="T1" fmla="*/ 0 h 459"/>
              <a:gd name="T2" fmla="*/ 2147483646 w 4288"/>
              <a:gd name="T3" fmla="*/ 2147483646 h 459"/>
              <a:gd name="T4" fmla="*/ 2147483646 w 4288"/>
              <a:gd name="T5" fmla="*/ 2147483646 h 459"/>
              <a:gd name="T6" fmla="*/ 2147483646 w 4288"/>
              <a:gd name="T7" fmla="*/ 2147483646 h 459"/>
              <a:gd name="T8" fmla="*/ 2147483646 w 4288"/>
              <a:gd name="T9" fmla="*/ 2147483646 h 459"/>
              <a:gd name="T10" fmla="*/ 2147483646 w 4288"/>
              <a:gd name="T11" fmla="*/ 2147483646 h 459"/>
              <a:gd name="T12" fmla="*/ 2147483646 w 4288"/>
              <a:gd name="T13" fmla="*/ 214748364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29">
            <a:extLst>
              <a:ext uri="{FF2B5EF4-FFF2-40B4-BE49-F238E27FC236}">
                <a16:creationId xmlns:a16="http://schemas.microsoft.com/office/drawing/2014/main" id="{B8DD5ACA-2D7C-494A-8FB4-7B5E7E2D5355}"/>
              </a:ext>
            </a:extLst>
          </p:cNvPr>
          <p:cNvSpPr>
            <a:spLocks/>
          </p:cNvSpPr>
          <p:nvPr/>
        </p:nvSpPr>
        <p:spPr bwMode="auto">
          <a:xfrm>
            <a:off x="4076700" y="1930400"/>
            <a:ext cx="889000" cy="381000"/>
          </a:xfrm>
          <a:custGeom>
            <a:avLst/>
            <a:gdLst>
              <a:gd name="T0" fmla="*/ 0 w 560"/>
              <a:gd name="T1" fmla="*/ 2147483646 h 240"/>
              <a:gd name="T2" fmla="*/ 2147483646 w 560"/>
              <a:gd name="T3" fmla="*/ 2147483646 h 240"/>
              <a:gd name="T4" fmla="*/ 2147483646 w 560"/>
              <a:gd name="T5" fmla="*/ 2147483646 h 240"/>
              <a:gd name="T6" fmla="*/ 2147483646 w 560"/>
              <a:gd name="T7" fmla="*/ 2147483646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pPr lvl="0"/>
            <a:r>
              <a:rPr lang="en-US" noProof="0"/>
              <a:t>Click to edit Master title style</a:t>
            </a:r>
          </a:p>
        </p:txBody>
      </p:sp>
      <p:sp>
        <p:nvSpPr>
          <p:cNvPr id="5124"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pPr lvl="0"/>
            <a:r>
              <a:rPr lang="en-US" noProof="0"/>
              <a:t>Click to edit Master subtitle style</a:t>
            </a:r>
          </a:p>
        </p:txBody>
      </p:sp>
      <p:sp>
        <p:nvSpPr>
          <p:cNvPr id="27" name="Rectangle 5">
            <a:extLst>
              <a:ext uri="{FF2B5EF4-FFF2-40B4-BE49-F238E27FC236}">
                <a16:creationId xmlns:a16="http://schemas.microsoft.com/office/drawing/2014/main" id="{9245A95D-6EEF-4E0D-B2BB-C054AA1155D7}"/>
              </a:ext>
            </a:extLst>
          </p:cNvPr>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28" name="Rectangle 6">
            <a:extLst>
              <a:ext uri="{FF2B5EF4-FFF2-40B4-BE49-F238E27FC236}">
                <a16:creationId xmlns:a16="http://schemas.microsoft.com/office/drawing/2014/main" id="{280F082C-9A39-4BCD-B254-8E17205BAA1C}"/>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9" name="Rectangle 7">
            <a:extLst>
              <a:ext uri="{FF2B5EF4-FFF2-40B4-BE49-F238E27FC236}">
                <a16:creationId xmlns:a16="http://schemas.microsoft.com/office/drawing/2014/main" id="{0DC0A8AE-13B8-4BDB-9BCD-6F87D575109E}"/>
              </a:ext>
            </a:extLst>
          </p:cNvPr>
          <p:cNvSpPr>
            <a:spLocks noGrp="1" noChangeArrowheads="1"/>
          </p:cNvSpPr>
          <p:nvPr>
            <p:ph type="sldNum" sz="quarter" idx="12"/>
          </p:nvPr>
        </p:nvSpPr>
        <p:spPr>
          <a:xfrm>
            <a:off x="6553200" y="6248400"/>
            <a:ext cx="1905000" cy="457200"/>
          </a:xfrm>
        </p:spPr>
        <p:txBody>
          <a:bodyPr/>
          <a:lstStyle>
            <a:lvl1pPr>
              <a:defRPr/>
            </a:lvl1pPr>
          </a:lstStyle>
          <a:p>
            <a:pPr>
              <a:defRPr/>
            </a:pPr>
            <a:fld id="{47FE39C1-7E9A-4B60-B0FF-7DFA81F87B0C}" type="slidenum">
              <a:rPr lang="en-US" altLang="en-US"/>
              <a:pPr>
                <a:defRPr/>
              </a:pPr>
              <a:t>‹#›</a:t>
            </a:fld>
            <a:endParaRPr lang="en-US" altLang="en-US"/>
          </a:p>
        </p:txBody>
      </p:sp>
    </p:spTree>
    <p:extLst>
      <p:ext uri="{BB962C8B-B14F-4D97-AF65-F5344CB8AC3E}">
        <p14:creationId xmlns:p14="http://schemas.microsoft.com/office/powerpoint/2010/main" val="3324650594"/>
      </p:ext>
    </p:extLst>
  </p:cSld>
  <p:clrMapOvr>
    <a:masterClrMapping/>
  </p:clrMapOvr>
  <p:transition spd="slow">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2F1EFE5-4CD4-49F7-B554-DB3A8E28BB8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9105DBD-2D01-49F4-B771-032CE44A4F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CE732DE6-CB4E-41C4-AEA9-24E77C18900E}"/>
              </a:ext>
            </a:extLst>
          </p:cNvPr>
          <p:cNvSpPr>
            <a:spLocks noGrp="1" noChangeArrowheads="1"/>
          </p:cNvSpPr>
          <p:nvPr>
            <p:ph type="sldNum" sz="quarter" idx="12"/>
          </p:nvPr>
        </p:nvSpPr>
        <p:spPr>
          <a:ln/>
        </p:spPr>
        <p:txBody>
          <a:bodyPr/>
          <a:lstStyle>
            <a:lvl1pPr>
              <a:defRPr/>
            </a:lvl1pPr>
          </a:lstStyle>
          <a:p>
            <a:pPr>
              <a:defRPr/>
            </a:pPr>
            <a:fld id="{971C32F1-E4C7-4D64-AED9-A432D6B9029D}" type="slidenum">
              <a:rPr lang="en-US" altLang="en-US"/>
              <a:pPr>
                <a:defRPr/>
              </a:pPr>
              <a:t>‹#›</a:t>
            </a:fld>
            <a:endParaRPr lang="en-US" altLang="en-US"/>
          </a:p>
        </p:txBody>
      </p:sp>
    </p:spTree>
    <p:extLst>
      <p:ext uri="{BB962C8B-B14F-4D97-AF65-F5344CB8AC3E}">
        <p14:creationId xmlns:p14="http://schemas.microsoft.com/office/powerpoint/2010/main" val="144659040"/>
      </p:ext>
    </p:extLst>
  </p:cSld>
  <p:clrMapOvr>
    <a:masterClrMapping/>
  </p:clrMapOvr>
  <p:transition spd="slow">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33D6E5E-7B3A-4FE4-B2CB-D04951F8E62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F0BD0CC-2BAB-4CFE-8146-F873A1433C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7AA9DE9B-0E65-4C40-9807-D985FC57B83D}"/>
              </a:ext>
            </a:extLst>
          </p:cNvPr>
          <p:cNvSpPr>
            <a:spLocks noGrp="1" noChangeArrowheads="1"/>
          </p:cNvSpPr>
          <p:nvPr>
            <p:ph type="sldNum" sz="quarter" idx="12"/>
          </p:nvPr>
        </p:nvSpPr>
        <p:spPr>
          <a:ln/>
        </p:spPr>
        <p:txBody>
          <a:bodyPr/>
          <a:lstStyle>
            <a:lvl1pPr>
              <a:defRPr/>
            </a:lvl1pPr>
          </a:lstStyle>
          <a:p>
            <a:pPr>
              <a:defRPr/>
            </a:pPr>
            <a:fld id="{BCD28E45-66E1-4EE5-B0B3-F05E4240661C}" type="slidenum">
              <a:rPr lang="en-US" altLang="en-US"/>
              <a:pPr>
                <a:defRPr/>
              </a:pPr>
              <a:t>‹#›</a:t>
            </a:fld>
            <a:endParaRPr lang="en-US" altLang="en-US"/>
          </a:p>
        </p:txBody>
      </p:sp>
    </p:spTree>
    <p:extLst>
      <p:ext uri="{BB962C8B-B14F-4D97-AF65-F5344CB8AC3E}">
        <p14:creationId xmlns:p14="http://schemas.microsoft.com/office/powerpoint/2010/main" val="2107498259"/>
      </p:ext>
    </p:extLst>
  </p:cSld>
  <p:clrMapOvr>
    <a:masterClrMapping/>
  </p:clrMapOvr>
  <p:transition spd="slow">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E6856D67-C766-4800-903B-40B4BCD2572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6034539-77F9-4335-894D-4223F17ECA7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41E0DC07-5E1D-4F5F-959B-0986623CC0DE}"/>
              </a:ext>
            </a:extLst>
          </p:cNvPr>
          <p:cNvSpPr>
            <a:spLocks noGrp="1" noChangeArrowheads="1"/>
          </p:cNvSpPr>
          <p:nvPr>
            <p:ph type="sldNum" sz="quarter" idx="12"/>
          </p:nvPr>
        </p:nvSpPr>
        <p:spPr>
          <a:ln/>
        </p:spPr>
        <p:txBody>
          <a:bodyPr/>
          <a:lstStyle>
            <a:lvl1pPr>
              <a:defRPr/>
            </a:lvl1pPr>
          </a:lstStyle>
          <a:p>
            <a:pPr>
              <a:defRPr/>
            </a:pPr>
            <a:fld id="{E4EF82B0-018A-4B47-AD22-0FC26E8F3147}" type="slidenum">
              <a:rPr lang="en-US" altLang="en-US"/>
              <a:pPr>
                <a:defRPr/>
              </a:pPr>
              <a:t>‹#›</a:t>
            </a:fld>
            <a:endParaRPr lang="en-US" altLang="en-US"/>
          </a:p>
        </p:txBody>
      </p:sp>
    </p:spTree>
    <p:extLst>
      <p:ext uri="{BB962C8B-B14F-4D97-AF65-F5344CB8AC3E}">
        <p14:creationId xmlns:p14="http://schemas.microsoft.com/office/powerpoint/2010/main" val="2569375303"/>
      </p:ext>
    </p:extLst>
  </p:cSld>
  <p:clrMapOvr>
    <a:masterClrMapping/>
  </p:clrMapOvr>
  <p:transition spd="slow">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C6588A5E-91BB-46ED-A9E6-A2F17407E1A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9F92ACA-1B6A-4ED4-8BB8-0F6A10ED93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1076B0EA-ADA3-4E17-BFAC-9975460C48E6}"/>
              </a:ext>
            </a:extLst>
          </p:cNvPr>
          <p:cNvSpPr>
            <a:spLocks noGrp="1" noChangeArrowheads="1"/>
          </p:cNvSpPr>
          <p:nvPr>
            <p:ph type="sldNum" sz="quarter" idx="12"/>
          </p:nvPr>
        </p:nvSpPr>
        <p:spPr>
          <a:ln/>
        </p:spPr>
        <p:txBody>
          <a:bodyPr/>
          <a:lstStyle>
            <a:lvl1pPr>
              <a:defRPr/>
            </a:lvl1pPr>
          </a:lstStyle>
          <a:p>
            <a:pPr>
              <a:defRPr/>
            </a:pPr>
            <a:fld id="{B957F7C7-C32C-4371-B090-3C0A9E7A37A7}" type="slidenum">
              <a:rPr lang="en-US" altLang="en-US"/>
              <a:pPr>
                <a:defRPr/>
              </a:pPr>
              <a:t>‹#›</a:t>
            </a:fld>
            <a:endParaRPr lang="en-US" altLang="en-US"/>
          </a:p>
        </p:txBody>
      </p:sp>
    </p:spTree>
    <p:extLst>
      <p:ext uri="{BB962C8B-B14F-4D97-AF65-F5344CB8AC3E}">
        <p14:creationId xmlns:p14="http://schemas.microsoft.com/office/powerpoint/2010/main" val="2664294122"/>
      </p:ext>
    </p:extLst>
  </p:cSld>
  <p:clrMapOvr>
    <a:masterClrMapping/>
  </p:clrMapOvr>
  <p:transition spd="slow">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97A46E97-CADC-4460-BB62-ACD5D2318C0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A859B68-A3D1-466C-BAFB-067C43AB48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E2E35AB2-0A8E-4E26-90D4-4B6C9B956BA0}"/>
              </a:ext>
            </a:extLst>
          </p:cNvPr>
          <p:cNvSpPr>
            <a:spLocks noGrp="1" noChangeArrowheads="1"/>
          </p:cNvSpPr>
          <p:nvPr>
            <p:ph type="sldNum" sz="quarter" idx="12"/>
          </p:nvPr>
        </p:nvSpPr>
        <p:spPr>
          <a:ln/>
        </p:spPr>
        <p:txBody>
          <a:bodyPr/>
          <a:lstStyle>
            <a:lvl1pPr>
              <a:defRPr/>
            </a:lvl1pPr>
          </a:lstStyle>
          <a:p>
            <a:pPr>
              <a:defRPr/>
            </a:pPr>
            <a:fld id="{6145277F-838A-44C4-B54C-C1E4C9D8378E}" type="slidenum">
              <a:rPr lang="en-US" altLang="en-US"/>
              <a:pPr>
                <a:defRPr/>
              </a:pPr>
              <a:t>‹#›</a:t>
            </a:fld>
            <a:endParaRPr lang="en-US" altLang="en-US"/>
          </a:p>
        </p:txBody>
      </p:sp>
    </p:spTree>
    <p:extLst>
      <p:ext uri="{BB962C8B-B14F-4D97-AF65-F5344CB8AC3E}">
        <p14:creationId xmlns:p14="http://schemas.microsoft.com/office/powerpoint/2010/main" val="613604148"/>
      </p:ext>
    </p:extLst>
  </p:cSld>
  <p:clrMapOvr>
    <a:masterClrMapping/>
  </p:clrMapOvr>
  <p:transition spd="slow">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BD0F87F7-1DEC-4B46-AB98-B76E019DFC0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A4A2C074-080A-4EF8-AC9C-02C1966942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
            <a:extLst>
              <a:ext uri="{FF2B5EF4-FFF2-40B4-BE49-F238E27FC236}">
                <a16:creationId xmlns:a16="http://schemas.microsoft.com/office/drawing/2014/main" id="{34EF00D3-1FFB-4058-BD96-F3AA148A3E54}"/>
              </a:ext>
            </a:extLst>
          </p:cNvPr>
          <p:cNvSpPr>
            <a:spLocks noGrp="1" noChangeArrowheads="1"/>
          </p:cNvSpPr>
          <p:nvPr>
            <p:ph type="sldNum" sz="quarter" idx="12"/>
          </p:nvPr>
        </p:nvSpPr>
        <p:spPr>
          <a:ln/>
        </p:spPr>
        <p:txBody>
          <a:bodyPr/>
          <a:lstStyle>
            <a:lvl1pPr>
              <a:defRPr/>
            </a:lvl1pPr>
          </a:lstStyle>
          <a:p>
            <a:pPr>
              <a:defRPr/>
            </a:pPr>
            <a:fld id="{43016F48-75EA-4B44-BB48-845F85FED101}" type="slidenum">
              <a:rPr lang="en-US" altLang="en-US"/>
              <a:pPr>
                <a:defRPr/>
              </a:pPr>
              <a:t>‹#›</a:t>
            </a:fld>
            <a:endParaRPr lang="en-US" altLang="en-US"/>
          </a:p>
        </p:txBody>
      </p:sp>
    </p:spTree>
    <p:extLst>
      <p:ext uri="{BB962C8B-B14F-4D97-AF65-F5344CB8AC3E}">
        <p14:creationId xmlns:p14="http://schemas.microsoft.com/office/powerpoint/2010/main" val="1257305443"/>
      </p:ext>
    </p:extLst>
  </p:cSld>
  <p:clrMapOvr>
    <a:masterClrMapping/>
  </p:clrMapOvr>
  <p:transition spd="slow">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A4BED587-3BEC-481C-B87A-D9AD1A411B3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12CFE81-522E-4CE0-B2C4-C042D9E10B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36AC2559-D904-40D4-AB83-581CEC472CD1}"/>
              </a:ext>
            </a:extLst>
          </p:cNvPr>
          <p:cNvSpPr>
            <a:spLocks noGrp="1" noChangeArrowheads="1"/>
          </p:cNvSpPr>
          <p:nvPr>
            <p:ph type="sldNum" sz="quarter" idx="12"/>
          </p:nvPr>
        </p:nvSpPr>
        <p:spPr>
          <a:ln/>
        </p:spPr>
        <p:txBody>
          <a:bodyPr/>
          <a:lstStyle>
            <a:lvl1pPr>
              <a:defRPr/>
            </a:lvl1pPr>
          </a:lstStyle>
          <a:p>
            <a:pPr>
              <a:defRPr/>
            </a:pPr>
            <a:fld id="{A536D564-CF41-4715-A857-9067ACA13BE1}" type="slidenum">
              <a:rPr lang="en-US" altLang="en-US"/>
              <a:pPr>
                <a:defRPr/>
              </a:pPr>
              <a:t>‹#›</a:t>
            </a:fld>
            <a:endParaRPr lang="en-US" altLang="en-US"/>
          </a:p>
        </p:txBody>
      </p:sp>
    </p:spTree>
    <p:extLst>
      <p:ext uri="{BB962C8B-B14F-4D97-AF65-F5344CB8AC3E}">
        <p14:creationId xmlns:p14="http://schemas.microsoft.com/office/powerpoint/2010/main" val="2436429690"/>
      </p:ext>
    </p:extLst>
  </p:cSld>
  <p:clrMapOvr>
    <a:masterClrMapping/>
  </p:clrMapOvr>
  <p:transition spd="slow">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23AB84AA-1861-471D-B84C-C425CE39D32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id="{127133F7-7C60-402A-A316-7F0EBEA9B1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8FDA529D-87DC-44E3-B16A-1E11D6EE4463}"/>
              </a:ext>
            </a:extLst>
          </p:cNvPr>
          <p:cNvSpPr>
            <a:spLocks noGrp="1" noChangeArrowheads="1"/>
          </p:cNvSpPr>
          <p:nvPr>
            <p:ph type="sldNum" sz="quarter" idx="12"/>
          </p:nvPr>
        </p:nvSpPr>
        <p:spPr>
          <a:ln/>
        </p:spPr>
        <p:txBody>
          <a:bodyPr/>
          <a:lstStyle>
            <a:lvl1pPr>
              <a:defRPr/>
            </a:lvl1pPr>
          </a:lstStyle>
          <a:p>
            <a:pPr>
              <a:defRPr/>
            </a:pPr>
            <a:fld id="{D5677731-23C5-43CA-B8A8-8ED893F668A4}" type="slidenum">
              <a:rPr lang="en-US" altLang="en-US"/>
              <a:pPr>
                <a:defRPr/>
              </a:pPr>
              <a:t>‹#›</a:t>
            </a:fld>
            <a:endParaRPr lang="en-US" altLang="en-US"/>
          </a:p>
        </p:txBody>
      </p:sp>
    </p:spTree>
    <p:extLst>
      <p:ext uri="{BB962C8B-B14F-4D97-AF65-F5344CB8AC3E}">
        <p14:creationId xmlns:p14="http://schemas.microsoft.com/office/powerpoint/2010/main" val="1009957614"/>
      </p:ext>
    </p:extLst>
  </p:cSld>
  <p:clrMapOvr>
    <a:masterClrMapping/>
  </p:clrMapOvr>
  <p:transition spd="slow">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6592F82B-039A-4F00-AF94-68BBDD01358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06CB89A-FF92-4285-9E72-AE71FE7719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09CD9714-3C98-457D-BE4E-EA4C1844FE3C}"/>
              </a:ext>
            </a:extLst>
          </p:cNvPr>
          <p:cNvSpPr>
            <a:spLocks noGrp="1" noChangeArrowheads="1"/>
          </p:cNvSpPr>
          <p:nvPr>
            <p:ph type="sldNum" sz="quarter" idx="12"/>
          </p:nvPr>
        </p:nvSpPr>
        <p:spPr>
          <a:ln/>
        </p:spPr>
        <p:txBody>
          <a:bodyPr/>
          <a:lstStyle>
            <a:lvl1pPr>
              <a:defRPr/>
            </a:lvl1pPr>
          </a:lstStyle>
          <a:p>
            <a:pPr>
              <a:defRPr/>
            </a:pPr>
            <a:fld id="{C4B86CEF-3103-46DC-87B2-95A1785EDBE5}" type="slidenum">
              <a:rPr lang="en-US" altLang="en-US"/>
              <a:pPr>
                <a:defRPr/>
              </a:pPr>
              <a:t>‹#›</a:t>
            </a:fld>
            <a:endParaRPr lang="en-US" altLang="en-US"/>
          </a:p>
        </p:txBody>
      </p:sp>
    </p:spTree>
    <p:extLst>
      <p:ext uri="{BB962C8B-B14F-4D97-AF65-F5344CB8AC3E}">
        <p14:creationId xmlns:p14="http://schemas.microsoft.com/office/powerpoint/2010/main" val="2491987353"/>
      </p:ext>
    </p:extLst>
  </p:cSld>
  <p:clrMapOvr>
    <a:masterClrMapping/>
  </p:clrMapOvr>
  <p:transition spd="slow">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47CA17B0-E953-4C05-B368-663BFCBF404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49ED721-B948-4B8B-8C4C-6515E00074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EA60660E-0625-4094-B075-292FE8E5786C}"/>
              </a:ext>
            </a:extLst>
          </p:cNvPr>
          <p:cNvSpPr>
            <a:spLocks noGrp="1" noChangeArrowheads="1"/>
          </p:cNvSpPr>
          <p:nvPr>
            <p:ph type="sldNum" sz="quarter" idx="12"/>
          </p:nvPr>
        </p:nvSpPr>
        <p:spPr>
          <a:ln/>
        </p:spPr>
        <p:txBody>
          <a:bodyPr/>
          <a:lstStyle>
            <a:lvl1pPr>
              <a:defRPr/>
            </a:lvl1pPr>
          </a:lstStyle>
          <a:p>
            <a:pPr>
              <a:defRPr/>
            </a:pPr>
            <a:fld id="{233F1CF7-9CE6-4327-82B1-3F9010F11A4A}" type="slidenum">
              <a:rPr lang="en-US" altLang="en-US"/>
              <a:pPr>
                <a:defRPr/>
              </a:pPr>
              <a:t>‹#›</a:t>
            </a:fld>
            <a:endParaRPr lang="en-US" altLang="en-US"/>
          </a:p>
        </p:txBody>
      </p:sp>
    </p:spTree>
    <p:extLst>
      <p:ext uri="{BB962C8B-B14F-4D97-AF65-F5344CB8AC3E}">
        <p14:creationId xmlns:p14="http://schemas.microsoft.com/office/powerpoint/2010/main" val="2616854400"/>
      </p:ext>
    </p:extLst>
  </p:cSld>
  <p:clrMapOvr>
    <a:masterClrMapping/>
  </p:clrMapOvr>
  <p:transition spd="slow">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a:extLst>
              <a:ext uri="{FF2B5EF4-FFF2-40B4-BE49-F238E27FC236}">
                <a16:creationId xmlns:a16="http://schemas.microsoft.com/office/drawing/2014/main" id="{2FEC2D34-AE35-40F2-937D-C46860176845}"/>
              </a:ext>
            </a:extLst>
          </p:cNvPr>
          <p:cNvSpPr>
            <a:spLocks/>
          </p:cNvSpPr>
          <p:nvPr/>
        </p:nvSpPr>
        <p:spPr bwMode="auto">
          <a:xfrm rot="-3172564">
            <a:off x="7777957" y="-15081"/>
            <a:ext cx="1162050" cy="2084387"/>
          </a:xfrm>
          <a:custGeom>
            <a:avLst/>
            <a:gdLst>
              <a:gd name="T0" fmla="*/ 2147483646 w 2903"/>
              <a:gd name="T1" fmla="*/ 2147483646 h 3686"/>
              <a:gd name="T2" fmla="*/ 2147483646 w 2903"/>
              <a:gd name="T3" fmla="*/ 2147483646 h 3686"/>
              <a:gd name="T4" fmla="*/ 2147483646 w 2903"/>
              <a:gd name="T5" fmla="*/ 0 h 3686"/>
              <a:gd name="T6" fmla="*/ 2147483646 w 2903"/>
              <a:gd name="T7" fmla="*/ 2147483646 h 3686"/>
              <a:gd name="T8" fmla="*/ 2147483646 w 2903"/>
              <a:gd name="T9" fmla="*/ 2147483646 h 3686"/>
              <a:gd name="T10" fmla="*/ 0 w 2903"/>
              <a:gd name="T11" fmla="*/ 2147483646 h 3686"/>
              <a:gd name="T12" fmla="*/ 2147483646 w 2903"/>
              <a:gd name="T13" fmla="*/ 2147483646 h 3686"/>
              <a:gd name="T14" fmla="*/ 2147483646 w 2903"/>
              <a:gd name="T15" fmla="*/ 2147483646 h 3686"/>
              <a:gd name="T16" fmla="*/ 2147483646 w 2903"/>
              <a:gd name="T17" fmla="*/ 2147483646 h 3686"/>
              <a:gd name="T18" fmla="*/ 2147483646 w 2903"/>
              <a:gd name="T19" fmla="*/ 2147483646 h 3686"/>
              <a:gd name="T20" fmla="*/ 2147483646 w 2903"/>
              <a:gd name="T21" fmla="*/ 2147483646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 name="Rectangle 3">
            <a:extLst>
              <a:ext uri="{FF2B5EF4-FFF2-40B4-BE49-F238E27FC236}">
                <a16:creationId xmlns:a16="http://schemas.microsoft.com/office/drawing/2014/main" id="{9B163C20-90F1-4FBD-B936-32D44148B73B}"/>
              </a:ext>
            </a:extLst>
          </p:cNvPr>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F3E8D088-4DE5-44CF-BF5D-B97623310FCD}"/>
              </a:ext>
            </a:extLst>
          </p:cNvPr>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1" name="Rectangle 5">
            <a:extLst>
              <a:ext uri="{FF2B5EF4-FFF2-40B4-BE49-F238E27FC236}">
                <a16:creationId xmlns:a16="http://schemas.microsoft.com/office/drawing/2014/main" id="{9131EE38-B6E7-4987-A265-E499ACA7FD7C}"/>
              </a:ext>
            </a:extLst>
          </p:cNvPr>
          <p:cNvSpPr>
            <a:spLocks noGrp="1" noChangeArrowheads="1"/>
          </p:cNvSpPr>
          <p:nvPr>
            <p:ph type="dt" sz="half" idx="2"/>
          </p:nvPr>
        </p:nvSpPr>
        <p:spPr bwMode="auto">
          <a:xfrm>
            <a:off x="13716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4102" name="Rectangle 6">
            <a:extLst>
              <a:ext uri="{FF2B5EF4-FFF2-40B4-BE49-F238E27FC236}">
                <a16:creationId xmlns:a16="http://schemas.microsoft.com/office/drawing/2014/main" id="{C3043F33-F125-4173-BBB6-916BA2698CF0}"/>
              </a:ext>
            </a:extLst>
          </p:cNvPr>
          <p:cNvSpPr>
            <a:spLocks noGrp="1" noChangeArrowheads="1"/>
          </p:cNvSpPr>
          <p:nvPr>
            <p:ph type="ftr" sz="quarter" idx="3"/>
          </p:nvPr>
        </p:nvSpPr>
        <p:spPr bwMode="auto">
          <a:xfrm>
            <a:off x="35560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4103" name="Rectangle 7">
            <a:extLst>
              <a:ext uri="{FF2B5EF4-FFF2-40B4-BE49-F238E27FC236}">
                <a16:creationId xmlns:a16="http://schemas.microsoft.com/office/drawing/2014/main" id="{3B7ED1E5-C05F-49D3-8BB9-C79A337BF555}"/>
              </a:ext>
            </a:extLst>
          </p:cNvPr>
          <p:cNvSpPr>
            <a:spLocks noGrp="1" noChangeArrowheads="1"/>
          </p:cNvSpPr>
          <p:nvPr>
            <p:ph type="sldNum" sz="quarter" idx="4"/>
          </p:nvPr>
        </p:nvSpPr>
        <p:spPr bwMode="auto">
          <a:xfrm>
            <a:off x="67183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E49806A-F9EB-4CB7-BBDB-776C8BE9892A}" type="slidenum">
              <a:rPr lang="en-US" altLang="en-US"/>
              <a:pPr>
                <a:defRPr/>
              </a:pPr>
              <a:t>‹#›</a:t>
            </a:fld>
            <a:endParaRPr lang="en-US" altLang="en-US"/>
          </a:p>
        </p:txBody>
      </p:sp>
      <p:sp>
        <p:nvSpPr>
          <p:cNvPr id="1032" name="Freeform 8">
            <a:extLst>
              <a:ext uri="{FF2B5EF4-FFF2-40B4-BE49-F238E27FC236}">
                <a16:creationId xmlns:a16="http://schemas.microsoft.com/office/drawing/2014/main" id="{59386942-CF6D-4C3E-B7F5-6116C344A0E1}"/>
              </a:ext>
            </a:extLst>
          </p:cNvPr>
          <p:cNvSpPr>
            <a:spLocks/>
          </p:cNvSpPr>
          <p:nvPr/>
        </p:nvSpPr>
        <p:spPr bwMode="auto">
          <a:xfrm rot="-3172564">
            <a:off x="7865269" y="24607"/>
            <a:ext cx="1165225" cy="2097087"/>
          </a:xfrm>
          <a:custGeom>
            <a:avLst/>
            <a:gdLst>
              <a:gd name="T0" fmla="*/ 2147483646 w 2911"/>
              <a:gd name="T1" fmla="*/ 0 h 3703"/>
              <a:gd name="T2" fmla="*/ 2147483646 w 2911"/>
              <a:gd name="T3" fmla="*/ 2147483646 h 3703"/>
              <a:gd name="T4" fmla="*/ 2147483646 w 2911"/>
              <a:gd name="T5" fmla="*/ 2147483646 h 3703"/>
              <a:gd name="T6" fmla="*/ 0 w 2911"/>
              <a:gd name="T7" fmla="*/ 2147483646 h 3703"/>
              <a:gd name="T8" fmla="*/ 2147483646 w 2911"/>
              <a:gd name="T9" fmla="*/ 2147483646 h 3703"/>
              <a:gd name="T10" fmla="*/ 2147483646 w 2911"/>
              <a:gd name="T11" fmla="*/ 2147483646 h 3703"/>
              <a:gd name="T12" fmla="*/ 2147483646 w 2911"/>
              <a:gd name="T13" fmla="*/ 2147483646 h 3703"/>
              <a:gd name="T14" fmla="*/ 2147483646 w 2911"/>
              <a:gd name="T15" fmla="*/ 2147483646 h 3703"/>
              <a:gd name="T16" fmla="*/ 2147483646 w 2911"/>
              <a:gd name="T17" fmla="*/ 2147483646 h 3703"/>
              <a:gd name="T18" fmla="*/ 2147483646 w 2911"/>
              <a:gd name="T19" fmla="*/ 0 h 3703"/>
              <a:gd name="T20" fmla="*/ 2147483646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 name="Freeform 9">
            <a:extLst>
              <a:ext uri="{FF2B5EF4-FFF2-40B4-BE49-F238E27FC236}">
                <a16:creationId xmlns:a16="http://schemas.microsoft.com/office/drawing/2014/main" id="{575A5B84-38B9-4057-8858-E4C73CF549CA}"/>
              </a:ext>
            </a:extLst>
          </p:cNvPr>
          <p:cNvSpPr>
            <a:spLocks/>
          </p:cNvSpPr>
          <p:nvPr/>
        </p:nvSpPr>
        <p:spPr bwMode="auto">
          <a:xfrm rot="-3172564">
            <a:off x="7831138" y="192088"/>
            <a:ext cx="1025525" cy="1571625"/>
          </a:xfrm>
          <a:custGeom>
            <a:avLst/>
            <a:gdLst>
              <a:gd name="T0" fmla="*/ 0 w 2561"/>
              <a:gd name="T1" fmla="*/ 2147483646 h 2777"/>
              <a:gd name="T2" fmla="*/ 2147483646 w 2561"/>
              <a:gd name="T3" fmla="*/ 2147483646 h 2777"/>
              <a:gd name="T4" fmla="*/ 2147483646 w 2561"/>
              <a:gd name="T5" fmla="*/ 2147483646 h 2777"/>
              <a:gd name="T6" fmla="*/ 2147483646 w 2561"/>
              <a:gd name="T7" fmla="*/ 2147483646 h 2777"/>
              <a:gd name="T8" fmla="*/ 2147483646 w 2561"/>
              <a:gd name="T9" fmla="*/ 2147483646 h 2777"/>
              <a:gd name="T10" fmla="*/ 2147483646 w 2561"/>
              <a:gd name="T11" fmla="*/ 0 h 2777"/>
              <a:gd name="T12" fmla="*/ 0 w 2561"/>
              <a:gd name="T13" fmla="*/ 2147483646 h 2777"/>
              <a:gd name="T14" fmla="*/ 0 w 2561"/>
              <a:gd name="T15" fmla="*/ 2147483646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34" name="Group 10">
            <a:extLst>
              <a:ext uri="{FF2B5EF4-FFF2-40B4-BE49-F238E27FC236}">
                <a16:creationId xmlns:a16="http://schemas.microsoft.com/office/drawing/2014/main" id="{0F9BFF91-9173-4E06-A5C3-C4A2B474CC98}"/>
              </a:ext>
            </a:extLst>
          </p:cNvPr>
          <p:cNvGrpSpPr>
            <a:grpSpLocks/>
          </p:cNvGrpSpPr>
          <p:nvPr/>
        </p:nvGrpSpPr>
        <p:grpSpPr bwMode="auto">
          <a:xfrm>
            <a:off x="7938" y="5540375"/>
            <a:ext cx="1784350" cy="1246188"/>
            <a:chOff x="5" y="3490"/>
            <a:chExt cx="1124" cy="785"/>
          </a:xfrm>
        </p:grpSpPr>
        <p:sp>
          <p:nvSpPr>
            <p:cNvPr id="1051" name="Freeform 11">
              <a:extLst>
                <a:ext uri="{FF2B5EF4-FFF2-40B4-BE49-F238E27FC236}">
                  <a16:creationId xmlns:a16="http://schemas.microsoft.com/office/drawing/2014/main" id="{E2ED89FF-7544-4AC4-B83E-01E57B04F59B}"/>
                </a:ext>
              </a:extLst>
            </p:cNvPr>
            <p:cNvSpPr>
              <a:spLocks/>
            </p:cNvSpPr>
            <p:nvPr userDrawn="1"/>
          </p:nvSpPr>
          <p:spPr bwMode="auto">
            <a:xfrm>
              <a:off x="24" y="3505"/>
              <a:ext cx="1089" cy="649"/>
            </a:xfrm>
            <a:custGeom>
              <a:avLst/>
              <a:gdLst>
                <a:gd name="T0" fmla="*/ 1 w 2177"/>
                <a:gd name="T1" fmla="*/ 1 h 1298"/>
                <a:gd name="T2" fmla="*/ 1 w 2177"/>
                <a:gd name="T3" fmla="*/ 1 h 1298"/>
                <a:gd name="T4" fmla="*/ 1 w 2177"/>
                <a:gd name="T5" fmla="*/ 1 h 1298"/>
                <a:gd name="T6" fmla="*/ 1 w 2177"/>
                <a:gd name="T7" fmla="*/ 1 h 1298"/>
                <a:gd name="T8" fmla="*/ 1 w 2177"/>
                <a:gd name="T9" fmla="*/ 1 h 1298"/>
                <a:gd name="T10" fmla="*/ 1 w 2177"/>
                <a:gd name="T11" fmla="*/ 1 h 1298"/>
                <a:gd name="T12" fmla="*/ 1 w 2177"/>
                <a:gd name="T13" fmla="*/ 1 h 1298"/>
                <a:gd name="T14" fmla="*/ 1 w 2177"/>
                <a:gd name="T15" fmla="*/ 1 h 1298"/>
                <a:gd name="T16" fmla="*/ 1 w 2177"/>
                <a:gd name="T17" fmla="*/ 0 h 1298"/>
                <a:gd name="T18" fmla="*/ 1 w 2177"/>
                <a:gd name="T19" fmla="*/ 1 h 1298"/>
                <a:gd name="T20" fmla="*/ 1 w 2177"/>
                <a:gd name="T21" fmla="*/ 1 h 1298"/>
                <a:gd name="T22" fmla="*/ 1 w 2177"/>
                <a:gd name="T23" fmla="*/ 1 h 1298"/>
                <a:gd name="T24" fmla="*/ 1 w 2177"/>
                <a:gd name="T25" fmla="*/ 1 h 1298"/>
                <a:gd name="T26" fmla="*/ 1 w 2177"/>
                <a:gd name="T27" fmla="*/ 1 h 1298"/>
                <a:gd name="T28" fmla="*/ 1 w 2177"/>
                <a:gd name="T29" fmla="*/ 1 h 1298"/>
                <a:gd name="T30" fmla="*/ 1 w 2177"/>
                <a:gd name="T31" fmla="*/ 1 h 1298"/>
                <a:gd name="T32" fmla="*/ 1 w 2177"/>
                <a:gd name="T33" fmla="*/ 1 h 1298"/>
                <a:gd name="T34" fmla="*/ 0 w 2177"/>
                <a:gd name="T35" fmla="*/ 1 h 1298"/>
                <a:gd name="T36" fmla="*/ 1 w 2177"/>
                <a:gd name="T37" fmla="*/ 1 h 1298"/>
                <a:gd name="T38" fmla="*/ 1 w 2177"/>
                <a:gd name="T39" fmla="*/ 1 h 1298"/>
                <a:gd name="T40" fmla="*/ 1 w 2177"/>
                <a:gd name="T41" fmla="*/ 1 h 1298"/>
                <a:gd name="T42" fmla="*/ 1 w 2177"/>
                <a:gd name="T43" fmla="*/ 1 h 1298"/>
                <a:gd name="T44" fmla="*/ 1 w 2177"/>
                <a:gd name="T45" fmla="*/ 1 h 1298"/>
                <a:gd name="T46" fmla="*/ 1 w 2177"/>
                <a:gd name="T47" fmla="*/ 1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Freeform 12">
              <a:extLst>
                <a:ext uri="{FF2B5EF4-FFF2-40B4-BE49-F238E27FC236}">
                  <a16:creationId xmlns:a16="http://schemas.microsoft.com/office/drawing/2014/main" id="{80E60031-7822-4447-8B9C-9ADD5202FA64}"/>
                </a:ext>
              </a:extLst>
            </p:cNvPr>
            <p:cNvSpPr>
              <a:spLocks/>
            </p:cNvSpPr>
            <p:nvPr userDrawn="1"/>
          </p:nvSpPr>
          <p:spPr bwMode="auto">
            <a:xfrm>
              <a:off x="1022" y="3582"/>
              <a:ext cx="71" cy="129"/>
            </a:xfrm>
            <a:custGeom>
              <a:avLst/>
              <a:gdLst>
                <a:gd name="T0" fmla="*/ 0 w 143"/>
                <a:gd name="T1" fmla="*/ 1 h 258"/>
                <a:gd name="T2" fmla="*/ 0 w 143"/>
                <a:gd name="T3" fmla="*/ 0 h 258"/>
                <a:gd name="T4" fmla="*/ 0 w 143"/>
                <a:gd name="T5" fmla="*/ 1 h 258"/>
                <a:gd name="T6" fmla="*/ 0 w 143"/>
                <a:gd name="T7" fmla="*/ 1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3" name="Freeform 13">
              <a:extLst>
                <a:ext uri="{FF2B5EF4-FFF2-40B4-BE49-F238E27FC236}">
                  <a16:creationId xmlns:a16="http://schemas.microsoft.com/office/drawing/2014/main" id="{020E24FB-4588-4877-9050-CD228B2661B4}"/>
                </a:ext>
              </a:extLst>
            </p:cNvPr>
            <p:cNvSpPr>
              <a:spLocks/>
            </p:cNvSpPr>
            <p:nvPr userDrawn="1"/>
          </p:nvSpPr>
          <p:spPr bwMode="auto">
            <a:xfrm>
              <a:off x="20" y="3774"/>
              <a:ext cx="792" cy="41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 name="Freeform 14">
              <a:extLst>
                <a:ext uri="{FF2B5EF4-FFF2-40B4-BE49-F238E27FC236}">
                  <a16:creationId xmlns:a16="http://schemas.microsoft.com/office/drawing/2014/main" id="{5BB01406-6CBB-48A7-BE97-29E8AC5538F7}"/>
                </a:ext>
              </a:extLst>
            </p:cNvPr>
            <p:cNvSpPr>
              <a:spLocks/>
            </p:cNvSpPr>
            <p:nvPr userDrawn="1"/>
          </p:nvSpPr>
          <p:spPr bwMode="auto">
            <a:xfrm>
              <a:off x="129" y="3808"/>
              <a:ext cx="525" cy="374"/>
            </a:xfrm>
            <a:custGeom>
              <a:avLst/>
              <a:gdLst>
                <a:gd name="T0" fmla="*/ 0 w 1049"/>
                <a:gd name="T1" fmla="*/ 1 h 747"/>
                <a:gd name="T2" fmla="*/ 1 w 1049"/>
                <a:gd name="T3" fmla="*/ 1 h 747"/>
                <a:gd name="T4" fmla="*/ 1 w 1049"/>
                <a:gd name="T5" fmla="*/ 1 h 747"/>
                <a:gd name="T6" fmla="*/ 1 w 1049"/>
                <a:gd name="T7" fmla="*/ 1 h 747"/>
                <a:gd name="T8" fmla="*/ 1 w 1049"/>
                <a:gd name="T9" fmla="*/ 0 h 747"/>
                <a:gd name="T10" fmla="*/ 0 w 1049"/>
                <a:gd name="T11" fmla="*/ 1 h 747"/>
                <a:gd name="T12" fmla="*/ 0 w 1049"/>
                <a:gd name="T13" fmla="*/ 1 h 747"/>
                <a:gd name="T14" fmla="*/ 0 w 1049"/>
                <a:gd name="T15" fmla="*/ 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 name="Freeform 15">
              <a:extLst>
                <a:ext uri="{FF2B5EF4-FFF2-40B4-BE49-F238E27FC236}">
                  <a16:creationId xmlns:a16="http://schemas.microsoft.com/office/drawing/2014/main" id="{799BD498-416D-4EE0-8CEB-1BF74AE4360C}"/>
                </a:ext>
              </a:extLst>
            </p:cNvPr>
            <p:cNvSpPr>
              <a:spLocks/>
            </p:cNvSpPr>
            <p:nvPr userDrawn="1"/>
          </p:nvSpPr>
          <p:spPr bwMode="auto">
            <a:xfrm>
              <a:off x="485" y="3532"/>
              <a:ext cx="135" cy="121"/>
            </a:xfrm>
            <a:custGeom>
              <a:avLst/>
              <a:gdLst>
                <a:gd name="T0" fmla="*/ 0 w 272"/>
                <a:gd name="T1" fmla="*/ 1 h 241"/>
                <a:gd name="T2" fmla="*/ 0 w 272"/>
                <a:gd name="T3" fmla="*/ 0 h 241"/>
                <a:gd name="T4" fmla="*/ 0 w 272"/>
                <a:gd name="T5" fmla="*/ 1 h 241"/>
                <a:gd name="T6" fmla="*/ 0 w 272"/>
                <a:gd name="T7" fmla="*/ 1 h 241"/>
                <a:gd name="T8" fmla="*/ 0 w 272"/>
                <a:gd name="T9" fmla="*/ 1 h 241"/>
                <a:gd name="T10" fmla="*/ 0 w 272"/>
                <a:gd name="T11" fmla="*/ 1 h 241"/>
                <a:gd name="T12" fmla="*/ 0 w 272"/>
                <a:gd name="T13" fmla="*/ 1 h 241"/>
                <a:gd name="T14" fmla="*/ 0 w 272"/>
                <a:gd name="T15" fmla="*/ 1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6" name="Freeform 16">
              <a:extLst>
                <a:ext uri="{FF2B5EF4-FFF2-40B4-BE49-F238E27FC236}">
                  <a16:creationId xmlns:a16="http://schemas.microsoft.com/office/drawing/2014/main" id="{8A841359-0039-4303-83CA-B1DC2BCD06F1}"/>
                </a:ext>
              </a:extLst>
            </p:cNvPr>
            <p:cNvSpPr>
              <a:spLocks/>
            </p:cNvSpPr>
            <p:nvPr userDrawn="1"/>
          </p:nvSpPr>
          <p:spPr bwMode="auto">
            <a:xfrm>
              <a:off x="641" y="4163"/>
              <a:ext cx="76" cy="112"/>
            </a:xfrm>
            <a:custGeom>
              <a:avLst/>
              <a:gdLst>
                <a:gd name="T0" fmla="*/ 1 w 152"/>
                <a:gd name="T1" fmla="*/ 1 h 224"/>
                <a:gd name="T2" fmla="*/ 1 w 152"/>
                <a:gd name="T3" fmla="*/ 1 h 224"/>
                <a:gd name="T4" fmla="*/ 0 w 152"/>
                <a:gd name="T5" fmla="*/ 1 h 224"/>
                <a:gd name="T6" fmla="*/ 1 w 152"/>
                <a:gd name="T7" fmla="*/ 0 h 224"/>
                <a:gd name="T8" fmla="*/ 1 w 152"/>
                <a:gd name="T9" fmla="*/ 1 h 224"/>
                <a:gd name="T10" fmla="*/ 1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7" name="Freeform 17">
              <a:extLst>
                <a:ext uri="{FF2B5EF4-FFF2-40B4-BE49-F238E27FC236}">
                  <a16:creationId xmlns:a16="http://schemas.microsoft.com/office/drawing/2014/main" id="{33961CEF-4D51-4A0A-BB6E-BEF362BD825E}"/>
                </a:ext>
              </a:extLst>
            </p:cNvPr>
            <p:cNvSpPr>
              <a:spLocks/>
            </p:cNvSpPr>
            <p:nvPr userDrawn="1"/>
          </p:nvSpPr>
          <p:spPr bwMode="auto">
            <a:xfrm>
              <a:off x="504" y="3607"/>
              <a:ext cx="193" cy="383"/>
            </a:xfrm>
            <a:custGeom>
              <a:avLst/>
              <a:gdLst>
                <a:gd name="T0" fmla="*/ 0 w 386"/>
                <a:gd name="T1" fmla="*/ 1 h 764"/>
                <a:gd name="T2" fmla="*/ 1 w 386"/>
                <a:gd name="T3" fmla="*/ 0 h 764"/>
                <a:gd name="T4" fmla="*/ 1 w 386"/>
                <a:gd name="T5" fmla="*/ 1 h 764"/>
                <a:gd name="T6" fmla="*/ 1 w 386"/>
                <a:gd name="T7" fmla="*/ 1 h 764"/>
                <a:gd name="T8" fmla="*/ 1 w 386"/>
                <a:gd name="T9" fmla="*/ 1 h 764"/>
                <a:gd name="T10" fmla="*/ 1 w 386"/>
                <a:gd name="T11" fmla="*/ 1 h 764"/>
                <a:gd name="T12" fmla="*/ 0 w 386"/>
                <a:gd name="T13" fmla="*/ 1 h 764"/>
                <a:gd name="T14" fmla="*/ 0 w 386"/>
                <a:gd name="T15" fmla="*/ 1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8" name="Freeform 18">
              <a:extLst>
                <a:ext uri="{FF2B5EF4-FFF2-40B4-BE49-F238E27FC236}">
                  <a16:creationId xmlns:a16="http://schemas.microsoft.com/office/drawing/2014/main" id="{A83351DF-8709-49F1-B885-55C6FBFF369E}"/>
                </a:ext>
              </a:extLst>
            </p:cNvPr>
            <p:cNvSpPr>
              <a:spLocks/>
            </p:cNvSpPr>
            <p:nvPr userDrawn="1"/>
          </p:nvSpPr>
          <p:spPr bwMode="auto">
            <a:xfrm>
              <a:off x="668" y="3590"/>
              <a:ext cx="364" cy="174"/>
            </a:xfrm>
            <a:custGeom>
              <a:avLst/>
              <a:gdLst>
                <a:gd name="T0" fmla="*/ 1 w 728"/>
                <a:gd name="T1" fmla="*/ 0 h 348"/>
                <a:gd name="T2" fmla="*/ 0 w 728"/>
                <a:gd name="T3" fmla="*/ 1 h 348"/>
                <a:gd name="T4" fmla="*/ 1 w 728"/>
                <a:gd name="T5" fmla="*/ 1 h 348"/>
                <a:gd name="T6" fmla="*/ 1 w 728"/>
                <a:gd name="T7" fmla="*/ 1 h 348"/>
                <a:gd name="T8" fmla="*/ 1 w 728"/>
                <a:gd name="T9" fmla="*/ 1 h 348"/>
                <a:gd name="T10" fmla="*/ 1 w 728"/>
                <a:gd name="T11" fmla="*/ 0 h 348"/>
                <a:gd name="T12" fmla="*/ 1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9" name="Freeform 19">
              <a:extLst>
                <a:ext uri="{FF2B5EF4-FFF2-40B4-BE49-F238E27FC236}">
                  <a16:creationId xmlns:a16="http://schemas.microsoft.com/office/drawing/2014/main" id="{6FAF324F-8162-4A01-BD1D-456C9551739E}"/>
                </a:ext>
              </a:extLst>
            </p:cNvPr>
            <p:cNvSpPr>
              <a:spLocks/>
            </p:cNvSpPr>
            <p:nvPr userDrawn="1"/>
          </p:nvSpPr>
          <p:spPr bwMode="auto">
            <a:xfrm>
              <a:off x="347" y="3693"/>
              <a:ext cx="156" cy="67"/>
            </a:xfrm>
            <a:custGeom>
              <a:avLst/>
              <a:gdLst>
                <a:gd name="T0" fmla="*/ 1 w 312"/>
                <a:gd name="T1" fmla="*/ 0 h 135"/>
                <a:gd name="T2" fmla="*/ 0 w 312"/>
                <a:gd name="T3" fmla="*/ 0 h 135"/>
                <a:gd name="T4" fmla="*/ 1 w 312"/>
                <a:gd name="T5" fmla="*/ 0 h 135"/>
                <a:gd name="T6" fmla="*/ 1 w 312"/>
                <a:gd name="T7" fmla="*/ 0 h 135"/>
                <a:gd name="T8" fmla="*/ 1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60" name="Group 20">
              <a:extLst>
                <a:ext uri="{FF2B5EF4-FFF2-40B4-BE49-F238E27FC236}">
                  <a16:creationId xmlns:a16="http://schemas.microsoft.com/office/drawing/2014/main" id="{19CB570A-0E7C-4557-B817-2419FF811C33}"/>
                </a:ext>
              </a:extLst>
            </p:cNvPr>
            <p:cNvGrpSpPr>
              <a:grpSpLocks/>
            </p:cNvGrpSpPr>
            <p:nvPr userDrawn="1"/>
          </p:nvGrpSpPr>
          <p:grpSpPr bwMode="auto">
            <a:xfrm>
              <a:off x="5" y="3490"/>
              <a:ext cx="1124" cy="780"/>
              <a:chOff x="5" y="3490"/>
              <a:chExt cx="1124" cy="780"/>
            </a:xfrm>
          </p:grpSpPr>
          <p:grpSp>
            <p:nvGrpSpPr>
              <p:cNvPr id="1061" name="Group 21">
                <a:extLst>
                  <a:ext uri="{FF2B5EF4-FFF2-40B4-BE49-F238E27FC236}">
                    <a16:creationId xmlns:a16="http://schemas.microsoft.com/office/drawing/2014/main" id="{C55E6C3D-6D1B-4F1C-82CD-B302620DD569}"/>
                  </a:ext>
                </a:extLst>
              </p:cNvPr>
              <p:cNvGrpSpPr>
                <a:grpSpLocks/>
              </p:cNvGrpSpPr>
              <p:nvPr userDrawn="1"/>
            </p:nvGrpSpPr>
            <p:grpSpPr bwMode="auto">
              <a:xfrm>
                <a:off x="499" y="3562"/>
                <a:ext cx="548" cy="708"/>
                <a:chOff x="499" y="3562"/>
                <a:chExt cx="548" cy="708"/>
              </a:xfrm>
            </p:grpSpPr>
            <p:sp>
              <p:nvSpPr>
                <p:cNvPr id="1074" name="Freeform 22">
                  <a:extLst>
                    <a:ext uri="{FF2B5EF4-FFF2-40B4-BE49-F238E27FC236}">
                      <a16:creationId xmlns:a16="http://schemas.microsoft.com/office/drawing/2014/main" id="{B75720E2-AE62-4E2B-A738-E63A945D5D3B}"/>
                    </a:ext>
                  </a:extLst>
                </p:cNvPr>
                <p:cNvSpPr>
                  <a:spLocks/>
                </p:cNvSpPr>
                <p:nvPr userDrawn="1"/>
              </p:nvSpPr>
              <p:spPr bwMode="auto">
                <a:xfrm>
                  <a:off x="499" y="3587"/>
                  <a:ext cx="157" cy="87"/>
                </a:xfrm>
                <a:custGeom>
                  <a:avLst/>
                  <a:gdLst>
                    <a:gd name="T0" fmla="*/ 0 w 313"/>
                    <a:gd name="T1" fmla="*/ 0 h 175"/>
                    <a:gd name="T2" fmla="*/ 1 w 313"/>
                    <a:gd name="T3" fmla="*/ 0 h 175"/>
                    <a:gd name="T4" fmla="*/ 1 w 313"/>
                    <a:gd name="T5" fmla="*/ 0 h 175"/>
                    <a:gd name="T6" fmla="*/ 1 w 313"/>
                    <a:gd name="T7" fmla="*/ 0 h 175"/>
                    <a:gd name="T8" fmla="*/ 1 w 313"/>
                    <a:gd name="T9" fmla="*/ 0 h 175"/>
                    <a:gd name="T10" fmla="*/ 1 w 313"/>
                    <a:gd name="T11" fmla="*/ 0 h 175"/>
                    <a:gd name="T12" fmla="*/ 1 w 313"/>
                    <a:gd name="T13" fmla="*/ 0 h 175"/>
                    <a:gd name="T14" fmla="*/ 1 w 313"/>
                    <a:gd name="T15" fmla="*/ 0 h 175"/>
                    <a:gd name="T16" fmla="*/ 0 w 313"/>
                    <a:gd name="T17" fmla="*/ 0 h 175"/>
                    <a:gd name="T18" fmla="*/ 0 w 313"/>
                    <a:gd name="T19" fmla="*/ 0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5" name="Freeform 23">
                  <a:extLst>
                    <a:ext uri="{FF2B5EF4-FFF2-40B4-BE49-F238E27FC236}">
                      <a16:creationId xmlns:a16="http://schemas.microsoft.com/office/drawing/2014/main" id="{2D68CC51-7C57-4BFB-829D-B4841CC5630A}"/>
                    </a:ext>
                  </a:extLst>
                </p:cNvPr>
                <p:cNvSpPr>
                  <a:spLocks/>
                </p:cNvSpPr>
                <p:nvPr userDrawn="1"/>
              </p:nvSpPr>
              <p:spPr bwMode="auto">
                <a:xfrm>
                  <a:off x="636" y="4137"/>
                  <a:ext cx="115" cy="133"/>
                </a:xfrm>
                <a:custGeom>
                  <a:avLst/>
                  <a:gdLst>
                    <a:gd name="T0" fmla="*/ 0 w 230"/>
                    <a:gd name="T1" fmla="*/ 1 h 266"/>
                    <a:gd name="T2" fmla="*/ 1 w 230"/>
                    <a:gd name="T3" fmla="*/ 1 h 266"/>
                    <a:gd name="T4" fmla="*/ 1 w 230"/>
                    <a:gd name="T5" fmla="*/ 1 h 266"/>
                    <a:gd name="T6" fmla="*/ 1 w 230"/>
                    <a:gd name="T7" fmla="*/ 1 h 266"/>
                    <a:gd name="T8" fmla="*/ 1 w 230"/>
                    <a:gd name="T9" fmla="*/ 0 h 266"/>
                    <a:gd name="T10" fmla="*/ 1 w 230"/>
                    <a:gd name="T11" fmla="*/ 1 h 266"/>
                    <a:gd name="T12" fmla="*/ 1 w 230"/>
                    <a:gd name="T13" fmla="*/ 1 h 266"/>
                    <a:gd name="T14" fmla="*/ 0 w 230"/>
                    <a:gd name="T15" fmla="*/ 1 h 266"/>
                    <a:gd name="T16" fmla="*/ 0 w 230"/>
                    <a:gd name="T17" fmla="*/ 1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6" name="Freeform 24">
                  <a:extLst>
                    <a:ext uri="{FF2B5EF4-FFF2-40B4-BE49-F238E27FC236}">
                      <a16:creationId xmlns:a16="http://schemas.microsoft.com/office/drawing/2014/main" id="{A9B2A94B-791A-4584-9821-6E0E9DA63300}"/>
                    </a:ext>
                  </a:extLst>
                </p:cNvPr>
                <p:cNvSpPr>
                  <a:spLocks/>
                </p:cNvSpPr>
                <p:nvPr userDrawn="1"/>
              </p:nvSpPr>
              <p:spPr bwMode="auto">
                <a:xfrm>
                  <a:off x="1004" y="3562"/>
                  <a:ext cx="43" cy="117"/>
                </a:xfrm>
                <a:custGeom>
                  <a:avLst/>
                  <a:gdLst>
                    <a:gd name="T0" fmla="*/ 0 w 87"/>
                    <a:gd name="T1" fmla="*/ 1 h 234"/>
                    <a:gd name="T2" fmla="*/ 0 w 87"/>
                    <a:gd name="T3" fmla="*/ 1 h 234"/>
                    <a:gd name="T4" fmla="*/ 0 w 87"/>
                    <a:gd name="T5" fmla="*/ 1 h 234"/>
                    <a:gd name="T6" fmla="*/ 0 w 87"/>
                    <a:gd name="T7" fmla="*/ 1 h 234"/>
                    <a:gd name="T8" fmla="*/ 0 w 87"/>
                    <a:gd name="T9" fmla="*/ 1 h 234"/>
                    <a:gd name="T10" fmla="*/ 0 w 87"/>
                    <a:gd name="T11" fmla="*/ 1 h 234"/>
                    <a:gd name="T12" fmla="*/ 0 w 87"/>
                    <a:gd name="T13" fmla="*/ 0 h 234"/>
                    <a:gd name="T14" fmla="*/ 0 w 87"/>
                    <a:gd name="T15" fmla="*/ 1 h 234"/>
                    <a:gd name="T16" fmla="*/ 0 w 87"/>
                    <a:gd name="T17" fmla="*/ 1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62" name="Freeform 25">
                <a:extLst>
                  <a:ext uri="{FF2B5EF4-FFF2-40B4-BE49-F238E27FC236}">
                    <a16:creationId xmlns:a16="http://schemas.microsoft.com/office/drawing/2014/main" id="{499C8A74-5A74-42CF-B81D-292541E9DD9F}"/>
                  </a:ext>
                </a:extLst>
              </p:cNvPr>
              <p:cNvSpPr>
                <a:spLocks/>
              </p:cNvSpPr>
              <p:nvPr userDrawn="1"/>
            </p:nvSpPr>
            <p:spPr bwMode="auto">
              <a:xfrm>
                <a:off x="76" y="3732"/>
                <a:ext cx="595" cy="250"/>
              </a:xfrm>
              <a:custGeom>
                <a:avLst/>
                <a:gdLst>
                  <a:gd name="T0" fmla="*/ 1 w 1190"/>
                  <a:gd name="T1" fmla="*/ 0 h 500"/>
                  <a:gd name="T2" fmla="*/ 1 w 1190"/>
                  <a:gd name="T3" fmla="*/ 1 h 500"/>
                  <a:gd name="T4" fmla="*/ 1 w 1190"/>
                  <a:gd name="T5" fmla="*/ 1 h 500"/>
                  <a:gd name="T6" fmla="*/ 0 w 1190"/>
                  <a:gd name="T7" fmla="*/ 1 h 500"/>
                  <a:gd name="T8" fmla="*/ 1 w 1190"/>
                  <a:gd name="T9" fmla="*/ 0 h 500"/>
                  <a:gd name="T10" fmla="*/ 1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3" name="Freeform 26">
                <a:extLst>
                  <a:ext uri="{FF2B5EF4-FFF2-40B4-BE49-F238E27FC236}">
                    <a16:creationId xmlns:a16="http://schemas.microsoft.com/office/drawing/2014/main" id="{F9FB9F3D-F812-4916-8035-E7FFABF8B52C}"/>
                  </a:ext>
                </a:extLst>
              </p:cNvPr>
              <p:cNvSpPr>
                <a:spLocks/>
              </p:cNvSpPr>
              <p:nvPr userDrawn="1"/>
            </p:nvSpPr>
            <p:spPr bwMode="auto">
              <a:xfrm>
                <a:off x="260" y="3886"/>
                <a:ext cx="244" cy="148"/>
              </a:xfrm>
              <a:custGeom>
                <a:avLst/>
                <a:gdLst>
                  <a:gd name="T0" fmla="*/ 0 w 489"/>
                  <a:gd name="T1" fmla="*/ 1 h 296"/>
                  <a:gd name="T2" fmla="*/ 0 w 489"/>
                  <a:gd name="T3" fmla="*/ 1 h 296"/>
                  <a:gd name="T4" fmla="*/ 0 w 489"/>
                  <a:gd name="T5" fmla="*/ 1 h 296"/>
                  <a:gd name="T6" fmla="*/ 0 w 489"/>
                  <a:gd name="T7" fmla="*/ 1 h 296"/>
                  <a:gd name="T8" fmla="*/ 0 w 489"/>
                  <a:gd name="T9" fmla="*/ 1 h 296"/>
                  <a:gd name="T10" fmla="*/ 0 w 489"/>
                  <a:gd name="T11" fmla="*/ 1 h 296"/>
                  <a:gd name="T12" fmla="*/ 0 w 489"/>
                  <a:gd name="T13" fmla="*/ 1 h 296"/>
                  <a:gd name="T14" fmla="*/ 0 w 489"/>
                  <a:gd name="T15" fmla="*/ 1 h 296"/>
                  <a:gd name="T16" fmla="*/ 0 w 489"/>
                  <a:gd name="T17" fmla="*/ 1 h 296"/>
                  <a:gd name="T18" fmla="*/ 0 w 489"/>
                  <a:gd name="T19" fmla="*/ 1 h 296"/>
                  <a:gd name="T20" fmla="*/ 0 w 489"/>
                  <a:gd name="T21" fmla="*/ 1 h 296"/>
                  <a:gd name="T22" fmla="*/ 0 w 489"/>
                  <a:gd name="T23" fmla="*/ 1 h 296"/>
                  <a:gd name="T24" fmla="*/ 0 w 489"/>
                  <a:gd name="T25" fmla="*/ 1 h 296"/>
                  <a:gd name="T26" fmla="*/ 0 w 489"/>
                  <a:gd name="T27" fmla="*/ 0 h 296"/>
                  <a:gd name="T28" fmla="*/ 0 w 489"/>
                  <a:gd name="T29" fmla="*/ 1 h 296"/>
                  <a:gd name="T30" fmla="*/ 0 w 489"/>
                  <a:gd name="T31" fmla="*/ 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4" name="Freeform 27">
                <a:extLst>
                  <a:ext uri="{FF2B5EF4-FFF2-40B4-BE49-F238E27FC236}">
                    <a16:creationId xmlns:a16="http://schemas.microsoft.com/office/drawing/2014/main" id="{DE4C31FA-2D4B-4C7A-8200-7594C113D883}"/>
                  </a:ext>
                </a:extLst>
              </p:cNvPr>
              <p:cNvSpPr>
                <a:spLocks/>
              </p:cNvSpPr>
              <p:nvPr userDrawn="1"/>
            </p:nvSpPr>
            <p:spPr bwMode="auto">
              <a:xfrm>
                <a:off x="565" y="3680"/>
                <a:ext cx="107" cy="238"/>
              </a:xfrm>
              <a:custGeom>
                <a:avLst/>
                <a:gdLst>
                  <a:gd name="T0" fmla="*/ 1 w 213"/>
                  <a:gd name="T1" fmla="*/ 0 h 478"/>
                  <a:gd name="T2" fmla="*/ 1 w 213"/>
                  <a:gd name="T3" fmla="*/ 0 h 478"/>
                  <a:gd name="T4" fmla="*/ 1 w 213"/>
                  <a:gd name="T5" fmla="*/ 0 h 478"/>
                  <a:gd name="T6" fmla="*/ 1 w 213"/>
                  <a:gd name="T7" fmla="*/ 0 h 478"/>
                  <a:gd name="T8" fmla="*/ 1 w 213"/>
                  <a:gd name="T9" fmla="*/ 0 h 478"/>
                  <a:gd name="T10" fmla="*/ 1 w 213"/>
                  <a:gd name="T11" fmla="*/ 0 h 478"/>
                  <a:gd name="T12" fmla="*/ 1 w 213"/>
                  <a:gd name="T13" fmla="*/ 0 h 478"/>
                  <a:gd name="T14" fmla="*/ 0 w 213"/>
                  <a:gd name="T15" fmla="*/ 0 h 478"/>
                  <a:gd name="T16" fmla="*/ 1 w 213"/>
                  <a:gd name="T17" fmla="*/ 0 h 478"/>
                  <a:gd name="T18" fmla="*/ 1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65" name="Group 28">
                <a:extLst>
                  <a:ext uri="{FF2B5EF4-FFF2-40B4-BE49-F238E27FC236}">
                    <a16:creationId xmlns:a16="http://schemas.microsoft.com/office/drawing/2014/main" id="{BB840939-987A-4E65-B40D-54CF7775D935}"/>
                  </a:ext>
                </a:extLst>
              </p:cNvPr>
              <p:cNvGrpSpPr>
                <a:grpSpLocks/>
              </p:cNvGrpSpPr>
              <p:nvPr userDrawn="1"/>
            </p:nvGrpSpPr>
            <p:grpSpPr bwMode="auto">
              <a:xfrm>
                <a:off x="5" y="3490"/>
                <a:ext cx="1124" cy="678"/>
                <a:chOff x="5" y="3490"/>
                <a:chExt cx="1124" cy="678"/>
              </a:xfrm>
            </p:grpSpPr>
            <p:sp>
              <p:nvSpPr>
                <p:cNvPr id="1066" name="Freeform 29">
                  <a:extLst>
                    <a:ext uri="{FF2B5EF4-FFF2-40B4-BE49-F238E27FC236}">
                      <a16:creationId xmlns:a16="http://schemas.microsoft.com/office/drawing/2014/main" id="{EFD165C5-8486-46D2-BCE3-1C2C45123E4F}"/>
                    </a:ext>
                  </a:extLst>
                </p:cNvPr>
                <p:cNvSpPr>
                  <a:spLocks/>
                </p:cNvSpPr>
                <p:nvPr userDrawn="1"/>
              </p:nvSpPr>
              <p:spPr bwMode="auto">
                <a:xfrm>
                  <a:off x="669" y="4048"/>
                  <a:ext cx="75" cy="87"/>
                </a:xfrm>
                <a:custGeom>
                  <a:avLst/>
                  <a:gdLst>
                    <a:gd name="T0" fmla="*/ 1 w 150"/>
                    <a:gd name="T1" fmla="*/ 0 h 173"/>
                    <a:gd name="T2" fmla="*/ 1 w 150"/>
                    <a:gd name="T3" fmla="*/ 1 h 173"/>
                    <a:gd name="T4" fmla="*/ 0 w 150"/>
                    <a:gd name="T5" fmla="*/ 1 h 173"/>
                    <a:gd name="T6" fmla="*/ 1 w 150"/>
                    <a:gd name="T7" fmla="*/ 1 h 173"/>
                    <a:gd name="T8" fmla="*/ 1 w 150"/>
                    <a:gd name="T9" fmla="*/ 1 h 173"/>
                    <a:gd name="T10" fmla="*/ 1 w 150"/>
                    <a:gd name="T11" fmla="*/ 1 h 173"/>
                    <a:gd name="T12" fmla="*/ 1 w 150"/>
                    <a:gd name="T13" fmla="*/ 0 h 173"/>
                    <a:gd name="T14" fmla="*/ 1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7" name="Freeform 30">
                  <a:extLst>
                    <a:ext uri="{FF2B5EF4-FFF2-40B4-BE49-F238E27FC236}">
                      <a16:creationId xmlns:a16="http://schemas.microsoft.com/office/drawing/2014/main" id="{F0C88ED5-2557-4069-B9ED-22368C6CB7CF}"/>
                    </a:ext>
                  </a:extLst>
                </p:cNvPr>
                <p:cNvSpPr>
                  <a:spLocks/>
                </p:cNvSpPr>
                <p:nvPr userDrawn="1"/>
              </p:nvSpPr>
              <p:spPr bwMode="auto">
                <a:xfrm>
                  <a:off x="5" y="3728"/>
                  <a:ext cx="842" cy="440"/>
                </a:xfrm>
                <a:custGeom>
                  <a:avLst/>
                  <a:gdLst>
                    <a:gd name="T0" fmla="*/ 1 w 1684"/>
                    <a:gd name="T1" fmla="*/ 0 h 880"/>
                    <a:gd name="T2" fmla="*/ 1 w 1684"/>
                    <a:gd name="T3" fmla="*/ 1 h 880"/>
                    <a:gd name="T4" fmla="*/ 0 w 1684"/>
                    <a:gd name="T5" fmla="*/ 1 h 880"/>
                    <a:gd name="T6" fmla="*/ 1 w 1684"/>
                    <a:gd name="T7" fmla="*/ 1 h 880"/>
                    <a:gd name="T8" fmla="*/ 1 w 1684"/>
                    <a:gd name="T9" fmla="*/ 1 h 880"/>
                    <a:gd name="T10" fmla="*/ 1 w 1684"/>
                    <a:gd name="T11" fmla="*/ 1 h 880"/>
                    <a:gd name="T12" fmla="*/ 1 w 1684"/>
                    <a:gd name="T13" fmla="*/ 1 h 880"/>
                    <a:gd name="T14" fmla="*/ 1 w 1684"/>
                    <a:gd name="T15" fmla="*/ 1 h 880"/>
                    <a:gd name="T16" fmla="*/ 1 w 1684"/>
                    <a:gd name="T17" fmla="*/ 1 h 880"/>
                    <a:gd name="T18" fmla="*/ 1 w 1684"/>
                    <a:gd name="T19" fmla="*/ 1 h 880"/>
                    <a:gd name="T20" fmla="*/ 1 w 1684"/>
                    <a:gd name="T21" fmla="*/ 1 h 880"/>
                    <a:gd name="T22" fmla="*/ 1 w 1684"/>
                    <a:gd name="T23" fmla="*/ 1 h 880"/>
                    <a:gd name="T24" fmla="*/ 1 w 1684"/>
                    <a:gd name="T25" fmla="*/ 1 h 880"/>
                    <a:gd name="T26" fmla="*/ 1 w 1684"/>
                    <a:gd name="T27" fmla="*/ 1 h 880"/>
                    <a:gd name="T28" fmla="*/ 1 w 1684"/>
                    <a:gd name="T29" fmla="*/ 1 h 880"/>
                    <a:gd name="T30" fmla="*/ 1 w 1684"/>
                    <a:gd name="T31" fmla="*/ 1 h 880"/>
                    <a:gd name="T32" fmla="*/ 1 w 1684"/>
                    <a:gd name="T33" fmla="*/ 1 h 880"/>
                    <a:gd name="T34" fmla="*/ 1 w 1684"/>
                    <a:gd name="T35" fmla="*/ 1 h 880"/>
                    <a:gd name="T36" fmla="*/ 1 w 1684"/>
                    <a:gd name="T37" fmla="*/ 1 h 880"/>
                    <a:gd name="T38" fmla="*/ 1 w 1684"/>
                    <a:gd name="T39" fmla="*/ 1 h 880"/>
                    <a:gd name="T40" fmla="*/ 1 w 1684"/>
                    <a:gd name="T41" fmla="*/ 1 h 880"/>
                    <a:gd name="T42" fmla="*/ 1 w 1684"/>
                    <a:gd name="T43" fmla="*/ 1 h 880"/>
                    <a:gd name="T44" fmla="*/ 1 w 1684"/>
                    <a:gd name="T45" fmla="*/ 1 h 880"/>
                    <a:gd name="T46" fmla="*/ 1 w 1684"/>
                    <a:gd name="T47" fmla="*/ 0 h 880"/>
                    <a:gd name="T48" fmla="*/ 1 w 1684"/>
                    <a:gd name="T49" fmla="*/ 0 h 880"/>
                    <a:gd name="T50" fmla="*/ 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8" name="Freeform 31">
                  <a:extLst>
                    <a:ext uri="{FF2B5EF4-FFF2-40B4-BE49-F238E27FC236}">
                      <a16:creationId xmlns:a16="http://schemas.microsoft.com/office/drawing/2014/main" id="{F0DBFD1F-50D3-482E-B8DA-A2F885B7C775}"/>
                    </a:ext>
                  </a:extLst>
                </p:cNvPr>
                <p:cNvSpPr>
                  <a:spLocks/>
                </p:cNvSpPr>
                <p:nvPr userDrawn="1"/>
              </p:nvSpPr>
              <p:spPr bwMode="auto">
                <a:xfrm>
                  <a:off x="106" y="3770"/>
                  <a:ext cx="80" cy="167"/>
                </a:xfrm>
                <a:custGeom>
                  <a:avLst/>
                  <a:gdLst>
                    <a:gd name="T0" fmla="*/ 1 w 160"/>
                    <a:gd name="T1" fmla="*/ 0 h 335"/>
                    <a:gd name="T2" fmla="*/ 1 w 160"/>
                    <a:gd name="T3" fmla="*/ 0 h 335"/>
                    <a:gd name="T4" fmla="*/ 0 w 160"/>
                    <a:gd name="T5" fmla="*/ 0 h 335"/>
                    <a:gd name="T6" fmla="*/ 1 w 160"/>
                    <a:gd name="T7" fmla="*/ 0 h 335"/>
                    <a:gd name="T8" fmla="*/ 1 w 160"/>
                    <a:gd name="T9" fmla="*/ 0 h 335"/>
                    <a:gd name="T10" fmla="*/ 1 w 160"/>
                    <a:gd name="T11" fmla="*/ 0 h 335"/>
                    <a:gd name="T12" fmla="*/ 1 w 160"/>
                    <a:gd name="T13" fmla="*/ 0 h 335"/>
                    <a:gd name="T14" fmla="*/ 1 w 160"/>
                    <a:gd name="T15" fmla="*/ 0 h 335"/>
                    <a:gd name="T16" fmla="*/ 1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9" name="Freeform 32">
                  <a:extLst>
                    <a:ext uri="{FF2B5EF4-FFF2-40B4-BE49-F238E27FC236}">
                      <a16:creationId xmlns:a16="http://schemas.microsoft.com/office/drawing/2014/main" id="{27D5984B-300C-49D4-8411-2B2D1E72D820}"/>
                    </a:ext>
                  </a:extLst>
                </p:cNvPr>
                <p:cNvSpPr>
                  <a:spLocks/>
                </p:cNvSpPr>
                <p:nvPr userDrawn="1"/>
              </p:nvSpPr>
              <p:spPr bwMode="auto">
                <a:xfrm>
                  <a:off x="449" y="3490"/>
                  <a:ext cx="322" cy="594"/>
                </a:xfrm>
                <a:custGeom>
                  <a:avLst/>
                  <a:gdLst>
                    <a:gd name="T0" fmla="*/ 1 w 642"/>
                    <a:gd name="T1" fmla="*/ 1 h 1188"/>
                    <a:gd name="T2" fmla="*/ 0 w 642"/>
                    <a:gd name="T3" fmla="*/ 1 h 1188"/>
                    <a:gd name="T4" fmla="*/ 1 w 642"/>
                    <a:gd name="T5" fmla="*/ 1 h 1188"/>
                    <a:gd name="T6" fmla="*/ 1 w 642"/>
                    <a:gd name="T7" fmla="*/ 0 h 1188"/>
                    <a:gd name="T8" fmla="*/ 1 w 642"/>
                    <a:gd name="T9" fmla="*/ 1 h 1188"/>
                    <a:gd name="T10" fmla="*/ 1 w 642"/>
                    <a:gd name="T11" fmla="*/ 1 h 1188"/>
                    <a:gd name="T12" fmla="*/ 1 w 642"/>
                    <a:gd name="T13" fmla="*/ 1 h 1188"/>
                    <a:gd name="T14" fmla="*/ 1 w 642"/>
                    <a:gd name="T15" fmla="*/ 1 h 1188"/>
                    <a:gd name="T16" fmla="*/ 1 w 642"/>
                    <a:gd name="T17" fmla="*/ 1 h 1188"/>
                    <a:gd name="T18" fmla="*/ 1 w 642"/>
                    <a:gd name="T19" fmla="*/ 1 h 1188"/>
                    <a:gd name="T20" fmla="*/ 1 w 642"/>
                    <a:gd name="T21" fmla="*/ 1 h 1188"/>
                    <a:gd name="T22" fmla="*/ 1 w 642"/>
                    <a:gd name="T23" fmla="*/ 1 h 1188"/>
                    <a:gd name="T24" fmla="*/ 1 w 642"/>
                    <a:gd name="T25" fmla="*/ 1 h 1188"/>
                    <a:gd name="T26" fmla="*/ 1 w 642"/>
                    <a:gd name="T27" fmla="*/ 1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0" name="Freeform 33">
                  <a:extLst>
                    <a:ext uri="{FF2B5EF4-FFF2-40B4-BE49-F238E27FC236}">
                      <a16:creationId xmlns:a16="http://schemas.microsoft.com/office/drawing/2014/main" id="{C284A446-A0E0-4B99-970B-28E7E59AD218}"/>
                    </a:ext>
                  </a:extLst>
                </p:cNvPr>
                <p:cNvSpPr>
                  <a:spLocks/>
                </p:cNvSpPr>
                <p:nvPr userDrawn="1"/>
              </p:nvSpPr>
              <p:spPr bwMode="auto">
                <a:xfrm>
                  <a:off x="578" y="3650"/>
                  <a:ext cx="96" cy="252"/>
                </a:xfrm>
                <a:custGeom>
                  <a:avLst/>
                  <a:gdLst>
                    <a:gd name="T0" fmla="*/ 0 w 192"/>
                    <a:gd name="T1" fmla="*/ 1 h 504"/>
                    <a:gd name="T2" fmla="*/ 1 w 192"/>
                    <a:gd name="T3" fmla="*/ 1 h 504"/>
                    <a:gd name="T4" fmla="*/ 1 w 192"/>
                    <a:gd name="T5" fmla="*/ 1 h 504"/>
                    <a:gd name="T6" fmla="*/ 1 w 192"/>
                    <a:gd name="T7" fmla="*/ 1 h 504"/>
                    <a:gd name="T8" fmla="*/ 1 w 192"/>
                    <a:gd name="T9" fmla="*/ 1 h 504"/>
                    <a:gd name="T10" fmla="*/ 1 w 192"/>
                    <a:gd name="T11" fmla="*/ 1 h 504"/>
                    <a:gd name="T12" fmla="*/ 1 w 192"/>
                    <a:gd name="T13" fmla="*/ 1 h 504"/>
                    <a:gd name="T14" fmla="*/ 1 w 192"/>
                    <a:gd name="T15" fmla="*/ 1 h 504"/>
                    <a:gd name="T16" fmla="*/ 1 w 192"/>
                    <a:gd name="T17" fmla="*/ 0 h 504"/>
                    <a:gd name="T18" fmla="*/ 0 w 192"/>
                    <a:gd name="T19" fmla="*/ 1 h 504"/>
                    <a:gd name="T20" fmla="*/ 0 w 192"/>
                    <a:gd name="T21" fmla="*/ 1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1" name="Freeform 34">
                  <a:extLst>
                    <a:ext uri="{FF2B5EF4-FFF2-40B4-BE49-F238E27FC236}">
                      <a16:creationId xmlns:a16="http://schemas.microsoft.com/office/drawing/2014/main" id="{70BC5344-ABCF-42BF-AC06-4EB8DA05CBB7}"/>
                    </a:ext>
                  </a:extLst>
                </p:cNvPr>
                <p:cNvSpPr>
                  <a:spLocks/>
                </p:cNvSpPr>
                <p:nvPr userDrawn="1"/>
              </p:nvSpPr>
              <p:spPr bwMode="auto">
                <a:xfrm>
                  <a:off x="328" y="3630"/>
                  <a:ext cx="195" cy="135"/>
                </a:xfrm>
                <a:custGeom>
                  <a:avLst/>
                  <a:gdLst>
                    <a:gd name="T0" fmla="*/ 1 w 390"/>
                    <a:gd name="T1" fmla="*/ 0 h 269"/>
                    <a:gd name="T2" fmla="*/ 1 w 390"/>
                    <a:gd name="T3" fmla="*/ 1 h 269"/>
                    <a:gd name="T4" fmla="*/ 1 w 390"/>
                    <a:gd name="T5" fmla="*/ 1 h 269"/>
                    <a:gd name="T6" fmla="*/ 0 w 390"/>
                    <a:gd name="T7" fmla="*/ 1 h 269"/>
                    <a:gd name="T8" fmla="*/ 0 w 390"/>
                    <a:gd name="T9" fmla="*/ 1 h 269"/>
                    <a:gd name="T10" fmla="*/ 1 w 390"/>
                    <a:gd name="T11" fmla="*/ 1 h 269"/>
                    <a:gd name="T12" fmla="*/ 1 w 390"/>
                    <a:gd name="T13" fmla="*/ 1 h 269"/>
                    <a:gd name="T14" fmla="*/ 1 w 390"/>
                    <a:gd name="T15" fmla="*/ 1 h 269"/>
                    <a:gd name="T16" fmla="*/ 1 w 390"/>
                    <a:gd name="T17" fmla="*/ 1 h 269"/>
                    <a:gd name="T18" fmla="*/ 1 w 390"/>
                    <a:gd name="T19" fmla="*/ 1 h 269"/>
                    <a:gd name="T20" fmla="*/ 1 w 390"/>
                    <a:gd name="T21" fmla="*/ 1 h 269"/>
                    <a:gd name="T22" fmla="*/ 1 w 390"/>
                    <a:gd name="T23" fmla="*/ 0 h 269"/>
                    <a:gd name="T24" fmla="*/ 1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2" name="Freeform 35">
                  <a:extLst>
                    <a:ext uri="{FF2B5EF4-FFF2-40B4-BE49-F238E27FC236}">
                      <a16:creationId xmlns:a16="http://schemas.microsoft.com/office/drawing/2014/main" id="{E21E9B8D-5D30-482D-888F-60D0AC809FE4}"/>
                    </a:ext>
                  </a:extLst>
                </p:cNvPr>
                <p:cNvSpPr>
                  <a:spLocks/>
                </p:cNvSpPr>
                <p:nvPr userDrawn="1"/>
              </p:nvSpPr>
              <p:spPr bwMode="auto">
                <a:xfrm>
                  <a:off x="658" y="3538"/>
                  <a:ext cx="471" cy="212"/>
                </a:xfrm>
                <a:custGeom>
                  <a:avLst/>
                  <a:gdLst>
                    <a:gd name="T0" fmla="*/ 0 w 941"/>
                    <a:gd name="T1" fmla="*/ 1 h 424"/>
                    <a:gd name="T2" fmla="*/ 1 w 941"/>
                    <a:gd name="T3" fmla="*/ 0 h 424"/>
                    <a:gd name="T4" fmla="*/ 1 w 941"/>
                    <a:gd name="T5" fmla="*/ 1 h 424"/>
                    <a:gd name="T6" fmla="*/ 1 w 941"/>
                    <a:gd name="T7" fmla="*/ 1 h 424"/>
                    <a:gd name="T8" fmla="*/ 1 w 941"/>
                    <a:gd name="T9" fmla="*/ 1 h 424"/>
                    <a:gd name="T10" fmla="*/ 1 w 941"/>
                    <a:gd name="T11" fmla="*/ 1 h 424"/>
                    <a:gd name="T12" fmla="*/ 1 w 941"/>
                    <a:gd name="T13" fmla="*/ 1 h 424"/>
                    <a:gd name="T14" fmla="*/ 1 w 941"/>
                    <a:gd name="T15" fmla="*/ 1 h 424"/>
                    <a:gd name="T16" fmla="*/ 1 w 941"/>
                    <a:gd name="T17" fmla="*/ 1 h 424"/>
                    <a:gd name="T18" fmla="*/ 1 w 941"/>
                    <a:gd name="T19" fmla="*/ 1 h 424"/>
                    <a:gd name="T20" fmla="*/ 0 w 941"/>
                    <a:gd name="T21" fmla="*/ 1 h 424"/>
                    <a:gd name="T22" fmla="*/ 0 w 941"/>
                    <a:gd name="T23" fmla="*/ 1 h 424"/>
                    <a:gd name="T24" fmla="*/ 0 w 941"/>
                    <a:gd name="T25" fmla="*/ 1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3" name="Freeform 36">
                  <a:extLst>
                    <a:ext uri="{FF2B5EF4-FFF2-40B4-BE49-F238E27FC236}">
                      <a16:creationId xmlns:a16="http://schemas.microsoft.com/office/drawing/2014/main" id="{8F51B757-9C14-41B6-9CEC-3FFFF22CDC5D}"/>
                    </a:ext>
                  </a:extLst>
                </p:cNvPr>
                <p:cNvSpPr>
                  <a:spLocks/>
                </p:cNvSpPr>
                <p:nvPr userDrawn="1"/>
              </p:nvSpPr>
              <p:spPr bwMode="auto">
                <a:xfrm>
                  <a:off x="717" y="3606"/>
                  <a:ext cx="245" cy="86"/>
                </a:xfrm>
                <a:custGeom>
                  <a:avLst/>
                  <a:gdLst>
                    <a:gd name="T0" fmla="*/ 0 w 488"/>
                    <a:gd name="T1" fmla="*/ 0 h 173"/>
                    <a:gd name="T2" fmla="*/ 1 w 488"/>
                    <a:gd name="T3" fmla="*/ 0 h 173"/>
                    <a:gd name="T4" fmla="*/ 1 w 488"/>
                    <a:gd name="T5" fmla="*/ 0 h 173"/>
                    <a:gd name="T6" fmla="*/ 1 w 488"/>
                    <a:gd name="T7" fmla="*/ 0 h 173"/>
                    <a:gd name="T8" fmla="*/ 1 w 488"/>
                    <a:gd name="T9" fmla="*/ 0 h 173"/>
                    <a:gd name="T10" fmla="*/ 1 w 488"/>
                    <a:gd name="T11" fmla="*/ 0 h 173"/>
                    <a:gd name="T12" fmla="*/ 1 w 488"/>
                    <a:gd name="T13" fmla="*/ 0 h 173"/>
                    <a:gd name="T14" fmla="*/ 1 w 488"/>
                    <a:gd name="T15" fmla="*/ 0 h 173"/>
                    <a:gd name="T16" fmla="*/ 1 w 488"/>
                    <a:gd name="T17" fmla="*/ 0 h 173"/>
                    <a:gd name="T18" fmla="*/ 1 w 488"/>
                    <a:gd name="T19" fmla="*/ 0 h 173"/>
                    <a:gd name="T20" fmla="*/ 1 w 488"/>
                    <a:gd name="T21" fmla="*/ 0 h 173"/>
                    <a:gd name="T22" fmla="*/ 1 w 488"/>
                    <a:gd name="T23" fmla="*/ 0 h 173"/>
                    <a:gd name="T24" fmla="*/ 1 w 488"/>
                    <a:gd name="T25" fmla="*/ 0 h 173"/>
                    <a:gd name="T26" fmla="*/ 1 w 488"/>
                    <a:gd name="T27" fmla="*/ 0 h 173"/>
                    <a:gd name="T28" fmla="*/ 0 w 488"/>
                    <a:gd name="T29" fmla="*/ 0 h 173"/>
                    <a:gd name="T30" fmla="*/ 0 w 488"/>
                    <a:gd name="T31" fmla="*/ 0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nvGrpSpPr>
          <p:cNvPr id="1035" name="Group 37">
            <a:extLst>
              <a:ext uri="{FF2B5EF4-FFF2-40B4-BE49-F238E27FC236}">
                <a16:creationId xmlns:a16="http://schemas.microsoft.com/office/drawing/2014/main" id="{6F1971E7-E718-4C0E-9EBA-FE10A1D6D303}"/>
              </a:ext>
            </a:extLst>
          </p:cNvPr>
          <p:cNvGrpSpPr>
            <a:grpSpLocks/>
          </p:cNvGrpSpPr>
          <p:nvPr/>
        </p:nvGrpSpPr>
        <p:grpSpPr bwMode="auto">
          <a:xfrm>
            <a:off x="8680450" y="2116138"/>
            <a:ext cx="385763" cy="4308475"/>
            <a:chOff x="5468" y="1333"/>
            <a:chExt cx="243" cy="2714"/>
          </a:xfrm>
        </p:grpSpPr>
        <p:sp>
          <p:nvSpPr>
            <p:cNvPr id="1049" name="Freeform 38">
              <a:extLst>
                <a:ext uri="{FF2B5EF4-FFF2-40B4-BE49-F238E27FC236}">
                  <a16:creationId xmlns:a16="http://schemas.microsoft.com/office/drawing/2014/main" id="{7E98573F-7F65-42FF-9944-A0BA81B35313}"/>
                </a:ext>
              </a:extLst>
            </p:cNvPr>
            <p:cNvSpPr>
              <a:spLocks/>
            </p:cNvSpPr>
            <p:nvPr userDrawn="1"/>
          </p:nvSpPr>
          <p:spPr bwMode="auto">
            <a:xfrm flipH="1">
              <a:off x="5468" y="2620"/>
              <a:ext cx="205" cy="1427"/>
            </a:xfrm>
            <a:custGeom>
              <a:avLst/>
              <a:gdLst>
                <a:gd name="T0" fmla="*/ 0 w 772"/>
                <a:gd name="T1" fmla="*/ 0 h 3266"/>
                <a:gd name="T2" fmla="*/ 0 w 772"/>
                <a:gd name="T3" fmla="*/ 0 h 3266"/>
                <a:gd name="T4" fmla="*/ 0 w 772"/>
                <a:gd name="T5" fmla="*/ 0 h 3266"/>
                <a:gd name="T6" fmla="*/ 0 w 772"/>
                <a:gd name="T7" fmla="*/ 0 h 3266"/>
                <a:gd name="T8" fmla="*/ 0 w 772"/>
                <a:gd name="T9" fmla="*/ 0 h 3266"/>
                <a:gd name="T10" fmla="*/ 0 w 772"/>
                <a:gd name="T11" fmla="*/ 0 h 3266"/>
                <a:gd name="T12" fmla="*/ 0 w 772"/>
                <a:gd name="T13" fmla="*/ 0 h 3266"/>
                <a:gd name="T14" fmla="*/ 0 w 772"/>
                <a:gd name="T15" fmla="*/ 0 h 3266"/>
                <a:gd name="T16" fmla="*/ 0 w 772"/>
                <a:gd name="T17" fmla="*/ 0 h 3266"/>
                <a:gd name="T18" fmla="*/ 0 w 772"/>
                <a:gd name="T19" fmla="*/ 0 h 3266"/>
                <a:gd name="T20" fmla="*/ 0 w 772"/>
                <a:gd name="T21" fmla="*/ 0 h 3266"/>
                <a:gd name="T22" fmla="*/ 0 w 772"/>
                <a:gd name="T23" fmla="*/ 0 h 3266"/>
                <a:gd name="T24" fmla="*/ 0 w 772"/>
                <a:gd name="T25" fmla="*/ 0 h 3266"/>
                <a:gd name="T26" fmla="*/ 0 w 772"/>
                <a:gd name="T27" fmla="*/ 0 h 3266"/>
                <a:gd name="T28" fmla="*/ 0 w 772"/>
                <a:gd name="T29" fmla="*/ 0 h 3266"/>
                <a:gd name="T30" fmla="*/ 0 w 772"/>
                <a:gd name="T31" fmla="*/ 0 h 3266"/>
                <a:gd name="T32" fmla="*/ 0 w 772"/>
                <a:gd name="T33" fmla="*/ 0 h 3266"/>
                <a:gd name="T34" fmla="*/ 0 w 772"/>
                <a:gd name="T35" fmla="*/ 0 h 3266"/>
                <a:gd name="T36" fmla="*/ 0 w 772"/>
                <a:gd name="T37" fmla="*/ 0 h 3266"/>
                <a:gd name="T38" fmla="*/ 0 w 772"/>
                <a:gd name="T39" fmla="*/ 0 h 3266"/>
                <a:gd name="T40" fmla="*/ 0 w 772"/>
                <a:gd name="T41" fmla="*/ 0 h 3266"/>
                <a:gd name="T42" fmla="*/ 0 w 772"/>
                <a:gd name="T43" fmla="*/ 0 h 3266"/>
                <a:gd name="T44" fmla="*/ 0 w 772"/>
                <a:gd name="T45" fmla="*/ 0 h 3266"/>
                <a:gd name="T46" fmla="*/ 0 w 772"/>
                <a:gd name="T47" fmla="*/ 0 h 3266"/>
                <a:gd name="T48" fmla="*/ 0 w 772"/>
                <a:gd name="T49" fmla="*/ 0 h 3266"/>
                <a:gd name="T50" fmla="*/ 0 w 772"/>
                <a:gd name="T51" fmla="*/ 0 h 3266"/>
                <a:gd name="T52" fmla="*/ 0 w 772"/>
                <a:gd name="T53" fmla="*/ 0 h 3266"/>
                <a:gd name="T54" fmla="*/ 0 w 772"/>
                <a:gd name="T55" fmla="*/ 0 h 3266"/>
                <a:gd name="T56" fmla="*/ 0 w 772"/>
                <a:gd name="T57" fmla="*/ 0 h 3266"/>
                <a:gd name="T58" fmla="*/ 0 w 772"/>
                <a:gd name="T59" fmla="*/ 0 h 3266"/>
                <a:gd name="T60" fmla="*/ 0 w 772"/>
                <a:gd name="T61" fmla="*/ 0 h 3266"/>
                <a:gd name="T62" fmla="*/ 0 w 772"/>
                <a:gd name="T63" fmla="*/ 0 h 3266"/>
                <a:gd name="T64" fmla="*/ 0 w 772"/>
                <a:gd name="T65" fmla="*/ 0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0" name="Freeform 39">
              <a:extLst>
                <a:ext uri="{FF2B5EF4-FFF2-40B4-BE49-F238E27FC236}">
                  <a16:creationId xmlns:a16="http://schemas.microsoft.com/office/drawing/2014/main" id="{A1161501-FD03-4C75-9D35-CA93FB43A6CA}"/>
                </a:ext>
              </a:extLst>
            </p:cNvPr>
            <p:cNvSpPr>
              <a:spLocks/>
            </p:cNvSpPr>
            <p:nvPr userDrawn="1"/>
          </p:nvSpPr>
          <p:spPr bwMode="auto">
            <a:xfrm flipH="1">
              <a:off x="5506" y="1333"/>
              <a:ext cx="205" cy="1633"/>
            </a:xfrm>
            <a:custGeom>
              <a:avLst/>
              <a:gdLst>
                <a:gd name="T0" fmla="*/ 0 w 772"/>
                <a:gd name="T1" fmla="*/ 1 h 3266"/>
                <a:gd name="T2" fmla="*/ 0 w 772"/>
                <a:gd name="T3" fmla="*/ 1 h 3266"/>
                <a:gd name="T4" fmla="*/ 0 w 772"/>
                <a:gd name="T5" fmla="*/ 1 h 3266"/>
                <a:gd name="T6" fmla="*/ 0 w 772"/>
                <a:gd name="T7" fmla="*/ 1 h 3266"/>
                <a:gd name="T8" fmla="*/ 0 w 772"/>
                <a:gd name="T9" fmla="*/ 1 h 3266"/>
                <a:gd name="T10" fmla="*/ 0 w 772"/>
                <a:gd name="T11" fmla="*/ 1 h 3266"/>
                <a:gd name="T12" fmla="*/ 0 w 772"/>
                <a:gd name="T13" fmla="*/ 1 h 3266"/>
                <a:gd name="T14" fmla="*/ 0 w 772"/>
                <a:gd name="T15" fmla="*/ 1 h 3266"/>
                <a:gd name="T16" fmla="*/ 0 w 772"/>
                <a:gd name="T17" fmla="*/ 1 h 3266"/>
                <a:gd name="T18" fmla="*/ 0 w 772"/>
                <a:gd name="T19" fmla="*/ 1 h 3266"/>
                <a:gd name="T20" fmla="*/ 0 w 772"/>
                <a:gd name="T21" fmla="*/ 1 h 3266"/>
                <a:gd name="T22" fmla="*/ 0 w 772"/>
                <a:gd name="T23" fmla="*/ 1 h 3266"/>
                <a:gd name="T24" fmla="*/ 0 w 772"/>
                <a:gd name="T25" fmla="*/ 1 h 3266"/>
                <a:gd name="T26" fmla="*/ 0 w 772"/>
                <a:gd name="T27" fmla="*/ 1 h 3266"/>
                <a:gd name="T28" fmla="*/ 0 w 772"/>
                <a:gd name="T29" fmla="*/ 1 h 3266"/>
                <a:gd name="T30" fmla="*/ 0 w 772"/>
                <a:gd name="T31" fmla="*/ 0 h 3266"/>
                <a:gd name="T32" fmla="*/ 0 w 772"/>
                <a:gd name="T33" fmla="*/ 1 h 3266"/>
                <a:gd name="T34" fmla="*/ 0 w 772"/>
                <a:gd name="T35" fmla="*/ 1 h 3266"/>
                <a:gd name="T36" fmla="*/ 0 w 772"/>
                <a:gd name="T37" fmla="*/ 1 h 3266"/>
                <a:gd name="T38" fmla="*/ 0 w 772"/>
                <a:gd name="T39" fmla="*/ 1 h 3266"/>
                <a:gd name="T40" fmla="*/ 0 w 772"/>
                <a:gd name="T41" fmla="*/ 1 h 3266"/>
                <a:gd name="T42" fmla="*/ 0 w 772"/>
                <a:gd name="T43" fmla="*/ 1 h 3266"/>
                <a:gd name="T44" fmla="*/ 0 w 772"/>
                <a:gd name="T45" fmla="*/ 1 h 3266"/>
                <a:gd name="T46" fmla="*/ 0 w 772"/>
                <a:gd name="T47" fmla="*/ 1 h 3266"/>
                <a:gd name="T48" fmla="*/ 0 w 772"/>
                <a:gd name="T49" fmla="*/ 1 h 3266"/>
                <a:gd name="T50" fmla="*/ 0 w 772"/>
                <a:gd name="T51" fmla="*/ 1 h 3266"/>
                <a:gd name="T52" fmla="*/ 0 w 772"/>
                <a:gd name="T53" fmla="*/ 1 h 3266"/>
                <a:gd name="T54" fmla="*/ 0 w 772"/>
                <a:gd name="T55" fmla="*/ 1 h 3266"/>
                <a:gd name="T56" fmla="*/ 0 w 772"/>
                <a:gd name="T57" fmla="*/ 1 h 3266"/>
                <a:gd name="T58" fmla="*/ 0 w 772"/>
                <a:gd name="T59" fmla="*/ 1 h 3266"/>
                <a:gd name="T60" fmla="*/ 0 w 772"/>
                <a:gd name="T61" fmla="*/ 1 h 3266"/>
                <a:gd name="T62" fmla="*/ 0 w 772"/>
                <a:gd name="T63" fmla="*/ 1 h 3266"/>
                <a:gd name="T64" fmla="*/ 0 w 772"/>
                <a:gd name="T65" fmla="*/ 1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36" name="Group 40">
            <a:extLst>
              <a:ext uri="{FF2B5EF4-FFF2-40B4-BE49-F238E27FC236}">
                <a16:creationId xmlns:a16="http://schemas.microsoft.com/office/drawing/2014/main" id="{FE41FCC6-B508-4EF4-94AA-880F0FE0070D}"/>
              </a:ext>
            </a:extLst>
          </p:cNvPr>
          <p:cNvGrpSpPr>
            <a:grpSpLocks/>
          </p:cNvGrpSpPr>
          <p:nvPr/>
        </p:nvGrpSpPr>
        <p:grpSpPr bwMode="auto">
          <a:xfrm>
            <a:off x="7318375" y="90488"/>
            <a:ext cx="2133600" cy="1911350"/>
            <a:chOff x="4610" y="57"/>
            <a:chExt cx="1344" cy="1204"/>
          </a:xfrm>
        </p:grpSpPr>
        <p:grpSp>
          <p:nvGrpSpPr>
            <p:cNvPr id="1037" name="Group 41">
              <a:extLst>
                <a:ext uri="{FF2B5EF4-FFF2-40B4-BE49-F238E27FC236}">
                  <a16:creationId xmlns:a16="http://schemas.microsoft.com/office/drawing/2014/main" id="{9EFCFFBA-8EA3-4014-87D2-7D7CC61995C3}"/>
                </a:ext>
              </a:extLst>
            </p:cNvPr>
            <p:cNvGrpSpPr>
              <a:grpSpLocks/>
            </p:cNvGrpSpPr>
            <p:nvPr userDrawn="1"/>
          </p:nvGrpSpPr>
          <p:grpSpPr bwMode="auto">
            <a:xfrm>
              <a:off x="4610" y="57"/>
              <a:ext cx="1344" cy="1204"/>
              <a:chOff x="4610" y="57"/>
              <a:chExt cx="1344" cy="1204"/>
            </a:xfrm>
          </p:grpSpPr>
          <p:sp>
            <p:nvSpPr>
              <p:cNvPr id="1039" name="Freeform 42">
                <a:extLst>
                  <a:ext uri="{FF2B5EF4-FFF2-40B4-BE49-F238E27FC236}">
                    <a16:creationId xmlns:a16="http://schemas.microsoft.com/office/drawing/2014/main" id="{57015620-E460-421C-B242-84149A40456D}"/>
                  </a:ext>
                </a:extLst>
              </p:cNvPr>
              <p:cNvSpPr>
                <a:spLocks/>
              </p:cNvSpPr>
              <p:nvPr userDrawn="1"/>
            </p:nvSpPr>
            <p:spPr bwMode="auto">
              <a:xfrm rot="-3172564">
                <a:off x="5430" y="1086"/>
                <a:ext cx="62" cy="288"/>
              </a:xfrm>
              <a:custGeom>
                <a:avLst/>
                <a:gdLst>
                  <a:gd name="T0" fmla="*/ 0 w 245"/>
                  <a:gd name="T1" fmla="*/ 0 h 806"/>
                  <a:gd name="T2" fmla="*/ 0 w 245"/>
                  <a:gd name="T3" fmla="*/ 0 h 806"/>
                  <a:gd name="T4" fmla="*/ 0 w 245"/>
                  <a:gd name="T5" fmla="*/ 0 h 806"/>
                  <a:gd name="T6" fmla="*/ 0 w 245"/>
                  <a:gd name="T7" fmla="*/ 0 h 806"/>
                  <a:gd name="T8" fmla="*/ 0 w 245"/>
                  <a:gd name="T9" fmla="*/ 0 h 806"/>
                  <a:gd name="T10" fmla="*/ 0 w 245"/>
                  <a:gd name="T11" fmla="*/ 0 h 806"/>
                  <a:gd name="T12" fmla="*/ 0 w 245"/>
                  <a:gd name="T13" fmla="*/ 0 h 806"/>
                  <a:gd name="T14" fmla="*/ 0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40" name="Group 43">
                <a:extLst>
                  <a:ext uri="{FF2B5EF4-FFF2-40B4-BE49-F238E27FC236}">
                    <a16:creationId xmlns:a16="http://schemas.microsoft.com/office/drawing/2014/main" id="{C258F206-269F-4CC2-B750-B9D57A306A0A}"/>
                  </a:ext>
                </a:extLst>
              </p:cNvPr>
              <p:cNvGrpSpPr>
                <a:grpSpLocks/>
              </p:cNvGrpSpPr>
              <p:nvPr userDrawn="1"/>
            </p:nvGrpSpPr>
            <p:grpSpPr bwMode="auto">
              <a:xfrm>
                <a:off x="4610" y="57"/>
                <a:ext cx="1344" cy="985"/>
                <a:chOff x="4610" y="57"/>
                <a:chExt cx="1344" cy="985"/>
              </a:xfrm>
            </p:grpSpPr>
            <p:sp>
              <p:nvSpPr>
                <p:cNvPr id="1041" name="Freeform 44">
                  <a:extLst>
                    <a:ext uri="{FF2B5EF4-FFF2-40B4-BE49-F238E27FC236}">
                      <a16:creationId xmlns:a16="http://schemas.microsoft.com/office/drawing/2014/main" id="{3A52EB98-8906-4C53-9C79-634EEE25575C}"/>
                    </a:ext>
                  </a:extLst>
                </p:cNvPr>
                <p:cNvSpPr>
                  <a:spLocks/>
                </p:cNvSpPr>
                <p:nvPr userDrawn="1"/>
              </p:nvSpPr>
              <p:spPr bwMode="auto">
                <a:xfrm rot="-3172564">
                  <a:off x="4966" y="71"/>
                  <a:ext cx="153" cy="125"/>
                </a:xfrm>
                <a:custGeom>
                  <a:avLst/>
                  <a:gdLst>
                    <a:gd name="T0" fmla="*/ 0 w 604"/>
                    <a:gd name="T1" fmla="*/ 0 h 349"/>
                    <a:gd name="T2" fmla="*/ 0 w 604"/>
                    <a:gd name="T3" fmla="*/ 0 h 349"/>
                    <a:gd name="T4" fmla="*/ 0 w 604"/>
                    <a:gd name="T5" fmla="*/ 0 h 349"/>
                    <a:gd name="T6" fmla="*/ 0 w 604"/>
                    <a:gd name="T7" fmla="*/ 0 h 349"/>
                    <a:gd name="T8" fmla="*/ 0 w 604"/>
                    <a:gd name="T9" fmla="*/ 0 h 349"/>
                    <a:gd name="T10" fmla="*/ 0 w 604"/>
                    <a:gd name="T11" fmla="*/ 0 h 349"/>
                    <a:gd name="T12" fmla="*/ 0 w 604"/>
                    <a:gd name="T13" fmla="*/ 0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45">
                  <a:extLst>
                    <a:ext uri="{FF2B5EF4-FFF2-40B4-BE49-F238E27FC236}">
                      <a16:creationId xmlns:a16="http://schemas.microsoft.com/office/drawing/2014/main" id="{6BFD9D01-E6C8-4FDC-8834-0040CA470DD7}"/>
                    </a:ext>
                  </a:extLst>
                </p:cNvPr>
                <p:cNvSpPr>
                  <a:spLocks/>
                </p:cNvSpPr>
                <p:nvPr userDrawn="1"/>
              </p:nvSpPr>
              <p:spPr bwMode="auto">
                <a:xfrm rot="-3172564">
                  <a:off x="5048" y="332"/>
                  <a:ext cx="269" cy="438"/>
                </a:xfrm>
                <a:custGeom>
                  <a:avLst/>
                  <a:gdLst>
                    <a:gd name="T0" fmla="*/ 0 w 1064"/>
                    <a:gd name="T1" fmla="*/ 0 h 1230"/>
                    <a:gd name="T2" fmla="*/ 0 w 1064"/>
                    <a:gd name="T3" fmla="*/ 0 h 1230"/>
                    <a:gd name="T4" fmla="*/ 0 w 1064"/>
                    <a:gd name="T5" fmla="*/ 0 h 1230"/>
                    <a:gd name="T6" fmla="*/ 0 w 1064"/>
                    <a:gd name="T7" fmla="*/ 0 h 1230"/>
                    <a:gd name="T8" fmla="*/ 0 w 1064"/>
                    <a:gd name="T9" fmla="*/ 0 h 1230"/>
                    <a:gd name="T10" fmla="*/ 0 w 1064"/>
                    <a:gd name="T11" fmla="*/ 0 h 1230"/>
                    <a:gd name="T12" fmla="*/ 0 w 1064"/>
                    <a:gd name="T13" fmla="*/ 0 h 1230"/>
                    <a:gd name="T14" fmla="*/ 0 w 1064"/>
                    <a:gd name="T15" fmla="*/ 0 h 1230"/>
                    <a:gd name="T16" fmla="*/ 0 w 1064"/>
                    <a:gd name="T17" fmla="*/ 0 h 1230"/>
                    <a:gd name="T18" fmla="*/ 0 w 1064"/>
                    <a:gd name="T19" fmla="*/ 0 h 1230"/>
                    <a:gd name="T20" fmla="*/ 0 w 1064"/>
                    <a:gd name="T21" fmla="*/ 0 h 1230"/>
                    <a:gd name="T22" fmla="*/ 0 w 1064"/>
                    <a:gd name="T23" fmla="*/ 0 h 1230"/>
                    <a:gd name="T24" fmla="*/ 0 w 1064"/>
                    <a:gd name="T25" fmla="*/ 0 h 1230"/>
                    <a:gd name="T26" fmla="*/ 0 w 1064"/>
                    <a:gd name="T27" fmla="*/ 0 h 1230"/>
                    <a:gd name="T28" fmla="*/ 0 w 1064"/>
                    <a:gd name="T29" fmla="*/ 0 h 1230"/>
                    <a:gd name="T30" fmla="*/ 0 w 1064"/>
                    <a:gd name="T31" fmla="*/ 0 h 1230"/>
                    <a:gd name="T32" fmla="*/ 0 w 1064"/>
                    <a:gd name="T33" fmla="*/ 0 h 1230"/>
                    <a:gd name="T34" fmla="*/ 0 w 1064"/>
                    <a:gd name="T35" fmla="*/ 0 h 1230"/>
                    <a:gd name="T36" fmla="*/ 0 w 1064"/>
                    <a:gd name="T37" fmla="*/ 0 h 1230"/>
                    <a:gd name="T38" fmla="*/ 0 w 1064"/>
                    <a:gd name="T39" fmla="*/ 0 h 1230"/>
                    <a:gd name="T40" fmla="*/ 0 w 1064"/>
                    <a:gd name="T41" fmla="*/ 0 h 1230"/>
                    <a:gd name="T42" fmla="*/ 0 w 1064"/>
                    <a:gd name="T43" fmla="*/ 0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46">
                  <a:extLst>
                    <a:ext uri="{FF2B5EF4-FFF2-40B4-BE49-F238E27FC236}">
                      <a16:creationId xmlns:a16="http://schemas.microsoft.com/office/drawing/2014/main" id="{A5FA8E07-B126-4DC5-B1F2-07749FD281C8}"/>
                    </a:ext>
                  </a:extLst>
                </p:cNvPr>
                <p:cNvSpPr>
                  <a:spLocks/>
                </p:cNvSpPr>
                <p:nvPr userDrawn="1"/>
              </p:nvSpPr>
              <p:spPr bwMode="auto">
                <a:xfrm rot="-3172564">
                  <a:off x="4858" y="182"/>
                  <a:ext cx="505" cy="898"/>
                </a:xfrm>
                <a:custGeom>
                  <a:avLst/>
                  <a:gdLst>
                    <a:gd name="T0" fmla="*/ 0 w 2002"/>
                    <a:gd name="T1" fmla="*/ 0 h 2521"/>
                    <a:gd name="T2" fmla="*/ 0 w 2002"/>
                    <a:gd name="T3" fmla="*/ 0 h 2521"/>
                    <a:gd name="T4" fmla="*/ 0 w 2002"/>
                    <a:gd name="T5" fmla="*/ 0 h 2521"/>
                    <a:gd name="T6" fmla="*/ 0 w 2002"/>
                    <a:gd name="T7" fmla="*/ 0 h 2521"/>
                    <a:gd name="T8" fmla="*/ 0 w 2002"/>
                    <a:gd name="T9" fmla="*/ 0 h 2521"/>
                    <a:gd name="T10" fmla="*/ 0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47">
                  <a:extLst>
                    <a:ext uri="{FF2B5EF4-FFF2-40B4-BE49-F238E27FC236}">
                      <a16:creationId xmlns:a16="http://schemas.microsoft.com/office/drawing/2014/main" id="{69CA0650-6AC0-4BB9-9A00-41A0CF2299E8}"/>
                    </a:ext>
                  </a:extLst>
                </p:cNvPr>
                <p:cNvSpPr>
                  <a:spLocks/>
                </p:cNvSpPr>
                <p:nvPr userDrawn="1"/>
              </p:nvSpPr>
              <p:spPr bwMode="auto">
                <a:xfrm rot="-3172564">
                  <a:off x="4903" y="-19"/>
                  <a:ext cx="758" cy="1344"/>
                </a:xfrm>
                <a:custGeom>
                  <a:avLst/>
                  <a:gdLst>
                    <a:gd name="T0" fmla="*/ 0 w 3007"/>
                    <a:gd name="T1" fmla="*/ 0 h 3771"/>
                    <a:gd name="T2" fmla="*/ 0 w 3007"/>
                    <a:gd name="T3" fmla="*/ 0 h 3771"/>
                    <a:gd name="T4" fmla="*/ 0 w 3007"/>
                    <a:gd name="T5" fmla="*/ 0 h 3771"/>
                    <a:gd name="T6" fmla="*/ 0 w 3007"/>
                    <a:gd name="T7" fmla="*/ 0 h 3771"/>
                    <a:gd name="T8" fmla="*/ 0 w 3007"/>
                    <a:gd name="T9" fmla="*/ 0 h 3771"/>
                    <a:gd name="T10" fmla="*/ 0 w 3007"/>
                    <a:gd name="T11" fmla="*/ 0 h 3771"/>
                    <a:gd name="T12" fmla="*/ 0 w 3007"/>
                    <a:gd name="T13" fmla="*/ 0 h 3771"/>
                    <a:gd name="T14" fmla="*/ 0 w 3007"/>
                    <a:gd name="T15" fmla="*/ 0 h 3771"/>
                    <a:gd name="T16" fmla="*/ 0 w 3007"/>
                    <a:gd name="T17" fmla="*/ 0 h 3771"/>
                    <a:gd name="T18" fmla="*/ 0 w 3007"/>
                    <a:gd name="T19" fmla="*/ 0 h 3771"/>
                    <a:gd name="T20" fmla="*/ 0 w 3007"/>
                    <a:gd name="T21" fmla="*/ 0 h 3771"/>
                    <a:gd name="T22" fmla="*/ 0 w 3007"/>
                    <a:gd name="T23" fmla="*/ 0 h 3771"/>
                    <a:gd name="T24" fmla="*/ 0 w 3007"/>
                    <a:gd name="T25" fmla="*/ 0 h 3771"/>
                    <a:gd name="T26" fmla="*/ 0 w 3007"/>
                    <a:gd name="T27" fmla="*/ 0 h 3771"/>
                    <a:gd name="T28" fmla="*/ 0 w 3007"/>
                    <a:gd name="T29" fmla="*/ 0 h 3771"/>
                    <a:gd name="T30" fmla="*/ 0 w 3007"/>
                    <a:gd name="T31" fmla="*/ 0 h 3771"/>
                    <a:gd name="T32" fmla="*/ 0 w 3007"/>
                    <a:gd name="T33" fmla="*/ 0 h 3771"/>
                    <a:gd name="T34" fmla="*/ 0 w 3007"/>
                    <a:gd name="T35" fmla="*/ 0 h 3771"/>
                    <a:gd name="T36" fmla="*/ 0 w 3007"/>
                    <a:gd name="T37" fmla="*/ 0 h 3771"/>
                    <a:gd name="T38" fmla="*/ 0 w 3007"/>
                    <a:gd name="T39" fmla="*/ 0 h 3771"/>
                    <a:gd name="T40" fmla="*/ 0 w 3007"/>
                    <a:gd name="T41" fmla="*/ 0 h 3771"/>
                    <a:gd name="T42" fmla="*/ 0 w 3007"/>
                    <a:gd name="T43" fmla="*/ 0 h 3771"/>
                    <a:gd name="T44" fmla="*/ 0 w 3007"/>
                    <a:gd name="T45" fmla="*/ 0 h 3771"/>
                    <a:gd name="T46" fmla="*/ 0 w 3007"/>
                    <a:gd name="T47" fmla="*/ 0 h 3771"/>
                    <a:gd name="T48" fmla="*/ 0 w 3007"/>
                    <a:gd name="T49" fmla="*/ 0 h 3771"/>
                    <a:gd name="T50" fmla="*/ 0 w 3007"/>
                    <a:gd name="T51" fmla="*/ 0 h 3771"/>
                    <a:gd name="T52" fmla="*/ 0 w 3007"/>
                    <a:gd name="T53" fmla="*/ 0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48">
                  <a:extLst>
                    <a:ext uri="{FF2B5EF4-FFF2-40B4-BE49-F238E27FC236}">
                      <a16:creationId xmlns:a16="http://schemas.microsoft.com/office/drawing/2014/main" id="{3F352D7E-3B29-4C8D-AD3C-0BD38BB89F73}"/>
                    </a:ext>
                  </a:extLst>
                </p:cNvPr>
                <p:cNvSpPr>
                  <a:spLocks/>
                </p:cNvSpPr>
                <p:nvPr userDrawn="1"/>
              </p:nvSpPr>
              <p:spPr bwMode="auto">
                <a:xfrm rot="-3172564">
                  <a:off x="5297" y="897"/>
                  <a:ext cx="169" cy="122"/>
                </a:xfrm>
                <a:custGeom>
                  <a:avLst/>
                  <a:gdLst>
                    <a:gd name="T0" fmla="*/ 0 w 673"/>
                    <a:gd name="T1" fmla="*/ 0 h 342"/>
                    <a:gd name="T2" fmla="*/ 0 w 673"/>
                    <a:gd name="T3" fmla="*/ 0 h 342"/>
                    <a:gd name="T4" fmla="*/ 0 w 673"/>
                    <a:gd name="T5" fmla="*/ 0 h 342"/>
                    <a:gd name="T6" fmla="*/ 0 w 673"/>
                    <a:gd name="T7" fmla="*/ 0 h 342"/>
                    <a:gd name="T8" fmla="*/ 0 w 673"/>
                    <a:gd name="T9" fmla="*/ 0 h 342"/>
                    <a:gd name="T10" fmla="*/ 0 w 673"/>
                    <a:gd name="T11" fmla="*/ 0 h 342"/>
                    <a:gd name="T12" fmla="*/ 0 w 673"/>
                    <a:gd name="T13" fmla="*/ 0 h 342"/>
                    <a:gd name="T14" fmla="*/ 0 w 673"/>
                    <a:gd name="T15" fmla="*/ 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49">
                  <a:extLst>
                    <a:ext uri="{FF2B5EF4-FFF2-40B4-BE49-F238E27FC236}">
                      <a16:creationId xmlns:a16="http://schemas.microsoft.com/office/drawing/2014/main" id="{D2087DE7-9C47-41D7-895D-4F6FF99D7E7C}"/>
                    </a:ext>
                  </a:extLst>
                </p:cNvPr>
                <p:cNvSpPr>
                  <a:spLocks/>
                </p:cNvSpPr>
                <p:nvPr userDrawn="1"/>
              </p:nvSpPr>
              <p:spPr bwMode="auto">
                <a:xfrm rot="-3172564">
                  <a:off x="5253" y="806"/>
                  <a:ext cx="181" cy="144"/>
                </a:xfrm>
                <a:custGeom>
                  <a:avLst/>
                  <a:gdLst>
                    <a:gd name="T0" fmla="*/ 0 w 716"/>
                    <a:gd name="T1" fmla="*/ 0 h 403"/>
                    <a:gd name="T2" fmla="*/ 0 w 716"/>
                    <a:gd name="T3" fmla="*/ 0 h 403"/>
                    <a:gd name="T4" fmla="*/ 0 w 716"/>
                    <a:gd name="T5" fmla="*/ 0 h 403"/>
                    <a:gd name="T6" fmla="*/ 0 w 716"/>
                    <a:gd name="T7" fmla="*/ 0 h 403"/>
                    <a:gd name="T8" fmla="*/ 0 w 716"/>
                    <a:gd name="T9" fmla="*/ 0 h 403"/>
                    <a:gd name="T10" fmla="*/ 0 w 716"/>
                    <a:gd name="T11" fmla="*/ 0 h 403"/>
                    <a:gd name="T12" fmla="*/ 0 w 716"/>
                    <a:gd name="T13" fmla="*/ 0 h 403"/>
                    <a:gd name="T14" fmla="*/ 0 w 716"/>
                    <a:gd name="T15" fmla="*/ 0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50">
                  <a:extLst>
                    <a:ext uri="{FF2B5EF4-FFF2-40B4-BE49-F238E27FC236}">
                      <a16:creationId xmlns:a16="http://schemas.microsoft.com/office/drawing/2014/main" id="{0B8A97C2-6398-464E-9AE8-FB1EFB35FD01}"/>
                    </a:ext>
                  </a:extLst>
                </p:cNvPr>
                <p:cNvSpPr>
                  <a:spLocks/>
                </p:cNvSpPr>
                <p:nvPr userDrawn="1"/>
              </p:nvSpPr>
              <p:spPr bwMode="auto">
                <a:xfrm rot="-3172564">
                  <a:off x="4985" y="210"/>
                  <a:ext cx="181" cy="147"/>
                </a:xfrm>
                <a:custGeom>
                  <a:avLst/>
                  <a:gdLst>
                    <a:gd name="T0" fmla="*/ 0 w 717"/>
                    <a:gd name="T1" fmla="*/ 0 h 411"/>
                    <a:gd name="T2" fmla="*/ 0 w 717"/>
                    <a:gd name="T3" fmla="*/ 0 h 411"/>
                    <a:gd name="T4" fmla="*/ 0 w 717"/>
                    <a:gd name="T5" fmla="*/ 0 h 411"/>
                    <a:gd name="T6" fmla="*/ 0 w 717"/>
                    <a:gd name="T7" fmla="*/ 0 h 411"/>
                    <a:gd name="T8" fmla="*/ 0 w 717"/>
                    <a:gd name="T9" fmla="*/ 0 h 411"/>
                    <a:gd name="T10" fmla="*/ 0 w 717"/>
                    <a:gd name="T11" fmla="*/ 0 h 411"/>
                    <a:gd name="T12" fmla="*/ 0 w 717"/>
                    <a:gd name="T13" fmla="*/ 0 h 411"/>
                    <a:gd name="T14" fmla="*/ 0 w 717"/>
                    <a:gd name="T15" fmla="*/ 0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51">
                  <a:extLst>
                    <a:ext uri="{FF2B5EF4-FFF2-40B4-BE49-F238E27FC236}">
                      <a16:creationId xmlns:a16="http://schemas.microsoft.com/office/drawing/2014/main" id="{EF12E9F0-3486-418D-8F50-08C7E6C47079}"/>
                    </a:ext>
                  </a:extLst>
                </p:cNvPr>
                <p:cNvSpPr>
                  <a:spLocks/>
                </p:cNvSpPr>
                <p:nvPr userDrawn="1"/>
              </p:nvSpPr>
              <p:spPr bwMode="auto">
                <a:xfrm rot="-3172564">
                  <a:off x="4948" y="142"/>
                  <a:ext cx="179" cy="138"/>
                </a:xfrm>
                <a:custGeom>
                  <a:avLst/>
                  <a:gdLst>
                    <a:gd name="T0" fmla="*/ 0 w 709"/>
                    <a:gd name="T1" fmla="*/ 0 h 386"/>
                    <a:gd name="T2" fmla="*/ 0 w 709"/>
                    <a:gd name="T3" fmla="*/ 0 h 386"/>
                    <a:gd name="T4" fmla="*/ 0 w 709"/>
                    <a:gd name="T5" fmla="*/ 0 h 386"/>
                    <a:gd name="T6" fmla="*/ 0 w 709"/>
                    <a:gd name="T7" fmla="*/ 0 h 386"/>
                    <a:gd name="T8" fmla="*/ 0 w 709"/>
                    <a:gd name="T9" fmla="*/ 0 h 386"/>
                    <a:gd name="T10" fmla="*/ 0 w 709"/>
                    <a:gd name="T11" fmla="*/ 0 h 386"/>
                    <a:gd name="T12" fmla="*/ 0 w 709"/>
                    <a:gd name="T13" fmla="*/ 0 h 386"/>
                    <a:gd name="T14" fmla="*/ 0 w 709"/>
                    <a:gd name="T15" fmla="*/ 0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038" name="Line 52">
              <a:extLst>
                <a:ext uri="{FF2B5EF4-FFF2-40B4-BE49-F238E27FC236}">
                  <a16:creationId xmlns:a16="http://schemas.microsoft.com/office/drawing/2014/main" id="{671479FC-FC5E-49AB-9D99-E2198A434DF3}"/>
                </a:ext>
              </a:extLst>
            </p:cNvPr>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960"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ransition spd="slow">
    <p:blinds dir="vert"/>
  </p:transition>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hyperlink" Target="http://www.cusd80.com/Page/106766"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1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wmf"/></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hyperlink" Target="http://www.cusd80.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chandleraz.infinitecampus.org/campus/portal/chandler.jsp" TargetMode="Externa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usd80.com/CUSDnutrition" TargetMode="External"/><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hyperlink" Target="https://www.cusd80.com/Page/118068" TargetMode="External"/><Relationship Id="rId4" Type="http://schemas.openxmlformats.org/officeDocument/2006/relationships/hyperlink" Target="https://www.cusd80.com/Page/11806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6A2BBA9-7486-4EA4-A5D7-C22AB131862C}"/>
              </a:ext>
            </a:extLst>
          </p:cNvPr>
          <p:cNvSpPr>
            <a:spLocks noGrp="1" noChangeArrowheads="1"/>
          </p:cNvSpPr>
          <p:nvPr>
            <p:ph type="ctrTitle"/>
          </p:nvPr>
        </p:nvSpPr>
        <p:spPr/>
        <p:txBody>
          <a:bodyPr/>
          <a:lstStyle/>
          <a:p>
            <a:pPr eaLnBrk="1" hangingPunct="1">
              <a:defRPr/>
            </a:pPr>
            <a:r>
              <a:rPr lang="en-US" sz="4800" dirty="0"/>
              <a:t>Welcome to  </a:t>
            </a:r>
            <a:br>
              <a:rPr lang="en-US" sz="4800" dirty="0"/>
            </a:br>
            <a:r>
              <a:rPr lang="en-US" sz="4800" dirty="0"/>
              <a:t>Mrs. Hathaway’s Class!</a:t>
            </a:r>
          </a:p>
        </p:txBody>
      </p:sp>
      <p:sp>
        <p:nvSpPr>
          <p:cNvPr id="2051" name="Rectangle 3">
            <a:extLst>
              <a:ext uri="{FF2B5EF4-FFF2-40B4-BE49-F238E27FC236}">
                <a16:creationId xmlns:a16="http://schemas.microsoft.com/office/drawing/2014/main" id="{FE28E4D8-2B45-464B-A95E-376EAABB00B5}"/>
              </a:ext>
            </a:extLst>
          </p:cNvPr>
          <p:cNvSpPr>
            <a:spLocks noGrp="1" noChangeArrowheads="1"/>
          </p:cNvSpPr>
          <p:nvPr>
            <p:ph type="subTitle" idx="1"/>
          </p:nvPr>
        </p:nvSpPr>
        <p:spPr/>
        <p:txBody>
          <a:bodyPr/>
          <a:lstStyle/>
          <a:p>
            <a:pPr eaLnBrk="1" hangingPunct="1">
              <a:defRPr/>
            </a:pPr>
            <a:r>
              <a:rPr lang="en-US" dirty="0"/>
              <a:t>Room 11</a:t>
            </a:r>
          </a:p>
        </p:txBody>
      </p:sp>
    </p:spTree>
  </p:cSld>
  <p:clrMapOvr>
    <a:masterClrMapping/>
  </p:clrMapOvr>
  <p:transition spd="slow">
    <p:blinds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AC5C9C4-1FA7-4BF7-AE3A-6D695C3631D3}"/>
              </a:ext>
            </a:extLst>
          </p:cNvPr>
          <p:cNvSpPr>
            <a:spLocks noGrp="1" noChangeArrowheads="1"/>
          </p:cNvSpPr>
          <p:nvPr>
            <p:ph type="title"/>
          </p:nvPr>
        </p:nvSpPr>
        <p:spPr>
          <a:xfrm>
            <a:off x="685800" y="152400"/>
            <a:ext cx="6870700" cy="1066800"/>
          </a:xfrm>
        </p:spPr>
        <p:txBody>
          <a:bodyPr/>
          <a:lstStyle/>
          <a:p>
            <a:pPr eaLnBrk="1" hangingPunct="1"/>
            <a:r>
              <a:rPr lang="en-US" altLang="en-US"/>
              <a:t>Birthdays at School</a:t>
            </a:r>
          </a:p>
        </p:txBody>
      </p:sp>
      <p:sp>
        <p:nvSpPr>
          <p:cNvPr id="12291" name="Rectangle 3">
            <a:extLst>
              <a:ext uri="{FF2B5EF4-FFF2-40B4-BE49-F238E27FC236}">
                <a16:creationId xmlns:a16="http://schemas.microsoft.com/office/drawing/2014/main" id="{DBD667DA-B3B2-4C96-87FE-C58E6333EAFF}"/>
              </a:ext>
            </a:extLst>
          </p:cNvPr>
          <p:cNvSpPr>
            <a:spLocks noGrp="1" noChangeArrowheads="1"/>
          </p:cNvSpPr>
          <p:nvPr>
            <p:ph type="body" idx="1"/>
          </p:nvPr>
        </p:nvSpPr>
        <p:spPr>
          <a:xfrm>
            <a:off x="685800" y="1447800"/>
            <a:ext cx="7696200" cy="4495800"/>
          </a:xfrm>
        </p:spPr>
        <p:txBody>
          <a:bodyPr/>
          <a:lstStyle/>
          <a:p>
            <a:pPr eaLnBrk="1" hangingPunct="1">
              <a:lnSpc>
                <a:spcPct val="80000"/>
              </a:lnSpc>
            </a:pPr>
            <a:r>
              <a:rPr lang="en-US" altLang="en-US" sz="2300" dirty="0"/>
              <a:t>Your child’s birthday is a wonderful day to make them feel “extra” special. </a:t>
            </a:r>
          </a:p>
          <a:p>
            <a:pPr eaLnBrk="1" hangingPunct="1">
              <a:lnSpc>
                <a:spcPct val="80000"/>
              </a:lnSpc>
            </a:pPr>
            <a:r>
              <a:rPr lang="en-US" altLang="en-US" sz="2300" dirty="0"/>
              <a:t>I gladly invite you to make arrangements with me a couple days in advance in the event that you would like to send goodies to share with the class. </a:t>
            </a:r>
          </a:p>
          <a:p>
            <a:pPr eaLnBrk="1" hangingPunct="1">
              <a:lnSpc>
                <a:spcPct val="80000"/>
              </a:lnSpc>
            </a:pPr>
            <a:r>
              <a:rPr lang="en-US" altLang="en-US" sz="2300" dirty="0"/>
              <a:t> </a:t>
            </a:r>
            <a:r>
              <a:rPr lang="en-US" altLang="en-US" sz="2300" b="1" i="1" dirty="0"/>
              <a:t>Please note: </a:t>
            </a:r>
            <a:r>
              <a:rPr lang="en-US" altLang="en-US" sz="2300" b="1" dirty="0"/>
              <a:t>We recommend small, individually wrapped snacks and/or other items may be brought to school for birthdays. Pencils, sharpeners, stickers, and erasers are possibilities.</a:t>
            </a:r>
          </a:p>
          <a:p>
            <a:pPr eaLnBrk="1" hangingPunct="1">
              <a:lnSpc>
                <a:spcPct val="80000"/>
              </a:lnSpc>
            </a:pPr>
            <a:r>
              <a:rPr lang="en-US" altLang="en-US" sz="2300" dirty="0"/>
              <a:t>Birthday celebrations will be held the last 20 minutes of the school day in order to not                                         interrupt learning.</a:t>
            </a:r>
          </a:p>
        </p:txBody>
      </p:sp>
      <p:pic>
        <p:nvPicPr>
          <p:cNvPr id="12292" name="Picture 4" descr="C:\Users\04330\AppData\Local\Microsoft\Windows\Temporary Internet Files\Content.IE5\4QOV3C7G\MP900430961[1].jpg">
            <a:extLst>
              <a:ext uri="{FF2B5EF4-FFF2-40B4-BE49-F238E27FC236}">
                <a16:creationId xmlns:a16="http://schemas.microsoft.com/office/drawing/2014/main" id="{6C297501-0816-47AF-A45A-29521291F4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75" y="92075"/>
            <a:ext cx="906463"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C:\Users\04330\AppData\Local\Microsoft\Windows\Temporary Internet Files\Content.IE5\XLK1Q6SF\MP900384814[1].jpg">
            <a:extLst>
              <a:ext uri="{FF2B5EF4-FFF2-40B4-BE49-F238E27FC236}">
                <a16:creationId xmlns:a16="http://schemas.microsoft.com/office/drawing/2014/main" id="{6C57D58A-4AE1-4F21-8860-1BBFE6B22C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3886200"/>
            <a:ext cx="12461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7" descr="C:\Users\04330\AppData\Local\Microsoft\Windows\Temporary Internet Files\Content.IE5\IM7QX3SY\MC900384330[1].wmf">
            <a:extLst>
              <a:ext uri="{FF2B5EF4-FFF2-40B4-BE49-F238E27FC236}">
                <a16:creationId xmlns:a16="http://schemas.microsoft.com/office/drawing/2014/main" id="{18C5B042-D7F9-4701-B887-6F51E77360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5640" y="5047384"/>
            <a:ext cx="172085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8D04F7FB-2E2F-4EAD-9211-65C148B687B7}"/>
              </a:ext>
            </a:extLst>
          </p:cNvPr>
          <p:cNvSpPr>
            <a:spLocks noGrp="1" noChangeArrowheads="1"/>
          </p:cNvSpPr>
          <p:nvPr>
            <p:ph type="title"/>
          </p:nvPr>
        </p:nvSpPr>
        <p:spPr>
          <a:xfrm>
            <a:off x="762000" y="381000"/>
            <a:ext cx="6870700" cy="1219200"/>
          </a:xfrm>
        </p:spPr>
        <p:txBody>
          <a:bodyPr/>
          <a:lstStyle/>
          <a:p>
            <a:r>
              <a:rPr lang="en-US" altLang="en-US"/>
              <a:t>Having Lunch with your child.</a:t>
            </a:r>
          </a:p>
        </p:txBody>
      </p:sp>
      <p:sp>
        <p:nvSpPr>
          <p:cNvPr id="13315" name="Content Placeholder 2">
            <a:extLst>
              <a:ext uri="{FF2B5EF4-FFF2-40B4-BE49-F238E27FC236}">
                <a16:creationId xmlns:a16="http://schemas.microsoft.com/office/drawing/2014/main" id="{4F9F2100-32AF-47C2-9115-34091F5A36A9}"/>
              </a:ext>
            </a:extLst>
          </p:cNvPr>
          <p:cNvSpPr>
            <a:spLocks noGrp="1" noChangeArrowheads="1"/>
          </p:cNvSpPr>
          <p:nvPr>
            <p:ph idx="1"/>
          </p:nvPr>
        </p:nvSpPr>
        <p:spPr/>
        <p:txBody>
          <a:bodyPr/>
          <a:lstStyle/>
          <a:p>
            <a:pPr marL="0" indent="0">
              <a:buFontTx/>
              <a:buNone/>
            </a:pPr>
            <a:endParaRPr lang="en-US" altLang="en-US" dirty="0"/>
          </a:p>
          <a:p>
            <a:pPr marL="0" indent="0">
              <a:buFontTx/>
              <a:buNone/>
            </a:pPr>
            <a:r>
              <a:rPr lang="en-US" altLang="en-US" dirty="0"/>
              <a:t>Parents and family may join their kids for lunch after first quarter</a:t>
            </a:r>
          </a:p>
          <a:p>
            <a:pPr marL="0" indent="0">
              <a:buFontTx/>
              <a:buNone/>
            </a:pPr>
            <a:endParaRPr lang="en-US" altLang="en-US" dirty="0"/>
          </a:p>
          <a:p>
            <a:pPr marL="0" indent="0">
              <a:buFontTx/>
              <a:buNone/>
            </a:pPr>
            <a:r>
              <a:rPr lang="en-US" altLang="en-US" dirty="0"/>
              <a:t>You will need to sign in first at the office.</a:t>
            </a:r>
          </a:p>
        </p:txBody>
      </p:sp>
      <p:pic>
        <p:nvPicPr>
          <p:cNvPr id="13316" name="Picture 2" descr="C:\Users\04330\AppData\Local\Microsoft\Windows\Temporary Internet Files\Content.IE5\3E037ZIQ\MC900290914[1].wmf">
            <a:extLst>
              <a:ext uri="{FF2B5EF4-FFF2-40B4-BE49-F238E27FC236}">
                <a16:creationId xmlns:a16="http://schemas.microsoft.com/office/drawing/2014/main" id="{9C812DF3-5DB2-428E-BF5A-9B59C0C86B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85800"/>
            <a:ext cx="1195388"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 descr="C:\Users\04330\AppData\Local\Microsoft\Windows\Temporary Internet Files\Content.IE5\2M0XO7IG\MC900310844[1].wmf">
            <a:extLst>
              <a:ext uri="{FF2B5EF4-FFF2-40B4-BE49-F238E27FC236}">
                <a16:creationId xmlns:a16="http://schemas.microsoft.com/office/drawing/2014/main" id="{6C0471D4-CBCA-4510-809C-70D93E966F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970463"/>
            <a:ext cx="1855788"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FEBA348-F410-4D58-81C0-43314FE497CC}"/>
              </a:ext>
            </a:extLst>
          </p:cNvPr>
          <p:cNvSpPr>
            <a:spLocks noGrp="1" noChangeArrowheads="1"/>
          </p:cNvSpPr>
          <p:nvPr>
            <p:ph type="title"/>
          </p:nvPr>
        </p:nvSpPr>
        <p:spPr>
          <a:xfrm>
            <a:off x="685800" y="152400"/>
            <a:ext cx="6870700" cy="1143000"/>
          </a:xfrm>
        </p:spPr>
        <p:txBody>
          <a:bodyPr/>
          <a:lstStyle/>
          <a:p>
            <a:pPr eaLnBrk="1" hangingPunct="1"/>
            <a:r>
              <a:rPr lang="en-US" altLang="en-US" dirty="0"/>
              <a:t>Fieldtrips</a:t>
            </a:r>
          </a:p>
        </p:txBody>
      </p:sp>
      <p:sp>
        <p:nvSpPr>
          <p:cNvPr id="14339" name="Rectangle 3">
            <a:extLst>
              <a:ext uri="{FF2B5EF4-FFF2-40B4-BE49-F238E27FC236}">
                <a16:creationId xmlns:a16="http://schemas.microsoft.com/office/drawing/2014/main" id="{25EEF65A-E2B8-421A-BB52-8E062B1BE631}"/>
              </a:ext>
            </a:extLst>
          </p:cNvPr>
          <p:cNvSpPr>
            <a:spLocks noGrp="1" noChangeArrowheads="1"/>
          </p:cNvSpPr>
          <p:nvPr>
            <p:ph type="body" idx="1"/>
          </p:nvPr>
        </p:nvSpPr>
        <p:spPr>
          <a:xfrm>
            <a:off x="276726" y="1600200"/>
            <a:ext cx="8422106" cy="3657600"/>
          </a:xfrm>
        </p:spPr>
        <p:txBody>
          <a:bodyPr/>
          <a:lstStyle/>
          <a:p>
            <a:pPr eaLnBrk="1" hangingPunct="1"/>
            <a:r>
              <a:rPr lang="en-US" altLang="en-US" dirty="0"/>
              <a:t>First Grade will be going on at least 2 field trips this year. </a:t>
            </a:r>
          </a:p>
          <a:p>
            <a:pPr eaLnBrk="1" hangingPunct="1"/>
            <a:r>
              <a:rPr lang="en-US" altLang="en-US" dirty="0"/>
              <a:t>Each child needs to pay $25 to cover the cost of the field trips</a:t>
            </a:r>
          </a:p>
          <a:p>
            <a:pPr eaLnBrk="1" hangingPunct="1"/>
            <a:r>
              <a:rPr lang="en-US" altLang="en-US" dirty="0"/>
              <a:t>Please consider making a tax donation to Conley to help with field trips and for us to be able to get materials for the class, such as Scholastic News.</a:t>
            </a:r>
          </a:p>
          <a:p>
            <a:pPr lvl="3" eaLnBrk="1" hangingPunct="1"/>
            <a:r>
              <a:rPr lang="en-US" altLang="en-US" dirty="0"/>
              <a:t>***Visit this site for instructions on how to submit a tax donation.</a:t>
            </a:r>
          </a:p>
          <a:p>
            <a:pPr lvl="5"/>
            <a:r>
              <a:rPr lang="en-US" altLang="en-US" dirty="0">
                <a:hlinkClick r:id="rId2"/>
              </a:rPr>
              <a:t>www.cusd80.com/Page/106766</a:t>
            </a:r>
            <a:endParaRPr lang="en-US" altLang="en-US" dirty="0"/>
          </a:p>
        </p:txBody>
      </p:sp>
      <p:pic>
        <p:nvPicPr>
          <p:cNvPr id="7" name="Picture 7" descr="C:\Users\04330\AppData\Local\Microsoft\Windows\Temporary Internet Files\Content.IE5\XLK1Q6SF\MC900083093[1].wmf">
            <a:extLst>
              <a:ext uri="{FF2B5EF4-FFF2-40B4-BE49-F238E27FC236}">
                <a16:creationId xmlns:a16="http://schemas.microsoft.com/office/drawing/2014/main" id="{99607066-0D4A-4430-8061-B6C10FA5AF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726" y="152400"/>
            <a:ext cx="1824038"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FEBA348-F410-4D58-81C0-43314FE497CC}"/>
              </a:ext>
            </a:extLst>
          </p:cNvPr>
          <p:cNvSpPr>
            <a:spLocks noGrp="1" noChangeArrowheads="1"/>
          </p:cNvSpPr>
          <p:nvPr>
            <p:ph type="title"/>
          </p:nvPr>
        </p:nvSpPr>
        <p:spPr>
          <a:xfrm>
            <a:off x="685800" y="152400"/>
            <a:ext cx="6870700" cy="1143000"/>
          </a:xfrm>
        </p:spPr>
        <p:txBody>
          <a:bodyPr/>
          <a:lstStyle/>
          <a:p>
            <a:pPr eaLnBrk="1" hangingPunct="1"/>
            <a:r>
              <a:rPr lang="en-US" altLang="en-US"/>
              <a:t>Toys</a:t>
            </a:r>
          </a:p>
        </p:txBody>
      </p:sp>
      <p:sp>
        <p:nvSpPr>
          <p:cNvPr id="14339" name="Rectangle 3">
            <a:extLst>
              <a:ext uri="{FF2B5EF4-FFF2-40B4-BE49-F238E27FC236}">
                <a16:creationId xmlns:a16="http://schemas.microsoft.com/office/drawing/2014/main" id="{25EEF65A-E2B8-421A-BB52-8E062B1BE631}"/>
              </a:ext>
            </a:extLst>
          </p:cNvPr>
          <p:cNvSpPr>
            <a:spLocks noGrp="1" noChangeArrowheads="1"/>
          </p:cNvSpPr>
          <p:nvPr>
            <p:ph type="body" idx="1"/>
          </p:nvPr>
        </p:nvSpPr>
        <p:spPr/>
        <p:txBody>
          <a:bodyPr/>
          <a:lstStyle/>
          <a:p>
            <a:pPr eaLnBrk="1" hangingPunct="1"/>
            <a:r>
              <a:rPr lang="en-US" altLang="en-US"/>
              <a:t>Toys are </a:t>
            </a:r>
            <a:r>
              <a:rPr lang="en-US" altLang="en-US" b="1">
                <a:solidFill>
                  <a:srgbClr val="FF0000"/>
                </a:solidFill>
              </a:rPr>
              <a:t>not</a:t>
            </a:r>
            <a:r>
              <a:rPr lang="en-US" altLang="en-US"/>
              <a:t> permitted, nor are they   necessary, at school. </a:t>
            </a:r>
          </a:p>
          <a:p>
            <a:pPr eaLnBrk="1" hangingPunct="1"/>
            <a:r>
              <a:rPr lang="en-US" altLang="en-US"/>
              <a:t> Please do</a:t>
            </a:r>
            <a:r>
              <a:rPr lang="en-US" altLang="en-US">
                <a:solidFill>
                  <a:srgbClr val="FF0000"/>
                </a:solidFill>
              </a:rPr>
              <a:t> </a:t>
            </a:r>
            <a:r>
              <a:rPr lang="en-US" altLang="en-US" b="1">
                <a:solidFill>
                  <a:srgbClr val="FF0000"/>
                </a:solidFill>
              </a:rPr>
              <a:t>not</a:t>
            </a:r>
            <a:r>
              <a:rPr lang="en-US" altLang="en-US">
                <a:solidFill>
                  <a:srgbClr val="FF0000"/>
                </a:solidFill>
              </a:rPr>
              <a:t> </a:t>
            </a:r>
            <a:r>
              <a:rPr lang="en-US" altLang="en-US"/>
              <a:t>allow your child to  bring toys or valuable items to school.</a:t>
            </a:r>
          </a:p>
        </p:txBody>
      </p:sp>
      <p:pic>
        <p:nvPicPr>
          <p:cNvPr id="14340" name="Picture 4" descr="C:\Users\04330\AppData\Local\Microsoft\Windows\Temporary Internet Files\Content.IE5\AQONVD18\MP900315472[1].jpg">
            <a:extLst>
              <a:ext uri="{FF2B5EF4-FFF2-40B4-BE49-F238E27FC236}">
                <a16:creationId xmlns:a16="http://schemas.microsoft.com/office/drawing/2014/main" id="{46E5C8AA-7523-47DC-B41A-FF94529A3E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533400"/>
            <a:ext cx="1828800"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descr="C:\Users\04330\AppData\Local\Microsoft\Windows\Temporary Internet Files\Content.IE5\AQONVD18\MC900355711[1].wmf">
            <a:extLst>
              <a:ext uri="{FF2B5EF4-FFF2-40B4-BE49-F238E27FC236}">
                <a16:creationId xmlns:a16="http://schemas.microsoft.com/office/drawing/2014/main" id="{F2241B37-9FB1-4BEF-86DA-F9E86FF92B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087813"/>
            <a:ext cx="1039813"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7" descr="C:\Users\04330\AppData\Local\Microsoft\Windows\Temporary Internet Files\Content.IE5\XLK1Q6SF\MC900232725[1].wmf">
            <a:extLst>
              <a:ext uri="{FF2B5EF4-FFF2-40B4-BE49-F238E27FC236}">
                <a16:creationId xmlns:a16="http://schemas.microsoft.com/office/drawing/2014/main" id="{DD15653B-6386-40B3-87A3-491CFE44B7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333875"/>
            <a:ext cx="1387475"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7152431"/>
      </p:ext>
    </p:extLst>
  </p:cSld>
  <p:clrMapOvr>
    <a:masterClrMapping/>
  </p:clrMapOvr>
  <p:transition spd="slow">
    <p:blinds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C7DE65AE-EE8D-4D40-8B57-9069561B1786}"/>
              </a:ext>
            </a:extLst>
          </p:cNvPr>
          <p:cNvSpPr>
            <a:spLocks noGrp="1" noChangeArrowheads="1"/>
          </p:cNvSpPr>
          <p:nvPr>
            <p:ph type="title"/>
          </p:nvPr>
        </p:nvSpPr>
        <p:spPr/>
        <p:txBody>
          <a:bodyPr/>
          <a:lstStyle/>
          <a:p>
            <a:pPr eaLnBrk="1" hangingPunct="1"/>
            <a:r>
              <a:rPr lang="en-US" altLang="en-US"/>
              <a:t>Transportation</a:t>
            </a:r>
          </a:p>
        </p:txBody>
      </p:sp>
      <p:sp>
        <p:nvSpPr>
          <p:cNvPr id="15363" name="Rectangle 3">
            <a:extLst>
              <a:ext uri="{FF2B5EF4-FFF2-40B4-BE49-F238E27FC236}">
                <a16:creationId xmlns:a16="http://schemas.microsoft.com/office/drawing/2014/main" id="{CF310023-78F0-4BE1-94B3-42E9037F320C}"/>
              </a:ext>
            </a:extLst>
          </p:cNvPr>
          <p:cNvSpPr>
            <a:spLocks noGrp="1" noChangeArrowheads="1"/>
          </p:cNvSpPr>
          <p:nvPr>
            <p:ph type="body" idx="1"/>
          </p:nvPr>
        </p:nvSpPr>
        <p:spPr/>
        <p:txBody>
          <a:bodyPr/>
          <a:lstStyle/>
          <a:p>
            <a:pPr eaLnBrk="1" hangingPunct="1">
              <a:lnSpc>
                <a:spcPct val="80000"/>
              </a:lnSpc>
            </a:pPr>
            <a:r>
              <a:rPr lang="en-US" altLang="en-US" sz="2800" dirty="0"/>
              <a:t>If for any reason your child will be going home a different way than what is indicated, you </a:t>
            </a:r>
            <a:r>
              <a:rPr lang="en-US" altLang="en-US" sz="2800" b="1" u="sng" dirty="0">
                <a:solidFill>
                  <a:schemeClr val="tx2"/>
                </a:solidFill>
              </a:rPr>
              <a:t>must</a:t>
            </a:r>
            <a:r>
              <a:rPr lang="en-US" altLang="en-US" sz="2800" b="1" dirty="0"/>
              <a:t> </a:t>
            </a:r>
            <a:r>
              <a:rPr lang="en-US" altLang="en-US" sz="2800" dirty="0"/>
              <a:t>send a written and signed note, or send an email to your teacher.  </a:t>
            </a:r>
          </a:p>
          <a:p>
            <a:pPr eaLnBrk="1" hangingPunct="1">
              <a:lnSpc>
                <a:spcPct val="80000"/>
              </a:lnSpc>
            </a:pPr>
            <a:r>
              <a:rPr lang="en-US" altLang="en-US" sz="2800" dirty="0"/>
              <a:t>If a note is not sent to school, your child will be sent home as usual. </a:t>
            </a:r>
          </a:p>
          <a:p>
            <a:pPr eaLnBrk="1" hangingPunct="1">
              <a:lnSpc>
                <a:spcPct val="80000"/>
              </a:lnSpc>
            </a:pPr>
            <a:r>
              <a:rPr lang="en-US" altLang="en-US" sz="2800" dirty="0"/>
              <a:t>You can also call the office with a last minute change and they’ll notify me.</a:t>
            </a:r>
          </a:p>
        </p:txBody>
      </p:sp>
      <p:pic>
        <p:nvPicPr>
          <p:cNvPr id="15364" name="Picture 4" descr="C:\Users\04330\AppData\Local\Microsoft\Windows\Temporary Internet Files\Content.IE5\IM7QX3SY\MC900388756[1].wmf">
            <a:extLst>
              <a:ext uri="{FF2B5EF4-FFF2-40B4-BE49-F238E27FC236}">
                <a16:creationId xmlns:a16="http://schemas.microsoft.com/office/drawing/2014/main" id="{C4CB0786-FE58-4389-850E-64D14844E1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20675"/>
            <a:ext cx="1811338"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C:\Users\04330\AppData\Local\Microsoft\Windows\Temporary Internet Files\Content.IE5\4QOV3C7G\MC900368406[1].wmf">
            <a:extLst>
              <a:ext uri="{FF2B5EF4-FFF2-40B4-BE49-F238E27FC236}">
                <a16:creationId xmlns:a16="http://schemas.microsoft.com/office/drawing/2014/main" id="{AC575680-D283-4BEE-BA8D-601263B9E4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9550" y="5334000"/>
            <a:ext cx="18224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C:\Users\04330\AppData\Local\Microsoft\Windows\Temporary Internet Files\Content.IE5\AQONVD18\MC900433887[1].png">
            <a:extLst>
              <a:ext uri="{FF2B5EF4-FFF2-40B4-BE49-F238E27FC236}">
                <a16:creationId xmlns:a16="http://schemas.microsoft.com/office/drawing/2014/main" id="{6C89469D-830E-4181-8C34-1BD9D16D4C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72440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FC292B07-BACF-4903-A8CF-F530A6B7E5A7}"/>
              </a:ext>
            </a:extLst>
          </p:cNvPr>
          <p:cNvSpPr>
            <a:spLocks noGrp="1" noChangeArrowheads="1"/>
          </p:cNvSpPr>
          <p:nvPr>
            <p:ph type="title"/>
          </p:nvPr>
        </p:nvSpPr>
        <p:spPr>
          <a:xfrm>
            <a:off x="1098550" y="152400"/>
            <a:ext cx="6870700" cy="1600200"/>
          </a:xfrm>
        </p:spPr>
        <p:txBody>
          <a:bodyPr/>
          <a:lstStyle/>
          <a:p>
            <a:pPr eaLnBrk="1" hangingPunct="1"/>
            <a:r>
              <a:rPr lang="en-US" altLang="en-US" sz="3600" dirty="0">
                <a:solidFill>
                  <a:srgbClr val="00B050"/>
                </a:solidFill>
              </a:rPr>
              <a:t>2</a:t>
            </a:r>
            <a:r>
              <a:rPr lang="en-US" altLang="en-US" sz="3600" baseline="30000" dirty="0">
                <a:solidFill>
                  <a:srgbClr val="00B050"/>
                </a:solidFill>
              </a:rPr>
              <a:t>nd</a:t>
            </a:r>
            <a:r>
              <a:rPr lang="en-US" altLang="en-US" sz="3600" dirty="0">
                <a:solidFill>
                  <a:srgbClr val="00B050"/>
                </a:solidFill>
              </a:rPr>
              <a:t> Step &amp; Warm Fuzzies!</a:t>
            </a:r>
          </a:p>
        </p:txBody>
      </p:sp>
      <p:sp>
        <p:nvSpPr>
          <p:cNvPr id="16387" name="Rectangle 3">
            <a:extLst>
              <a:ext uri="{FF2B5EF4-FFF2-40B4-BE49-F238E27FC236}">
                <a16:creationId xmlns:a16="http://schemas.microsoft.com/office/drawing/2014/main" id="{EC1E8D24-FF60-428F-A9DA-3A5FFFC5DBB5}"/>
              </a:ext>
            </a:extLst>
          </p:cNvPr>
          <p:cNvSpPr>
            <a:spLocks noGrp="1" noChangeArrowheads="1"/>
          </p:cNvSpPr>
          <p:nvPr>
            <p:ph type="body" idx="1"/>
          </p:nvPr>
        </p:nvSpPr>
        <p:spPr/>
        <p:txBody>
          <a:bodyPr/>
          <a:lstStyle/>
          <a:p>
            <a:pPr eaLnBrk="1" hangingPunct="1">
              <a:lnSpc>
                <a:spcPct val="80000"/>
              </a:lnSpc>
            </a:pPr>
            <a:r>
              <a:rPr lang="en-US" altLang="en-US" sz="2000" dirty="0"/>
              <a:t>Students participate in earning 2</a:t>
            </a:r>
            <a:r>
              <a:rPr lang="en-US" altLang="en-US" sz="2000" baseline="30000" dirty="0"/>
              <a:t>nd</a:t>
            </a:r>
            <a:r>
              <a:rPr lang="en-US" altLang="en-US" sz="2000" dirty="0"/>
              <a:t> Step raffle tickets that promotes global thinking.  Students can earn 2</a:t>
            </a:r>
            <a:r>
              <a:rPr lang="en-US" altLang="en-US" sz="2000" baseline="30000" dirty="0"/>
              <a:t>nd</a:t>
            </a:r>
            <a:r>
              <a:rPr lang="en-US" altLang="en-US" sz="2000" dirty="0"/>
              <a:t> Step Tickets for observed hero behaviors by teachers. </a:t>
            </a:r>
          </a:p>
          <a:p>
            <a:pPr eaLnBrk="1" hangingPunct="1">
              <a:lnSpc>
                <a:spcPct val="80000"/>
              </a:lnSpc>
            </a:pPr>
            <a:r>
              <a:rPr lang="en-US" altLang="en-US" sz="2000" dirty="0"/>
              <a:t>On Fridays, the front office draws multiple raffle tickets, and if called, students will get to go up to the office to pick a prize.  </a:t>
            </a:r>
          </a:p>
          <a:p>
            <a:pPr eaLnBrk="1" hangingPunct="1">
              <a:lnSpc>
                <a:spcPct val="80000"/>
              </a:lnSpc>
            </a:pPr>
            <a:r>
              <a:rPr lang="en-US" altLang="en-US" sz="2000" dirty="0"/>
              <a:t>In class, students working together to earn  stars for the class “Warm Fuzzies” jar. When filled, the whole class receives a prize (</a:t>
            </a:r>
            <a:r>
              <a:rPr lang="en-US" altLang="en-US" sz="2000" dirty="0" err="1"/>
              <a:t>ie</a:t>
            </a:r>
            <a:r>
              <a:rPr lang="en-US" altLang="en-US" sz="2000" dirty="0"/>
              <a:t>, otter pops, popcorn party, glow party, </a:t>
            </a:r>
            <a:r>
              <a:rPr lang="en-US" altLang="en-US" sz="2000" dirty="0" err="1"/>
              <a:t>etc</a:t>
            </a:r>
            <a:r>
              <a:rPr lang="en-US" altLang="en-US" sz="2000" dirty="0"/>
              <a:t>)</a:t>
            </a:r>
          </a:p>
          <a:p>
            <a:pPr>
              <a:lnSpc>
                <a:spcPct val="80000"/>
              </a:lnSpc>
            </a:pPr>
            <a:r>
              <a:rPr lang="en-US" altLang="en-US" sz="2000" dirty="0"/>
              <a:t>Each group also earn table points for the most focused, clean floor, kindness observed, and other desired behaviors. Each week (on Fridays), the table with the most points gets to go into the treasure box.</a:t>
            </a:r>
          </a:p>
        </p:txBody>
      </p:sp>
      <p:pic>
        <p:nvPicPr>
          <p:cNvPr id="16388" name="Picture 5" descr="C:\Users\04330\AppData\Local\Microsoft\Windows\Temporary Internet Files\Content.IE5\IM7QX3SY\MC900390686[1].wmf">
            <a:extLst>
              <a:ext uri="{FF2B5EF4-FFF2-40B4-BE49-F238E27FC236}">
                <a16:creationId xmlns:a16="http://schemas.microsoft.com/office/drawing/2014/main" id="{B26B2CEC-4A03-4E76-A55B-422693F1BA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0" y="5526087"/>
            <a:ext cx="1400314"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 descr="super &lt;strong&gt;hero&lt;/strong&gt; dad | Harris County Public Library">
            <a:extLst>
              <a:ext uri="{FF2B5EF4-FFF2-40B4-BE49-F238E27FC236}">
                <a16:creationId xmlns:a16="http://schemas.microsoft.com/office/drawing/2014/main" id="{3C11790B-3567-45DC-B2BF-970A4075118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613" y="304800"/>
            <a:ext cx="9445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6E4DEED-9C7C-4B2F-9067-C5FA73BE9C73}"/>
              </a:ext>
            </a:extLst>
          </p:cNvPr>
          <p:cNvSpPr>
            <a:spLocks noGrp="1" noChangeArrowheads="1"/>
          </p:cNvSpPr>
          <p:nvPr>
            <p:ph type="title"/>
          </p:nvPr>
        </p:nvSpPr>
        <p:spPr>
          <a:xfrm>
            <a:off x="685800" y="152400"/>
            <a:ext cx="6870700" cy="914400"/>
          </a:xfrm>
        </p:spPr>
        <p:txBody>
          <a:bodyPr/>
          <a:lstStyle/>
          <a:p>
            <a:pPr eaLnBrk="1" hangingPunct="1"/>
            <a:r>
              <a:rPr lang="en-US" altLang="en-US">
                <a:solidFill>
                  <a:schemeClr val="tx2"/>
                </a:solidFill>
              </a:rPr>
              <a:t>Classroom  Rules</a:t>
            </a:r>
          </a:p>
        </p:txBody>
      </p:sp>
      <p:sp>
        <p:nvSpPr>
          <p:cNvPr id="18435" name="Rectangle 3">
            <a:extLst>
              <a:ext uri="{FF2B5EF4-FFF2-40B4-BE49-F238E27FC236}">
                <a16:creationId xmlns:a16="http://schemas.microsoft.com/office/drawing/2014/main" id="{B9585A86-0D76-4836-BE4C-3C8433BF513A}"/>
              </a:ext>
            </a:extLst>
          </p:cNvPr>
          <p:cNvSpPr>
            <a:spLocks noGrp="1" noChangeArrowheads="1"/>
          </p:cNvSpPr>
          <p:nvPr>
            <p:ph type="body" idx="1"/>
          </p:nvPr>
        </p:nvSpPr>
        <p:spPr>
          <a:xfrm>
            <a:off x="762000" y="1600200"/>
            <a:ext cx="7696200" cy="3657600"/>
          </a:xfrm>
        </p:spPr>
        <p:txBody>
          <a:bodyPr/>
          <a:lstStyle/>
          <a:p>
            <a:pPr marL="609600" indent="-609600" eaLnBrk="1" hangingPunct="1"/>
            <a:r>
              <a:rPr lang="en-US" altLang="en-US" sz="2800" b="1" dirty="0"/>
              <a:t>Listen when others are speaking.</a:t>
            </a:r>
          </a:p>
          <a:p>
            <a:pPr marL="609600" indent="-609600" eaLnBrk="1" hangingPunct="1"/>
            <a:r>
              <a:rPr lang="en-US" altLang="en-US" sz="2800" b="1" dirty="0"/>
              <a:t>Raise your hand to speak.</a:t>
            </a:r>
          </a:p>
          <a:p>
            <a:pPr marL="609600" indent="-609600" eaLnBrk="1" hangingPunct="1"/>
            <a:r>
              <a:rPr lang="en-US" altLang="en-US" sz="2800" b="1" dirty="0"/>
              <a:t>Work quietly.</a:t>
            </a:r>
          </a:p>
          <a:p>
            <a:pPr marL="609600" indent="-609600" eaLnBrk="1" hangingPunct="1"/>
            <a:r>
              <a:rPr lang="en-US" altLang="en-US" sz="2800" b="1" dirty="0"/>
              <a:t>Do your best work.</a:t>
            </a:r>
          </a:p>
          <a:p>
            <a:pPr marL="609600" indent="-609600" eaLnBrk="1" hangingPunct="1"/>
            <a:r>
              <a:rPr lang="en-US" altLang="en-US" sz="2800" b="1" dirty="0"/>
              <a:t>Keep your hands and feet to yourself.</a:t>
            </a:r>
          </a:p>
          <a:p>
            <a:pPr marL="609600" indent="-609600" eaLnBrk="1" hangingPunct="1"/>
            <a:r>
              <a:rPr lang="en-US" altLang="en-US" sz="2800" b="1" dirty="0"/>
              <a:t>Follow the Golden Rule: “Treat others the way that you want to be treated!”</a:t>
            </a:r>
          </a:p>
        </p:txBody>
      </p:sp>
      <p:pic>
        <p:nvPicPr>
          <p:cNvPr id="18436" name="Picture 7" descr="MC900089044[1]">
            <a:extLst>
              <a:ext uri="{FF2B5EF4-FFF2-40B4-BE49-F238E27FC236}">
                <a16:creationId xmlns:a16="http://schemas.microsoft.com/office/drawing/2014/main" id="{06830EE5-074B-4D16-9052-7F599E43C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3468" y="5257800"/>
            <a:ext cx="1630532"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descr="j0400294">
            <a:extLst>
              <a:ext uri="{FF2B5EF4-FFF2-40B4-BE49-F238E27FC236}">
                <a16:creationId xmlns:a16="http://schemas.microsoft.com/office/drawing/2014/main" id="{043C24B6-AE2D-41D3-AB48-DB97C81707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9863"/>
            <a:ext cx="17145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A215EEC5-D0BC-47F8-9A14-FCF556B0F650}"/>
              </a:ext>
            </a:extLst>
          </p:cNvPr>
          <p:cNvSpPr>
            <a:spLocks noGrp="1" noChangeArrowheads="1"/>
          </p:cNvSpPr>
          <p:nvPr>
            <p:ph type="title"/>
          </p:nvPr>
        </p:nvSpPr>
        <p:spPr/>
        <p:txBody>
          <a:bodyPr/>
          <a:lstStyle/>
          <a:p>
            <a:pPr eaLnBrk="1" hangingPunct="1"/>
            <a:r>
              <a:rPr lang="en-US" altLang="en-US"/>
              <a:t>Specials</a:t>
            </a:r>
          </a:p>
        </p:txBody>
      </p:sp>
      <p:sp>
        <p:nvSpPr>
          <p:cNvPr id="19459" name="Rectangle 3">
            <a:extLst>
              <a:ext uri="{FF2B5EF4-FFF2-40B4-BE49-F238E27FC236}">
                <a16:creationId xmlns:a16="http://schemas.microsoft.com/office/drawing/2014/main" id="{211FF897-4F09-463A-AFB8-EABA84E643C2}"/>
              </a:ext>
            </a:extLst>
          </p:cNvPr>
          <p:cNvSpPr>
            <a:spLocks noGrp="1" noChangeArrowheads="1"/>
          </p:cNvSpPr>
          <p:nvPr>
            <p:ph type="body" idx="1"/>
          </p:nvPr>
        </p:nvSpPr>
        <p:spPr/>
        <p:txBody>
          <a:bodyPr/>
          <a:lstStyle/>
          <a:p>
            <a:pPr eaLnBrk="1" hangingPunct="1">
              <a:lnSpc>
                <a:spcPct val="90000"/>
              </a:lnSpc>
            </a:pPr>
            <a:r>
              <a:rPr lang="en-US" altLang="en-US" sz="2600" dirty="0"/>
              <a:t>Students </a:t>
            </a:r>
            <a:r>
              <a:rPr lang="en-US" altLang="en-US" sz="2600" b="1" u="sng" dirty="0"/>
              <a:t>must</a:t>
            </a:r>
            <a:r>
              <a:rPr lang="en-US" altLang="en-US" sz="2600" dirty="0"/>
              <a:t> wear tennis shoes on P.E.  days. *Please double tie them. Girls must also wear shorts or pants.  </a:t>
            </a:r>
          </a:p>
          <a:p>
            <a:pPr eaLnBrk="1" hangingPunct="1">
              <a:lnSpc>
                <a:spcPct val="90000"/>
              </a:lnSpc>
            </a:pPr>
            <a:r>
              <a:rPr lang="en-US" altLang="en-US" sz="2600" dirty="0"/>
              <a:t>Library books are not allowed to be brought home. If your child does bring it home, remind them of this rule and make sure it is returned.</a:t>
            </a:r>
          </a:p>
        </p:txBody>
      </p:sp>
      <p:pic>
        <p:nvPicPr>
          <p:cNvPr id="19460" name="Picture 4" descr="MC900433881[1]">
            <a:extLst>
              <a:ext uri="{FF2B5EF4-FFF2-40B4-BE49-F238E27FC236}">
                <a16:creationId xmlns:a16="http://schemas.microsoft.com/office/drawing/2014/main" id="{166B7A91-2A92-488D-BF3B-31709F213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20675"/>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MC900441798[1]">
            <a:extLst>
              <a:ext uri="{FF2B5EF4-FFF2-40B4-BE49-F238E27FC236}">
                <a16:creationId xmlns:a16="http://schemas.microsoft.com/office/drawing/2014/main" id="{720C6206-434B-47F5-A38B-2FB06795D5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6834" y="5402655"/>
            <a:ext cx="3733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7" descr="MC900233583[1]">
            <a:extLst>
              <a:ext uri="{FF2B5EF4-FFF2-40B4-BE49-F238E27FC236}">
                <a16:creationId xmlns:a16="http://schemas.microsoft.com/office/drawing/2014/main" id="{A8B558E4-AAA9-4167-B0B7-55F68678FD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52400"/>
            <a:ext cx="19050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C1690DD-5A48-43B7-B4D0-BBA6DC7F7601}"/>
              </a:ext>
            </a:extLst>
          </p:cNvPr>
          <p:cNvSpPr>
            <a:spLocks noGrp="1" noChangeArrowheads="1"/>
          </p:cNvSpPr>
          <p:nvPr>
            <p:ph type="title"/>
          </p:nvPr>
        </p:nvSpPr>
        <p:spPr>
          <a:xfrm>
            <a:off x="685800" y="152400"/>
            <a:ext cx="6870700" cy="1143000"/>
          </a:xfrm>
        </p:spPr>
        <p:txBody>
          <a:bodyPr/>
          <a:lstStyle/>
          <a:p>
            <a:pPr eaLnBrk="1" hangingPunct="1"/>
            <a:r>
              <a:rPr lang="en-US" altLang="en-US">
                <a:solidFill>
                  <a:srgbClr val="7030A0"/>
                </a:solidFill>
              </a:rPr>
              <a:t>Homework Folder</a:t>
            </a:r>
          </a:p>
        </p:txBody>
      </p:sp>
      <p:sp>
        <p:nvSpPr>
          <p:cNvPr id="20483" name="Rectangle 3">
            <a:extLst>
              <a:ext uri="{FF2B5EF4-FFF2-40B4-BE49-F238E27FC236}">
                <a16:creationId xmlns:a16="http://schemas.microsoft.com/office/drawing/2014/main" id="{6DD5F0E3-245B-4E96-86C3-E2B4AD7721F2}"/>
              </a:ext>
            </a:extLst>
          </p:cNvPr>
          <p:cNvSpPr>
            <a:spLocks noGrp="1" noChangeArrowheads="1"/>
          </p:cNvSpPr>
          <p:nvPr>
            <p:ph type="body" idx="1"/>
          </p:nvPr>
        </p:nvSpPr>
        <p:spPr>
          <a:xfrm>
            <a:off x="762000" y="1447800"/>
            <a:ext cx="7696200" cy="3978442"/>
          </a:xfrm>
        </p:spPr>
        <p:txBody>
          <a:bodyPr/>
          <a:lstStyle/>
          <a:p>
            <a:pPr eaLnBrk="1" hangingPunct="1"/>
            <a:r>
              <a:rPr lang="en-US" altLang="en-US" sz="2800" dirty="0"/>
              <a:t>It is one form of communication (notes to/from me and important papers)</a:t>
            </a:r>
          </a:p>
          <a:p>
            <a:pPr eaLnBrk="1" hangingPunct="1"/>
            <a:r>
              <a:rPr lang="en-US" altLang="en-US" sz="2800" dirty="0"/>
              <a:t>Homework will be sent home on </a:t>
            </a:r>
            <a:r>
              <a:rPr lang="en-US" altLang="en-US" sz="2800" u="sng" dirty="0"/>
              <a:t>Friday</a:t>
            </a:r>
            <a:r>
              <a:rPr lang="en-US" altLang="en-US" sz="2800" dirty="0"/>
              <a:t> and returned on the next </a:t>
            </a:r>
            <a:r>
              <a:rPr lang="en-US" altLang="en-US" sz="2800" u="sng" dirty="0"/>
              <a:t>Friday</a:t>
            </a:r>
            <a:r>
              <a:rPr lang="en-US" altLang="en-US" sz="2800" dirty="0"/>
              <a:t>.</a:t>
            </a:r>
          </a:p>
          <a:p>
            <a:pPr eaLnBrk="1" hangingPunct="1"/>
            <a:r>
              <a:rPr lang="en-US" altLang="en-US" sz="2800" dirty="0"/>
              <a:t>The homework includes spelling practice and math.</a:t>
            </a:r>
          </a:p>
          <a:p>
            <a:pPr eaLnBrk="1" hangingPunct="1"/>
            <a:r>
              <a:rPr lang="en-US" altLang="en-US" sz="2800" dirty="0"/>
              <a:t>Will start 8/4</a:t>
            </a:r>
          </a:p>
          <a:p>
            <a:pPr eaLnBrk="1" hangingPunct="1"/>
            <a:r>
              <a:rPr lang="en-US" altLang="en-US" sz="2800" dirty="0"/>
              <a:t>Check these daily</a:t>
            </a:r>
          </a:p>
          <a:p>
            <a:pPr eaLnBrk="1" hangingPunct="1"/>
            <a:endParaRPr lang="en-US" altLang="en-US" sz="2800" dirty="0"/>
          </a:p>
        </p:txBody>
      </p:sp>
      <p:pic>
        <p:nvPicPr>
          <p:cNvPr id="20484" name="Picture 4" descr="C:\Users\04330\AppData\Local\Microsoft\Windows\Temporary Internet Files\Content.IE5\AQONVD18\MP900308953[1].jpg">
            <a:extLst>
              <a:ext uri="{FF2B5EF4-FFF2-40B4-BE49-F238E27FC236}">
                <a16:creationId xmlns:a16="http://schemas.microsoft.com/office/drawing/2014/main" id="{18EFD50F-E291-4290-B426-128D0E0BFE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5437" y="4394994"/>
            <a:ext cx="3052763"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 descr="Clipart - &lt;strong&gt;Folder&lt;/strong&gt; Icon (&lt;strong&gt;purple&lt;/strong&gt;)">
            <a:extLst>
              <a:ext uri="{FF2B5EF4-FFF2-40B4-BE49-F238E27FC236}">
                <a16:creationId xmlns:a16="http://schemas.microsoft.com/office/drawing/2014/main" id="{C10B3844-5A9A-4724-A6D3-6CF2F36454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4456899">
            <a:off x="722313" y="573087"/>
            <a:ext cx="116205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CBEBC0C2-3055-45BF-AC40-0E625801BE2B}"/>
              </a:ext>
            </a:extLst>
          </p:cNvPr>
          <p:cNvSpPr>
            <a:spLocks noGrp="1" noChangeArrowheads="1"/>
          </p:cNvSpPr>
          <p:nvPr>
            <p:ph type="title"/>
          </p:nvPr>
        </p:nvSpPr>
        <p:spPr>
          <a:xfrm>
            <a:off x="685800" y="152400"/>
            <a:ext cx="6870700" cy="1066800"/>
          </a:xfrm>
        </p:spPr>
        <p:txBody>
          <a:bodyPr/>
          <a:lstStyle/>
          <a:p>
            <a:pPr eaLnBrk="1" hangingPunct="1"/>
            <a:r>
              <a:rPr lang="en-US" altLang="en-US"/>
              <a:t>Reading Groups</a:t>
            </a:r>
          </a:p>
        </p:txBody>
      </p:sp>
      <p:sp>
        <p:nvSpPr>
          <p:cNvPr id="21507" name="Rectangle 3">
            <a:extLst>
              <a:ext uri="{FF2B5EF4-FFF2-40B4-BE49-F238E27FC236}">
                <a16:creationId xmlns:a16="http://schemas.microsoft.com/office/drawing/2014/main" id="{5AC4DEAD-81E3-4902-B017-50A64D83A4A7}"/>
              </a:ext>
            </a:extLst>
          </p:cNvPr>
          <p:cNvSpPr>
            <a:spLocks noGrp="1" noChangeArrowheads="1"/>
          </p:cNvSpPr>
          <p:nvPr>
            <p:ph type="body" idx="1"/>
          </p:nvPr>
        </p:nvSpPr>
        <p:spPr>
          <a:xfrm>
            <a:off x="685800" y="1600200"/>
            <a:ext cx="7696200" cy="4114800"/>
          </a:xfrm>
        </p:spPr>
        <p:txBody>
          <a:bodyPr/>
          <a:lstStyle/>
          <a:p>
            <a:pPr eaLnBrk="1" hangingPunct="1">
              <a:lnSpc>
                <a:spcPct val="80000"/>
              </a:lnSpc>
            </a:pPr>
            <a:r>
              <a:rPr lang="en-US" altLang="en-US" sz="2200" dirty="0"/>
              <a:t>Reading groups will begin Monday, August 17th.  </a:t>
            </a:r>
          </a:p>
          <a:p>
            <a:pPr eaLnBrk="1" hangingPunct="1">
              <a:lnSpc>
                <a:spcPct val="80000"/>
              </a:lnSpc>
            </a:pPr>
            <a:r>
              <a:rPr lang="en-US" altLang="en-US" sz="2200" dirty="0"/>
              <a:t>Books will start going home in a blue reading folder.  Students will be grouped according to their reading abilities.  </a:t>
            </a:r>
          </a:p>
          <a:p>
            <a:pPr eaLnBrk="1" hangingPunct="1">
              <a:lnSpc>
                <a:spcPct val="80000"/>
              </a:lnSpc>
            </a:pPr>
            <a:r>
              <a:rPr lang="en-US" altLang="en-US" sz="2200" dirty="0"/>
              <a:t>I work on decoding difficult words, reading fluency, various comprehension activities, etc.</a:t>
            </a:r>
          </a:p>
          <a:p>
            <a:pPr eaLnBrk="1" hangingPunct="1">
              <a:lnSpc>
                <a:spcPct val="80000"/>
              </a:lnSpc>
            </a:pPr>
            <a:r>
              <a:rPr lang="en-US" altLang="en-US" sz="2200" dirty="0"/>
              <a:t>Once reading groups begin, your child will be bringing home a reading folder with a book inside.  Have your child read to you. Remind them to return the book to the bag and back to school the next day.  There may be days students will have to answer a question about what they read. Conley Elementary has high expectations for our students reading ability. Please have your child practice reading daily. </a:t>
            </a:r>
          </a:p>
        </p:txBody>
      </p:sp>
      <p:pic>
        <p:nvPicPr>
          <p:cNvPr id="21508" name="Picture 8" descr="MC900390746[1]">
            <a:extLst>
              <a:ext uri="{FF2B5EF4-FFF2-40B4-BE49-F238E27FC236}">
                <a16:creationId xmlns:a16="http://schemas.microsoft.com/office/drawing/2014/main" id="{CCFF42E4-B423-481A-B90F-85602E5A6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5276850"/>
            <a:ext cx="16764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B4E130F9-426E-4B3A-819B-69EB7E160B20}"/>
              </a:ext>
            </a:extLst>
          </p:cNvPr>
          <p:cNvSpPr>
            <a:spLocks noGrp="1" noChangeArrowheads="1"/>
          </p:cNvSpPr>
          <p:nvPr>
            <p:ph type="title"/>
          </p:nvPr>
        </p:nvSpPr>
        <p:spPr/>
        <p:txBody>
          <a:bodyPr/>
          <a:lstStyle/>
          <a:p>
            <a:r>
              <a:rPr lang="en-US" altLang="en-US" dirty="0"/>
              <a:t>Who is Mrs. Hathaway?</a:t>
            </a:r>
          </a:p>
        </p:txBody>
      </p:sp>
      <p:sp>
        <p:nvSpPr>
          <p:cNvPr id="4099" name="Content Placeholder 2">
            <a:extLst>
              <a:ext uri="{FF2B5EF4-FFF2-40B4-BE49-F238E27FC236}">
                <a16:creationId xmlns:a16="http://schemas.microsoft.com/office/drawing/2014/main" id="{F71200D7-6400-41FD-9E1E-F611CA961991}"/>
              </a:ext>
            </a:extLst>
          </p:cNvPr>
          <p:cNvSpPr>
            <a:spLocks noGrp="1" noChangeArrowheads="1"/>
          </p:cNvSpPr>
          <p:nvPr>
            <p:ph idx="1"/>
          </p:nvPr>
        </p:nvSpPr>
        <p:spPr/>
        <p:txBody>
          <a:bodyPr/>
          <a:lstStyle/>
          <a:p>
            <a:r>
              <a:rPr lang="en-US" altLang="en-US" sz="2800" dirty="0"/>
              <a:t>I taught in Cartwright District for 2 years and have taught the last 3 years at Conley. I also taught English in Thailand.</a:t>
            </a:r>
          </a:p>
          <a:p>
            <a:r>
              <a:rPr lang="en-US" altLang="en-US" sz="2800" dirty="0"/>
              <a:t>I’ve taught 1</a:t>
            </a:r>
            <a:r>
              <a:rPr lang="en-US" altLang="en-US" sz="2800" baseline="30000" dirty="0"/>
              <a:t>st</a:t>
            </a:r>
            <a:r>
              <a:rPr lang="en-US" altLang="en-US" sz="2800" dirty="0"/>
              <a:t>, 3rd, and 4</a:t>
            </a:r>
            <a:r>
              <a:rPr lang="en-US" altLang="en-US" sz="2800" baseline="30000" dirty="0"/>
              <a:t>th</a:t>
            </a:r>
            <a:r>
              <a:rPr lang="en-US" altLang="en-US" sz="2800" dirty="0"/>
              <a:t> grades.</a:t>
            </a:r>
          </a:p>
          <a:p>
            <a:r>
              <a:rPr lang="en-US" altLang="en-US" sz="2800" dirty="0"/>
              <a:t>I have a degree in K-8</a:t>
            </a:r>
            <a:r>
              <a:rPr lang="en-US" altLang="en-US" sz="2800" baseline="30000" dirty="0"/>
              <a:t>th</a:t>
            </a:r>
            <a:r>
              <a:rPr lang="en-US" altLang="en-US" sz="2800" dirty="0"/>
              <a:t> Education from California Baptist University. I am Second Language Certified. </a:t>
            </a:r>
          </a:p>
          <a:p>
            <a:endParaRPr lang="en-US" altLang="en-US" sz="2800" dirty="0"/>
          </a:p>
        </p:txBody>
      </p:sp>
    </p:spTree>
  </p:cSld>
  <p:clrMapOvr>
    <a:masterClrMapping/>
  </p:clrMapOvr>
  <p:transition spd="slow">
    <p:blinds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8A9D9273-602D-436D-8A49-EDE76F394173}"/>
              </a:ext>
            </a:extLst>
          </p:cNvPr>
          <p:cNvSpPr>
            <a:spLocks noGrp="1" noChangeArrowheads="1"/>
          </p:cNvSpPr>
          <p:nvPr>
            <p:ph type="title"/>
          </p:nvPr>
        </p:nvSpPr>
        <p:spPr>
          <a:xfrm>
            <a:off x="685800" y="152400"/>
            <a:ext cx="6870700" cy="762000"/>
          </a:xfrm>
        </p:spPr>
        <p:txBody>
          <a:bodyPr/>
          <a:lstStyle/>
          <a:p>
            <a:pPr eaLnBrk="1" hangingPunct="1"/>
            <a:r>
              <a:rPr lang="en-US" altLang="en-US"/>
              <a:t>Reading Folders</a:t>
            </a:r>
          </a:p>
        </p:txBody>
      </p:sp>
      <p:sp>
        <p:nvSpPr>
          <p:cNvPr id="22531" name="Rectangle 3">
            <a:extLst>
              <a:ext uri="{FF2B5EF4-FFF2-40B4-BE49-F238E27FC236}">
                <a16:creationId xmlns:a16="http://schemas.microsoft.com/office/drawing/2014/main" id="{646767F0-CB2D-4E5A-80A8-C6B6ABE57F69}"/>
              </a:ext>
            </a:extLst>
          </p:cNvPr>
          <p:cNvSpPr>
            <a:spLocks noGrp="1" noChangeArrowheads="1"/>
          </p:cNvSpPr>
          <p:nvPr>
            <p:ph type="body" idx="1"/>
          </p:nvPr>
        </p:nvSpPr>
        <p:spPr>
          <a:xfrm>
            <a:off x="109728" y="1143000"/>
            <a:ext cx="8272272" cy="4267200"/>
          </a:xfrm>
        </p:spPr>
        <p:txBody>
          <a:bodyPr/>
          <a:lstStyle/>
          <a:p>
            <a:pPr eaLnBrk="1" hangingPunct="1">
              <a:lnSpc>
                <a:spcPct val="90000"/>
              </a:lnSpc>
            </a:pPr>
            <a:r>
              <a:rPr lang="en-US" altLang="en-US" sz="2400" dirty="0"/>
              <a:t>I meet with each reading group everyday.  The books go home Monday, Tuesday, Wednesday, and Thursday. </a:t>
            </a:r>
          </a:p>
          <a:p>
            <a:pPr eaLnBrk="1" hangingPunct="1">
              <a:lnSpc>
                <a:spcPct val="90000"/>
              </a:lnSpc>
            </a:pPr>
            <a:r>
              <a:rPr lang="en-US" altLang="en-US" sz="2400" dirty="0"/>
              <a:t>The reading book needs to be read by your child and </a:t>
            </a:r>
            <a:r>
              <a:rPr lang="en-US" altLang="en-US" sz="2400" b="1" u="sng" dirty="0"/>
              <a:t>returned the following day.</a:t>
            </a:r>
            <a:r>
              <a:rPr lang="en-US" altLang="en-US" sz="2400" dirty="0"/>
              <a:t>  Another book cannot be sent home until the previous day’s book is brought back. Also, if I see it was not read, the book will stay in the bag.</a:t>
            </a:r>
          </a:p>
          <a:p>
            <a:pPr eaLnBrk="1" hangingPunct="1">
              <a:lnSpc>
                <a:spcPct val="90000"/>
              </a:lnSpc>
            </a:pPr>
            <a:r>
              <a:rPr lang="en-US" altLang="en-US" sz="2400" dirty="0"/>
              <a:t>Each reading book has a $6.00 replacement cost. </a:t>
            </a:r>
          </a:p>
          <a:p>
            <a:pPr eaLnBrk="1" hangingPunct="1">
              <a:lnSpc>
                <a:spcPct val="90000"/>
              </a:lnSpc>
            </a:pPr>
            <a:r>
              <a:rPr lang="en-US" altLang="en-US" sz="2400" dirty="0"/>
              <a:t>These books are directly related to our daily leveled/guided reading instruction. </a:t>
            </a:r>
          </a:p>
          <a:p>
            <a:pPr eaLnBrk="1" hangingPunct="1">
              <a:lnSpc>
                <a:spcPct val="90000"/>
              </a:lnSpc>
            </a:pPr>
            <a:r>
              <a:rPr lang="en-US" altLang="en-US" sz="2400" dirty="0"/>
              <a:t>The reading folders are different from the purple Home and Back/homework folders.</a:t>
            </a:r>
          </a:p>
          <a:p>
            <a:pPr eaLnBrk="1" hangingPunct="1">
              <a:lnSpc>
                <a:spcPct val="90000"/>
              </a:lnSpc>
              <a:buFontTx/>
              <a:buNone/>
            </a:pPr>
            <a:endParaRPr lang="en-US" altLang="en-US" sz="2400" dirty="0"/>
          </a:p>
        </p:txBody>
      </p:sp>
      <p:pic>
        <p:nvPicPr>
          <p:cNvPr id="22532" name="Picture 4" descr="MP900448290[1]">
            <a:extLst>
              <a:ext uri="{FF2B5EF4-FFF2-40B4-BE49-F238E27FC236}">
                <a16:creationId xmlns:a16="http://schemas.microsoft.com/office/drawing/2014/main" id="{1521AAC0-7F06-4B50-A4BA-B376907120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0013" y="5105400"/>
            <a:ext cx="1017587"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2C8F092B-61CB-4176-8B5F-5A0EADD75EC2}"/>
              </a:ext>
            </a:extLst>
          </p:cNvPr>
          <p:cNvSpPr>
            <a:spLocks noGrp="1" noChangeArrowheads="1"/>
          </p:cNvSpPr>
          <p:nvPr>
            <p:ph type="title"/>
          </p:nvPr>
        </p:nvSpPr>
        <p:spPr>
          <a:xfrm>
            <a:off x="685800" y="152400"/>
            <a:ext cx="6870700" cy="762000"/>
          </a:xfrm>
        </p:spPr>
        <p:txBody>
          <a:bodyPr/>
          <a:lstStyle/>
          <a:p>
            <a:pPr eaLnBrk="1" hangingPunct="1"/>
            <a:r>
              <a:rPr lang="en-US" altLang="en-US"/>
              <a:t>Curriculum Online</a:t>
            </a:r>
          </a:p>
        </p:txBody>
      </p:sp>
      <p:sp>
        <p:nvSpPr>
          <p:cNvPr id="25603" name="Rectangle 3">
            <a:extLst>
              <a:ext uri="{FF2B5EF4-FFF2-40B4-BE49-F238E27FC236}">
                <a16:creationId xmlns:a16="http://schemas.microsoft.com/office/drawing/2014/main" id="{4DB76745-4ABF-4EB8-AC7C-E7373FF44F69}"/>
              </a:ext>
            </a:extLst>
          </p:cNvPr>
          <p:cNvSpPr>
            <a:spLocks noGrp="1" noChangeArrowheads="1"/>
          </p:cNvSpPr>
          <p:nvPr>
            <p:ph type="body" idx="1"/>
          </p:nvPr>
        </p:nvSpPr>
        <p:spPr>
          <a:xfrm>
            <a:off x="685800" y="1676400"/>
            <a:ext cx="7696200" cy="3657600"/>
          </a:xfrm>
        </p:spPr>
        <p:txBody>
          <a:bodyPr/>
          <a:lstStyle/>
          <a:p>
            <a:pPr eaLnBrk="1" hangingPunct="1">
              <a:defRPr/>
            </a:pPr>
            <a:r>
              <a:rPr lang="en-US" altLang="en-US"/>
              <a:t>All district and state objective can be found at </a:t>
            </a:r>
            <a:r>
              <a:rPr lang="en-US" altLang="en-US">
                <a:hlinkClick r:id="rId2"/>
              </a:rPr>
              <a:t>www.cusd80.com</a:t>
            </a:r>
            <a:r>
              <a:rPr lang="en-US" altLang="en-US"/>
              <a:t>  (click “Site Map,” then “Curriculum Online,” then choose “Normal Access.”) </a:t>
            </a:r>
          </a:p>
          <a:p>
            <a:pPr marL="0" indent="0">
              <a:buFontTx/>
              <a:buNone/>
              <a:defRPr/>
            </a:pPr>
            <a:r>
              <a:rPr lang="en-US" altLang="en-US"/>
              <a:t>  </a:t>
            </a:r>
          </a:p>
        </p:txBody>
      </p:sp>
      <p:pic>
        <p:nvPicPr>
          <p:cNvPr id="23556" name="Picture 4" descr="C:\Users\04330\AppData\Local\Microsoft\Windows\Temporary Internet Files\Content.IE5\4QOV3C7G\MC900088956[1].wmf">
            <a:extLst>
              <a:ext uri="{FF2B5EF4-FFF2-40B4-BE49-F238E27FC236}">
                <a16:creationId xmlns:a16="http://schemas.microsoft.com/office/drawing/2014/main" id="{FB375BBF-DBAF-455B-B553-4786199A5F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010025"/>
            <a:ext cx="327660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7820D92C-5D5A-47E9-8062-BB4BAE0C034D}"/>
              </a:ext>
            </a:extLst>
          </p:cNvPr>
          <p:cNvSpPr>
            <a:spLocks noGrp="1" noChangeArrowheads="1"/>
          </p:cNvSpPr>
          <p:nvPr>
            <p:ph type="title"/>
          </p:nvPr>
        </p:nvSpPr>
        <p:spPr>
          <a:xfrm>
            <a:off x="685800" y="152400"/>
            <a:ext cx="6870700" cy="838200"/>
          </a:xfrm>
        </p:spPr>
        <p:txBody>
          <a:bodyPr/>
          <a:lstStyle/>
          <a:p>
            <a:r>
              <a:rPr lang="en-US" altLang="en-US"/>
              <a:t>Reading Grades</a:t>
            </a:r>
          </a:p>
        </p:txBody>
      </p:sp>
      <p:sp>
        <p:nvSpPr>
          <p:cNvPr id="3" name="Content Placeholder 2">
            <a:extLst>
              <a:ext uri="{FF2B5EF4-FFF2-40B4-BE49-F238E27FC236}">
                <a16:creationId xmlns:a16="http://schemas.microsoft.com/office/drawing/2014/main" id="{851A4BAA-E5E4-4139-9054-3B70ED2D9AF5}"/>
              </a:ext>
            </a:extLst>
          </p:cNvPr>
          <p:cNvSpPr>
            <a:spLocks noGrp="1"/>
          </p:cNvSpPr>
          <p:nvPr>
            <p:ph idx="1"/>
          </p:nvPr>
        </p:nvSpPr>
        <p:spPr>
          <a:xfrm>
            <a:off x="685800" y="1219200"/>
            <a:ext cx="7848600" cy="4343400"/>
          </a:xfrm>
        </p:spPr>
        <p:txBody>
          <a:bodyPr/>
          <a:lstStyle/>
          <a:p>
            <a:pPr marL="0" indent="0" eaLnBrk="1" hangingPunct="1">
              <a:lnSpc>
                <a:spcPct val="80000"/>
              </a:lnSpc>
              <a:buFontTx/>
              <a:buNone/>
              <a:defRPr/>
            </a:pPr>
            <a:r>
              <a:rPr lang="en-US" sz="1600" b="1" u="sng" dirty="0">
                <a:solidFill>
                  <a:schemeClr val="tx2">
                    <a:lumMod val="60000"/>
                    <a:lumOff val="40000"/>
                  </a:schemeClr>
                </a:solidFill>
              </a:rPr>
              <a:t>Most Important:  </a:t>
            </a:r>
            <a:r>
              <a:rPr lang="en-US" sz="1600" b="1" dirty="0">
                <a:solidFill>
                  <a:schemeClr val="tx2">
                    <a:lumMod val="60000"/>
                    <a:lumOff val="40000"/>
                  </a:schemeClr>
                </a:solidFill>
              </a:rPr>
              <a:t>Find things that interest your child in Reading.  Take them to the public library; check books out in different genres; READ TOGETHER! </a:t>
            </a:r>
            <a:endParaRPr lang="en-US" sz="1600" b="1" u="sng" dirty="0">
              <a:solidFill>
                <a:schemeClr val="tx2">
                  <a:lumMod val="60000"/>
                  <a:lumOff val="40000"/>
                </a:schemeClr>
              </a:solidFill>
            </a:endParaRPr>
          </a:p>
          <a:p>
            <a:pPr marL="0" indent="0" eaLnBrk="1" hangingPunct="1">
              <a:lnSpc>
                <a:spcPct val="80000"/>
              </a:lnSpc>
              <a:buFontTx/>
              <a:buNone/>
              <a:defRPr/>
            </a:pPr>
            <a:endParaRPr lang="en-US" sz="1600" b="1" dirty="0"/>
          </a:p>
          <a:p>
            <a:pPr marL="0" indent="0" eaLnBrk="1" hangingPunct="1">
              <a:lnSpc>
                <a:spcPct val="80000"/>
              </a:lnSpc>
              <a:buFontTx/>
              <a:buNone/>
              <a:defRPr/>
            </a:pPr>
            <a:r>
              <a:rPr lang="en-US" sz="1600" b="1" dirty="0"/>
              <a:t>Factors that contribute to grades in reading:</a:t>
            </a:r>
          </a:p>
          <a:p>
            <a:pPr marL="0" indent="0" eaLnBrk="1" hangingPunct="1">
              <a:lnSpc>
                <a:spcPct val="80000"/>
              </a:lnSpc>
              <a:buFontTx/>
              <a:buNone/>
              <a:defRPr/>
            </a:pPr>
            <a:endParaRPr lang="en-US" sz="1600" b="1" dirty="0"/>
          </a:p>
          <a:p>
            <a:pPr eaLnBrk="1" hangingPunct="1">
              <a:lnSpc>
                <a:spcPct val="80000"/>
              </a:lnSpc>
              <a:defRPr/>
            </a:pPr>
            <a:r>
              <a:rPr lang="en-US" sz="1600" b="1" u="sng" dirty="0"/>
              <a:t>High Frequency Words</a:t>
            </a:r>
            <a:r>
              <a:rPr lang="en-US" sz="1600" b="1" dirty="0"/>
              <a:t>- </a:t>
            </a:r>
            <a:r>
              <a:rPr lang="en-US" sz="1600" dirty="0"/>
              <a:t>Fluently read the first 50/50 by September. Fluently read 100/100 high frequency words by December and 200/200 by May.</a:t>
            </a:r>
          </a:p>
          <a:p>
            <a:pPr eaLnBrk="1" hangingPunct="1">
              <a:lnSpc>
                <a:spcPct val="80000"/>
              </a:lnSpc>
              <a:defRPr/>
            </a:pPr>
            <a:endParaRPr lang="en-US" sz="1600" dirty="0"/>
          </a:p>
          <a:p>
            <a:pPr marL="0" indent="0" eaLnBrk="1" hangingPunct="1">
              <a:lnSpc>
                <a:spcPct val="80000"/>
              </a:lnSpc>
              <a:buNone/>
              <a:defRPr/>
            </a:pPr>
            <a:endParaRPr lang="en-US" sz="1600" dirty="0"/>
          </a:p>
          <a:p>
            <a:pPr eaLnBrk="1" hangingPunct="1">
              <a:lnSpc>
                <a:spcPct val="80000"/>
              </a:lnSpc>
              <a:defRPr/>
            </a:pPr>
            <a:r>
              <a:rPr lang="en-US" sz="1600" b="1" u="sng" dirty="0"/>
              <a:t>DIBELS</a:t>
            </a:r>
            <a:r>
              <a:rPr lang="en-US" sz="1600" b="1" dirty="0"/>
              <a:t>-</a:t>
            </a:r>
            <a:r>
              <a:rPr lang="en-US" sz="1600" dirty="0"/>
              <a:t> Phoneme segmentation,  nonsense word fluency, oral reading fluency, and retell</a:t>
            </a:r>
          </a:p>
          <a:p>
            <a:pPr eaLnBrk="1" hangingPunct="1">
              <a:lnSpc>
                <a:spcPct val="80000"/>
              </a:lnSpc>
              <a:defRPr/>
            </a:pPr>
            <a:endParaRPr lang="en-US" sz="1600" dirty="0"/>
          </a:p>
          <a:p>
            <a:pPr marL="0" indent="0" eaLnBrk="1" hangingPunct="1">
              <a:lnSpc>
                <a:spcPct val="80000"/>
              </a:lnSpc>
              <a:buFontTx/>
              <a:buNone/>
              <a:defRPr/>
            </a:pPr>
            <a:r>
              <a:rPr lang="en-US" sz="1600" dirty="0"/>
              <a:t>	</a:t>
            </a:r>
            <a:r>
              <a:rPr lang="en-US" sz="1600" dirty="0">
                <a:solidFill>
                  <a:srgbClr val="00B0F0"/>
                </a:solidFill>
              </a:rPr>
              <a:t>BLUE</a:t>
            </a:r>
            <a:r>
              <a:rPr lang="en-US" sz="1600" dirty="0"/>
              <a:t>: above benchmark</a:t>
            </a:r>
          </a:p>
          <a:p>
            <a:pPr marL="0" indent="0" eaLnBrk="1" hangingPunct="1">
              <a:lnSpc>
                <a:spcPct val="80000"/>
              </a:lnSpc>
              <a:buFontTx/>
              <a:buNone/>
              <a:defRPr/>
            </a:pPr>
            <a:r>
              <a:rPr lang="en-US" sz="1600" dirty="0"/>
              <a:t>               </a:t>
            </a:r>
            <a:r>
              <a:rPr lang="en-US" sz="1600" dirty="0">
                <a:solidFill>
                  <a:srgbClr val="00B050"/>
                </a:solidFill>
              </a:rPr>
              <a:t>GREEN</a:t>
            </a:r>
            <a:r>
              <a:rPr lang="en-US" sz="1600" dirty="0"/>
              <a:t>: at the benchmark 	</a:t>
            </a:r>
          </a:p>
          <a:p>
            <a:pPr marL="0" indent="0" eaLnBrk="1" hangingPunct="1">
              <a:lnSpc>
                <a:spcPct val="80000"/>
              </a:lnSpc>
              <a:buFontTx/>
              <a:buNone/>
              <a:defRPr/>
            </a:pPr>
            <a:r>
              <a:rPr lang="en-US" sz="1600" dirty="0"/>
              <a:t>	</a:t>
            </a:r>
            <a:r>
              <a:rPr lang="en-US" sz="1600" dirty="0">
                <a:solidFill>
                  <a:schemeClr val="bg2"/>
                </a:solidFill>
              </a:rPr>
              <a:t>YELLOW</a:t>
            </a:r>
            <a:r>
              <a:rPr lang="en-US" sz="1600" dirty="0"/>
              <a:t>: below benchmark </a:t>
            </a:r>
          </a:p>
          <a:p>
            <a:pPr marL="0" indent="0" eaLnBrk="1" hangingPunct="1">
              <a:lnSpc>
                <a:spcPct val="80000"/>
              </a:lnSpc>
              <a:buFontTx/>
              <a:buNone/>
              <a:defRPr/>
            </a:pPr>
            <a:r>
              <a:rPr lang="en-US" sz="1600" dirty="0"/>
              <a:t>	</a:t>
            </a:r>
            <a:r>
              <a:rPr lang="en-US" sz="1600" dirty="0">
                <a:solidFill>
                  <a:schemeClr val="tx2"/>
                </a:solidFill>
              </a:rPr>
              <a:t>RED</a:t>
            </a:r>
            <a:r>
              <a:rPr lang="en-US" sz="1600" dirty="0"/>
              <a:t>: well below benchmark at risk</a:t>
            </a:r>
          </a:p>
          <a:p>
            <a:pPr>
              <a:defRPr/>
            </a:pPr>
            <a:endParaRPr lang="en-US" dirty="0"/>
          </a:p>
        </p:txBody>
      </p:sp>
    </p:spTree>
  </p:cSld>
  <p:clrMapOvr>
    <a:masterClrMapping/>
  </p:clrMapOvr>
  <p:transition spd="slow">
    <p:blinds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E404264B-863D-4C54-B76E-12BF7BF99E08}"/>
              </a:ext>
            </a:extLst>
          </p:cNvPr>
          <p:cNvSpPr>
            <a:spLocks noGrp="1" noChangeArrowheads="1"/>
          </p:cNvSpPr>
          <p:nvPr>
            <p:ph type="title"/>
          </p:nvPr>
        </p:nvSpPr>
        <p:spPr/>
        <p:txBody>
          <a:bodyPr/>
          <a:lstStyle/>
          <a:p>
            <a:r>
              <a:rPr lang="en-US" altLang="en-US" b="1"/>
              <a:t>Writing and Language Arts Grades</a:t>
            </a:r>
            <a:endParaRPr lang="en-US" altLang="en-US"/>
          </a:p>
        </p:txBody>
      </p:sp>
      <p:sp>
        <p:nvSpPr>
          <p:cNvPr id="25603" name="Content Placeholder 2">
            <a:extLst>
              <a:ext uri="{FF2B5EF4-FFF2-40B4-BE49-F238E27FC236}">
                <a16:creationId xmlns:a16="http://schemas.microsoft.com/office/drawing/2014/main" id="{B1045751-F4E4-401A-A59B-22B6E7293DE2}"/>
              </a:ext>
            </a:extLst>
          </p:cNvPr>
          <p:cNvSpPr>
            <a:spLocks noGrp="1" noChangeArrowheads="1"/>
          </p:cNvSpPr>
          <p:nvPr>
            <p:ph idx="1"/>
          </p:nvPr>
        </p:nvSpPr>
        <p:spPr/>
        <p:txBody>
          <a:bodyPr/>
          <a:lstStyle/>
          <a:p>
            <a:pPr eaLnBrk="1" hangingPunct="1">
              <a:lnSpc>
                <a:spcPct val="80000"/>
              </a:lnSpc>
              <a:buFontTx/>
              <a:buNone/>
            </a:pPr>
            <a:r>
              <a:rPr lang="en-US" altLang="en-US" sz="2400" b="1" dirty="0"/>
              <a:t>Factors that contribute to grades in writing:</a:t>
            </a:r>
          </a:p>
          <a:p>
            <a:pPr eaLnBrk="1" hangingPunct="1">
              <a:lnSpc>
                <a:spcPct val="80000"/>
              </a:lnSpc>
              <a:buFontTx/>
              <a:buNone/>
            </a:pPr>
            <a:endParaRPr lang="en-US" altLang="en-US" sz="2400" b="1" dirty="0"/>
          </a:p>
          <a:p>
            <a:pPr eaLnBrk="1" hangingPunct="1">
              <a:lnSpc>
                <a:spcPct val="80000"/>
              </a:lnSpc>
            </a:pPr>
            <a:r>
              <a:rPr lang="en-US" altLang="en-US" sz="2400" b="1" u="sng" dirty="0"/>
              <a:t>Writing</a:t>
            </a:r>
            <a:r>
              <a:rPr lang="en-US" altLang="en-US" sz="2400" b="1" dirty="0"/>
              <a:t>- </a:t>
            </a:r>
            <a:r>
              <a:rPr lang="en-US" altLang="en-US" sz="2400" dirty="0"/>
              <a:t>opinion pieces, informative/explanatory texts, narratives, writing process, research, conventions, handwriting (legibility and correct letter formations)</a:t>
            </a:r>
            <a:endParaRPr lang="en-US" altLang="en-US" sz="2400" u="sng" dirty="0"/>
          </a:p>
          <a:p>
            <a:pPr eaLnBrk="1" hangingPunct="1">
              <a:lnSpc>
                <a:spcPct val="80000"/>
              </a:lnSpc>
            </a:pPr>
            <a:r>
              <a:rPr lang="en-US" altLang="en-US" sz="2400" b="1" u="sng" dirty="0"/>
              <a:t>Language</a:t>
            </a:r>
            <a:r>
              <a:rPr lang="en-US" altLang="en-US" sz="2400" b="1" dirty="0"/>
              <a:t>- </a:t>
            </a:r>
            <a:r>
              <a:rPr lang="en-US" altLang="en-US" sz="2400" u="sng" dirty="0"/>
              <a:t>spelling</a:t>
            </a:r>
            <a:r>
              <a:rPr lang="en-US" altLang="en-US" sz="2400" dirty="0"/>
              <a:t> (will be graded second quarter), weekly focused rule/high frequency words</a:t>
            </a:r>
          </a:p>
          <a:p>
            <a:pPr eaLnBrk="1" hangingPunct="1">
              <a:lnSpc>
                <a:spcPct val="80000"/>
              </a:lnSpc>
            </a:pPr>
            <a:r>
              <a:rPr lang="en-US" altLang="en-US" sz="2400" b="1" u="sng" dirty="0"/>
              <a:t>Vocabulary</a:t>
            </a:r>
            <a:r>
              <a:rPr lang="en-US" altLang="en-US" sz="2400" u="sng" dirty="0"/>
              <a:t> </a:t>
            </a:r>
            <a:r>
              <a:rPr lang="en-US" altLang="en-US" sz="2400" dirty="0"/>
              <a:t>based on weekly Into Reading’s story and math concepts</a:t>
            </a:r>
            <a:endParaRPr lang="en-US" altLang="en-US" sz="2400" u="sng" dirty="0"/>
          </a:p>
          <a:p>
            <a:endParaRPr lang="en-US" altLang="en-US" dirty="0"/>
          </a:p>
        </p:txBody>
      </p:sp>
    </p:spTree>
  </p:cSld>
  <p:clrMapOvr>
    <a:masterClrMapping/>
  </p:clrMapOvr>
  <p:transition spd="slow">
    <p:blinds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Free photo Europe Flag European Union Symbol National Eu - Max Pixel">
            <a:extLst>
              <a:ext uri="{FF2B5EF4-FFF2-40B4-BE49-F238E27FC236}">
                <a16:creationId xmlns:a16="http://schemas.microsoft.com/office/drawing/2014/main" id="{8D0E6737-B47F-4675-BE9A-9F16812F34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648200"/>
            <a:ext cx="1874838"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itle 1">
            <a:extLst>
              <a:ext uri="{FF2B5EF4-FFF2-40B4-BE49-F238E27FC236}">
                <a16:creationId xmlns:a16="http://schemas.microsoft.com/office/drawing/2014/main" id="{5DBE779A-453B-4118-8996-7A20A64E19EE}"/>
              </a:ext>
            </a:extLst>
          </p:cNvPr>
          <p:cNvSpPr>
            <a:spLocks noGrp="1" noChangeArrowheads="1"/>
          </p:cNvSpPr>
          <p:nvPr>
            <p:ph type="title"/>
          </p:nvPr>
        </p:nvSpPr>
        <p:spPr>
          <a:xfrm>
            <a:off x="685800" y="152400"/>
            <a:ext cx="6870700" cy="914400"/>
          </a:xfrm>
        </p:spPr>
        <p:txBody>
          <a:bodyPr/>
          <a:lstStyle/>
          <a:p>
            <a:r>
              <a:rPr lang="en-US" altLang="en-US"/>
              <a:t>Math Grades</a:t>
            </a:r>
          </a:p>
        </p:txBody>
      </p:sp>
      <p:sp>
        <p:nvSpPr>
          <p:cNvPr id="3" name="Content Placeholder 2">
            <a:extLst>
              <a:ext uri="{FF2B5EF4-FFF2-40B4-BE49-F238E27FC236}">
                <a16:creationId xmlns:a16="http://schemas.microsoft.com/office/drawing/2014/main" id="{BCCF4365-FB40-4595-9A4F-99F6B65C82A2}"/>
              </a:ext>
            </a:extLst>
          </p:cNvPr>
          <p:cNvSpPr>
            <a:spLocks noGrp="1"/>
          </p:cNvSpPr>
          <p:nvPr>
            <p:ph idx="1"/>
          </p:nvPr>
        </p:nvSpPr>
        <p:spPr>
          <a:xfrm>
            <a:off x="949878" y="1066800"/>
            <a:ext cx="7696200" cy="5334000"/>
          </a:xfrm>
        </p:spPr>
        <p:txBody>
          <a:bodyPr/>
          <a:lstStyle/>
          <a:p>
            <a:pPr marL="0" indent="0" eaLnBrk="1" hangingPunct="1">
              <a:lnSpc>
                <a:spcPct val="80000"/>
              </a:lnSpc>
              <a:buFontTx/>
              <a:buNone/>
              <a:defRPr/>
            </a:pPr>
            <a:r>
              <a:rPr lang="en-US" sz="1500" b="1" dirty="0"/>
              <a:t>Factors that contribute to grades in math:</a:t>
            </a:r>
            <a:endParaRPr lang="en-US" sz="1500" u="sng" dirty="0"/>
          </a:p>
          <a:p>
            <a:pPr marL="0" indent="0" eaLnBrk="1" hangingPunct="1">
              <a:lnSpc>
                <a:spcPct val="80000"/>
              </a:lnSpc>
              <a:buFontTx/>
              <a:buNone/>
              <a:defRPr/>
            </a:pPr>
            <a:r>
              <a:rPr lang="en-US" sz="1500" b="1" dirty="0"/>
              <a:t>Individual/small group work, Assessments</a:t>
            </a:r>
            <a:r>
              <a:rPr lang="en-US" sz="1500" dirty="0"/>
              <a:t> (informal and formal), and d</a:t>
            </a:r>
            <a:r>
              <a:rPr lang="en-US" sz="1500" b="1" dirty="0"/>
              <a:t>aily work (</a:t>
            </a:r>
            <a:r>
              <a:rPr lang="en-US" sz="1500" dirty="0"/>
              <a:t>completion with accuracy)</a:t>
            </a:r>
          </a:p>
          <a:p>
            <a:pPr marL="0" indent="0" eaLnBrk="1" hangingPunct="1">
              <a:lnSpc>
                <a:spcPct val="80000"/>
              </a:lnSpc>
              <a:buFontTx/>
              <a:buNone/>
              <a:defRPr/>
            </a:pPr>
            <a:endParaRPr lang="en-US" sz="1500" dirty="0"/>
          </a:p>
          <a:p>
            <a:pPr eaLnBrk="1" hangingPunct="1">
              <a:lnSpc>
                <a:spcPct val="80000"/>
              </a:lnSpc>
              <a:defRPr/>
            </a:pPr>
            <a:r>
              <a:rPr lang="en-US" sz="1500" dirty="0"/>
              <a:t>   Operations and algebraic thinking (addition and subtraction)</a:t>
            </a:r>
          </a:p>
          <a:p>
            <a:pPr marL="0" indent="0" eaLnBrk="1" hangingPunct="1">
              <a:lnSpc>
                <a:spcPct val="80000"/>
              </a:lnSpc>
              <a:buFontTx/>
              <a:buNone/>
              <a:defRPr/>
            </a:pPr>
            <a:r>
              <a:rPr lang="en-US" sz="1500" dirty="0"/>
              <a:t>	-represent and solving problems 	</a:t>
            </a:r>
          </a:p>
          <a:p>
            <a:pPr marL="0" indent="0" eaLnBrk="1" hangingPunct="1">
              <a:lnSpc>
                <a:spcPct val="80000"/>
              </a:lnSpc>
              <a:buFontTx/>
              <a:buNone/>
              <a:defRPr/>
            </a:pPr>
            <a:r>
              <a:rPr lang="en-US" sz="1500" dirty="0"/>
              <a:t>	-understand and apply properties of operations and relationships</a:t>
            </a:r>
          </a:p>
          <a:p>
            <a:pPr marL="0" indent="0" eaLnBrk="1" hangingPunct="1">
              <a:lnSpc>
                <a:spcPct val="80000"/>
              </a:lnSpc>
              <a:buFontTx/>
              <a:buNone/>
              <a:defRPr/>
            </a:pPr>
            <a:r>
              <a:rPr lang="en-US" sz="1500" dirty="0"/>
              <a:t>	-work with addition and subtraction equations</a:t>
            </a:r>
          </a:p>
          <a:p>
            <a:pPr eaLnBrk="1" hangingPunct="1">
              <a:lnSpc>
                <a:spcPct val="80000"/>
              </a:lnSpc>
              <a:defRPr/>
            </a:pPr>
            <a:r>
              <a:rPr lang="en-US" sz="1500" dirty="0"/>
              <a:t>    Number and operations in base ten</a:t>
            </a:r>
          </a:p>
          <a:p>
            <a:pPr marL="0" indent="0" eaLnBrk="1" hangingPunct="1">
              <a:lnSpc>
                <a:spcPct val="80000"/>
              </a:lnSpc>
              <a:buFontTx/>
              <a:buNone/>
              <a:defRPr/>
            </a:pPr>
            <a:r>
              <a:rPr lang="en-US" sz="1500" dirty="0"/>
              <a:t>	-extend the counting sequence</a:t>
            </a:r>
          </a:p>
          <a:p>
            <a:pPr marL="0" indent="0" eaLnBrk="1" hangingPunct="1">
              <a:lnSpc>
                <a:spcPct val="80000"/>
              </a:lnSpc>
              <a:buFontTx/>
              <a:buNone/>
              <a:defRPr/>
            </a:pPr>
            <a:r>
              <a:rPr lang="en-US" sz="1500" dirty="0"/>
              <a:t>	-understand place value</a:t>
            </a:r>
          </a:p>
          <a:p>
            <a:pPr marL="0" indent="0" eaLnBrk="1" hangingPunct="1">
              <a:lnSpc>
                <a:spcPct val="80000"/>
              </a:lnSpc>
              <a:buFontTx/>
              <a:buNone/>
              <a:defRPr/>
            </a:pPr>
            <a:r>
              <a:rPr lang="en-US" sz="1500" dirty="0"/>
              <a:t>	-use place value understanding and properties to add and subtract</a:t>
            </a:r>
          </a:p>
          <a:p>
            <a:pPr eaLnBrk="1" hangingPunct="1">
              <a:lnSpc>
                <a:spcPct val="80000"/>
              </a:lnSpc>
              <a:defRPr/>
            </a:pPr>
            <a:r>
              <a:rPr lang="en-US" sz="1500" dirty="0"/>
              <a:t>    Measurement and data</a:t>
            </a:r>
          </a:p>
          <a:p>
            <a:pPr marL="0" indent="0" eaLnBrk="1" hangingPunct="1">
              <a:lnSpc>
                <a:spcPct val="80000"/>
              </a:lnSpc>
              <a:buFontTx/>
              <a:buNone/>
              <a:defRPr/>
            </a:pPr>
            <a:r>
              <a:rPr lang="en-US" sz="1500" dirty="0"/>
              <a:t>	-measure lengths indirectly and by iterating length units</a:t>
            </a:r>
          </a:p>
          <a:p>
            <a:pPr marL="0" indent="0" eaLnBrk="1" hangingPunct="1">
              <a:lnSpc>
                <a:spcPct val="80000"/>
              </a:lnSpc>
              <a:buFontTx/>
              <a:buNone/>
              <a:defRPr/>
            </a:pPr>
            <a:r>
              <a:rPr lang="en-US" sz="1500" dirty="0"/>
              <a:t>	-tell and write time</a:t>
            </a:r>
          </a:p>
          <a:p>
            <a:pPr marL="0" indent="0" eaLnBrk="1" hangingPunct="1">
              <a:lnSpc>
                <a:spcPct val="80000"/>
              </a:lnSpc>
              <a:buFontTx/>
              <a:buNone/>
              <a:defRPr/>
            </a:pPr>
            <a:r>
              <a:rPr lang="en-US" sz="1500" dirty="0"/>
              <a:t>	-represent and interpret data</a:t>
            </a:r>
          </a:p>
          <a:p>
            <a:pPr eaLnBrk="1" hangingPunct="1">
              <a:lnSpc>
                <a:spcPct val="80000"/>
              </a:lnSpc>
              <a:defRPr/>
            </a:pPr>
            <a:r>
              <a:rPr lang="en-US" sz="1500" dirty="0"/>
              <a:t>     Geometry</a:t>
            </a:r>
          </a:p>
          <a:p>
            <a:pPr marL="0" indent="0" eaLnBrk="1" hangingPunct="1">
              <a:lnSpc>
                <a:spcPct val="80000"/>
              </a:lnSpc>
              <a:buFontTx/>
              <a:buNone/>
              <a:defRPr/>
            </a:pPr>
            <a:r>
              <a:rPr lang="en-US" sz="1500" dirty="0"/>
              <a:t>	-reason with shapes and their attributes</a:t>
            </a:r>
          </a:p>
          <a:p>
            <a:pPr eaLnBrk="1" hangingPunct="1">
              <a:lnSpc>
                <a:spcPct val="80000"/>
              </a:lnSpc>
              <a:defRPr/>
            </a:pPr>
            <a:r>
              <a:rPr lang="en-US" sz="1500" dirty="0"/>
              <a:t>     Mathematical practices</a:t>
            </a:r>
          </a:p>
          <a:p>
            <a:pPr eaLnBrk="1" hangingPunct="1">
              <a:lnSpc>
                <a:spcPct val="80000"/>
              </a:lnSpc>
              <a:defRPr/>
            </a:pPr>
            <a:r>
              <a:rPr lang="en-US" sz="1500" dirty="0">
                <a:solidFill>
                  <a:srgbClr val="C00000"/>
                </a:solidFill>
              </a:rPr>
              <a:t>Math FUN:  Play math games!  Examples: Roll two dice and add the dots.  Play</a:t>
            </a:r>
          </a:p>
          <a:p>
            <a:pPr eaLnBrk="1" hangingPunct="1">
              <a:lnSpc>
                <a:spcPct val="80000"/>
              </a:lnSpc>
              <a:defRPr/>
            </a:pPr>
            <a:r>
              <a:rPr lang="en-US" sz="1500" dirty="0">
                <a:solidFill>
                  <a:srgbClr val="C00000"/>
                </a:solidFill>
              </a:rPr>
              <a:t>            dominos and write # Sentences.  </a:t>
            </a:r>
          </a:p>
        </p:txBody>
      </p:sp>
    </p:spTree>
  </p:cSld>
  <p:clrMapOvr>
    <a:masterClrMapping/>
  </p:clrMapOvr>
  <p:transition spd="slow">
    <p:blinds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Free photo Europe Flag European Union Symbol National Eu - Max Pixel">
            <a:extLst>
              <a:ext uri="{FF2B5EF4-FFF2-40B4-BE49-F238E27FC236}">
                <a16:creationId xmlns:a16="http://schemas.microsoft.com/office/drawing/2014/main" id="{8D0E6737-B47F-4675-BE9A-9F16812F34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648200"/>
            <a:ext cx="1874838"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itle 1">
            <a:extLst>
              <a:ext uri="{FF2B5EF4-FFF2-40B4-BE49-F238E27FC236}">
                <a16:creationId xmlns:a16="http://schemas.microsoft.com/office/drawing/2014/main" id="{5DBE779A-453B-4118-8996-7A20A64E19EE}"/>
              </a:ext>
            </a:extLst>
          </p:cNvPr>
          <p:cNvSpPr>
            <a:spLocks noGrp="1" noChangeArrowheads="1"/>
          </p:cNvSpPr>
          <p:nvPr>
            <p:ph type="title"/>
          </p:nvPr>
        </p:nvSpPr>
        <p:spPr>
          <a:xfrm>
            <a:off x="613610" y="457200"/>
            <a:ext cx="6870700" cy="914400"/>
          </a:xfrm>
        </p:spPr>
        <p:txBody>
          <a:bodyPr/>
          <a:lstStyle/>
          <a:p>
            <a:r>
              <a:rPr lang="en-US" altLang="en-US" dirty="0"/>
              <a:t>Where to Find Your Child’s Grades</a:t>
            </a:r>
          </a:p>
        </p:txBody>
      </p:sp>
      <p:sp>
        <p:nvSpPr>
          <p:cNvPr id="3" name="Content Placeholder 2">
            <a:extLst>
              <a:ext uri="{FF2B5EF4-FFF2-40B4-BE49-F238E27FC236}">
                <a16:creationId xmlns:a16="http://schemas.microsoft.com/office/drawing/2014/main" id="{BCCF4365-FB40-4595-9A4F-99F6B65C82A2}"/>
              </a:ext>
            </a:extLst>
          </p:cNvPr>
          <p:cNvSpPr>
            <a:spLocks noGrp="1"/>
          </p:cNvSpPr>
          <p:nvPr>
            <p:ph idx="1"/>
          </p:nvPr>
        </p:nvSpPr>
        <p:spPr>
          <a:xfrm>
            <a:off x="949878" y="1816768"/>
            <a:ext cx="7696200" cy="4584032"/>
          </a:xfrm>
        </p:spPr>
        <p:txBody>
          <a:bodyPr/>
          <a:lstStyle/>
          <a:p>
            <a:pPr marL="0" indent="0" eaLnBrk="1" hangingPunct="1">
              <a:lnSpc>
                <a:spcPct val="80000"/>
              </a:lnSpc>
              <a:buFontTx/>
              <a:buNone/>
              <a:defRPr/>
            </a:pPr>
            <a:r>
              <a:rPr lang="en-US" sz="2800" dirty="0"/>
              <a:t>Parents can check grades by logging into their Parent Account on Infinite Campus. </a:t>
            </a:r>
          </a:p>
          <a:p>
            <a:pPr eaLnBrk="1" hangingPunct="1">
              <a:lnSpc>
                <a:spcPct val="80000"/>
              </a:lnSpc>
              <a:defRPr/>
            </a:pPr>
            <a:r>
              <a:rPr lang="en-US" sz="2800" dirty="0"/>
              <a:t>Report Cards are also sent home quarterly </a:t>
            </a:r>
          </a:p>
          <a:p>
            <a:pPr eaLnBrk="1" hangingPunct="1">
              <a:lnSpc>
                <a:spcPct val="80000"/>
              </a:lnSpc>
              <a:defRPr/>
            </a:pPr>
            <a:endParaRPr lang="en-US" sz="2800" dirty="0"/>
          </a:p>
          <a:p>
            <a:pPr eaLnBrk="1" hangingPunct="1">
              <a:lnSpc>
                <a:spcPct val="80000"/>
              </a:lnSpc>
              <a:defRPr/>
            </a:pPr>
            <a:r>
              <a:rPr lang="en-US" sz="2800" dirty="0">
                <a:hlinkClick r:id="rId3"/>
              </a:rPr>
              <a:t>https://chandleraz.infinitecampus.org/campus/portal/chandler.jsp</a:t>
            </a:r>
            <a:endParaRPr lang="en-US" sz="2800" dirty="0"/>
          </a:p>
          <a:p>
            <a:pPr marL="0" indent="0" eaLnBrk="1" hangingPunct="1">
              <a:lnSpc>
                <a:spcPct val="80000"/>
              </a:lnSpc>
              <a:buNone/>
              <a:defRPr/>
            </a:pPr>
            <a:r>
              <a:rPr lang="en-US" sz="2800" dirty="0"/>
              <a:t>  </a:t>
            </a:r>
          </a:p>
        </p:txBody>
      </p:sp>
    </p:spTree>
    <p:extLst>
      <p:ext uri="{BB962C8B-B14F-4D97-AF65-F5344CB8AC3E}">
        <p14:creationId xmlns:p14="http://schemas.microsoft.com/office/powerpoint/2010/main" val="2386308923"/>
      </p:ext>
    </p:extLst>
  </p:cSld>
  <p:clrMapOvr>
    <a:masterClrMapping/>
  </p:clrMapOvr>
  <p:transition spd="slow">
    <p:blinds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DC20CD3C-48B3-4553-8CA6-8505C1479770}"/>
              </a:ext>
            </a:extLst>
          </p:cNvPr>
          <p:cNvSpPr>
            <a:spLocks noGrp="1" noChangeArrowheads="1"/>
          </p:cNvSpPr>
          <p:nvPr>
            <p:ph type="title"/>
          </p:nvPr>
        </p:nvSpPr>
        <p:spPr>
          <a:xfrm>
            <a:off x="704850" y="152400"/>
            <a:ext cx="6870700" cy="1066800"/>
          </a:xfrm>
        </p:spPr>
        <p:txBody>
          <a:bodyPr/>
          <a:lstStyle/>
          <a:p>
            <a:r>
              <a:rPr lang="en-US" altLang="en-US"/>
              <a:t>Donations</a:t>
            </a:r>
          </a:p>
        </p:txBody>
      </p:sp>
      <p:sp>
        <p:nvSpPr>
          <p:cNvPr id="27651" name="Content Placeholder 2">
            <a:extLst>
              <a:ext uri="{FF2B5EF4-FFF2-40B4-BE49-F238E27FC236}">
                <a16:creationId xmlns:a16="http://schemas.microsoft.com/office/drawing/2014/main" id="{4F6297D4-7240-45E3-879A-FE7D7B663B61}"/>
              </a:ext>
            </a:extLst>
          </p:cNvPr>
          <p:cNvSpPr>
            <a:spLocks noGrp="1" noChangeArrowheads="1"/>
          </p:cNvSpPr>
          <p:nvPr>
            <p:ph idx="1"/>
          </p:nvPr>
        </p:nvSpPr>
        <p:spPr>
          <a:xfrm>
            <a:off x="723900" y="1219200"/>
            <a:ext cx="7696200" cy="2895600"/>
          </a:xfrm>
        </p:spPr>
        <p:txBody>
          <a:bodyPr/>
          <a:lstStyle/>
          <a:p>
            <a:pPr marL="0" indent="0">
              <a:buFontTx/>
              <a:buNone/>
            </a:pPr>
            <a:r>
              <a:rPr lang="en-US" altLang="en-US" dirty="0"/>
              <a:t>We are </a:t>
            </a:r>
            <a:r>
              <a:rPr lang="en-US" altLang="en-US" b="1" u="sng" dirty="0"/>
              <a:t>always</a:t>
            </a:r>
            <a:r>
              <a:rPr lang="en-US" altLang="en-US" dirty="0"/>
              <a:t> in need of the following items:</a:t>
            </a:r>
          </a:p>
          <a:p>
            <a:pPr marL="0" indent="0">
              <a:buFontTx/>
              <a:buNone/>
            </a:pPr>
            <a:r>
              <a:rPr lang="en-US" altLang="en-US" sz="2000" dirty="0">
                <a:highlight>
                  <a:srgbClr val="FFFF00"/>
                </a:highlight>
              </a:rPr>
              <a:t>Copy paper</a:t>
            </a:r>
          </a:p>
          <a:p>
            <a:pPr marL="0" indent="0">
              <a:buFontTx/>
              <a:buNone/>
            </a:pPr>
            <a:r>
              <a:rPr lang="en-US" altLang="en-US" sz="2000" dirty="0"/>
              <a:t>Classroom snacks: pretzels,</a:t>
            </a:r>
          </a:p>
          <a:p>
            <a:pPr marL="0" indent="0">
              <a:buFontTx/>
              <a:buNone/>
            </a:pPr>
            <a:r>
              <a:rPr lang="en-US" altLang="en-US" sz="2000" dirty="0"/>
              <a:t>crackers, fruit chews, </a:t>
            </a:r>
            <a:r>
              <a:rPr lang="en-US" altLang="en-US" sz="2000" dirty="0" err="1"/>
              <a:t>etc</a:t>
            </a:r>
            <a:endParaRPr lang="en-US" altLang="en-US" sz="2000" dirty="0"/>
          </a:p>
          <a:p>
            <a:pPr marL="0" indent="0">
              <a:buFontTx/>
              <a:buNone/>
            </a:pPr>
            <a:r>
              <a:rPr lang="en-US" altLang="en-US" sz="2000" dirty="0"/>
              <a:t>Sanitizing wipes</a:t>
            </a:r>
          </a:p>
          <a:p>
            <a:pPr marL="0" indent="0">
              <a:buFontTx/>
              <a:buNone/>
            </a:pPr>
            <a:r>
              <a:rPr lang="en-US" altLang="en-US" sz="2000" dirty="0"/>
              <a:t>Glue sticks</a:t>
            </a:r>
          </a:p>
          <a:p>
            <a:pPr marL="0" indent="0">
              <a:buFontTx/>
              <a:buNone/>
            </a:pPr>
            <a:r>
              <a:rPr lang="en-US" altLang="en-US" sz="2000" dirty="0"/>
              <a:t>Tissue</a:t>
            </a:r>
          </a:p>
          <a:p>
            <a:pPr marL="0" indent="0">
              <a:buFontTx/>
              <a:buNone/>
            </a:pPr>
            <a:r>
              <a:rPr lang="en-US" altLang="en-US" sz="2000" dirty="0"/>
              <a:t>Head phones </a:t>
            </a:r>
          </a:p>
          <a:p>
            <a:pPr marL="0" indent="0">
              <a:buFontTx/>
              <a:buNone/>
            </a:pPr>
            <a:r>
              <a:rPr lang="en-US" altLang="en-US" sz="2000" dirty="0"/>
              <a:t>                (</a:t>
            </a:r>
            <a:r>
              <a:rPr lang="en-US" altLang="en-US" sz="2000" dirty="0">
                <a:highlight>
                  <a:srgbClr val="FFFF00"/>
                </a:highlight>
              </a:rPr>
              <a:t>single prong only</a:t>
            </a:r>
            <a:r>
              <a:rPr lang="en-US" altLang="en-US" sz="2000" dirty="0"/>
              <a:t>)</a:t>
            </a:r>
          </a:p>
          <a:p>
            <a:pPr marL="0" indent="0">
              <a:buFontTx/>
              <a:buNone/>
            </a:pPr>
            <a:endParaRPr lang="en-US" altLang="en-US" sz="2000" dirty="0"/>
          </a:p>
          <a:p>
            <a:pPr marL="0" indent="0">
              <a:buFontTx/>
              <a:buNone/>
            </a:pPr>
            <a:endParaRPr lang="en-US" altLang="en-US" sz="2000" dirty="0"/>
          </a:p>
          <a:p>
            <a:pPr marL="0" indent="0">
              <a:buFontTx/>
              <a:buNone/>
            </a:pPr>
            <a:endParaRPr lang="en-US" altLang="en-US" sz="2000" dirty="0"/>
          </a:p>
          <a:p>
            <a:pPr marL="0" indent="0">
              <a:buFontTx/>
              <a:buNone/>
            </a:pPr>
            <a:r>
              <a:rPr lang="en-US" altLang="en-US" sz="2000" dirty="0"/>
              <a:t>  </a:t>
            </a:r>
            <a:endParaRPr lang="en-US" altLang="en-US" dirty="0"/>
          </a:p>
        </p:txBody>
      </p:sp>
      <p:pic>
        <p:nvPicPr>
          <p:cNvPr id="27652" name="Picture 9" descr="For a wonderful 2015, full of happy sincere authentic collaborative ...">
            <a:extLst>
              <a:ext uri="{FF2B5EF4-FFF2-40B4-BE49-F238E27FC236}">
                <a16:creationId xmlns:a16="http://schemas.microsoft.com/office/drawing/2014/main" id="{01E8C71E-3357-4728-B005-C650C73D19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549" y="4134516"/>
            <a:ext cx="357981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1" descr="Steece's Pieces: Potty Training Quadruplets-101">
            <a:extLst>
              <a:ext uri="{FF2B5EF4-FFF2-40B4-BE49-F238E27FC236}">
                <a16:creationId xmlns:a16="http://schemas.microsoft.com/office/drawing/2014/main" id="{8C21457A-7613-4A7B-B9EF-25A4191DF9D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24375" y="1981200"/>
            <a:ext cx="833438"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2" descr="Mia: Shaken Not Stirred">
            <a:extLst>
              <a:ext uri="{FF2B5EF4-FFF2-40B4-BE49-F238E27FC236}">
                <a16:creationId xmlns:a16="http://schemas.microsoft.com/office/drawing/2014/main" id="{6BABD9E7-5D2D-4C7C-9921-3B943AE75D5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952625"/>
            <a:ext cx="158115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3" descr="Score Elmer's® School Glue Sticks 5ct - at Target for NOTHING! • MidgetMomma">
            <a:extLst>
              <a:ext uri="{FF2B5EF4-FFF2-40B4-BE49-F238E27FC236}">
                <a16:creationId xmlns:a16="http://schemas.microsoft.com/office/drawing/2014/main" id="{508E9EC9-6B87-4BC2-A21D-A652BB1B14B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67463" y="2443163"/>
            <a:ext cx="18478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4" descr="Pink Penguin: Reversible Tissue Box Cover">
            <a:extLst>
              <a:ext uri="{FF2B5EF4-FFF2-40B4-BE49-F238E27FC236}">
                <a16:creationId xmlns:a16="http://schemas.microsoft.com/office/drawing/2014/main" id="{E2C95417-F551-4001-A3CE-375DA8EA1C7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08438" y="2914650"/>
            <a:ext cx="144145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a:extLst>
              <a:ext uri="{FF2B5EF4-FFF2-40B4-BE49-F238E27FC236}">
                <a16:creationId xmlns:a16="http://schemas.microsoft.com/office/drawing/2014/main" id="{B64B9F46-F0F4-463B-819E-D155ECAAB3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50" y="138113"/>
            <a:ext cx="1416050"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2">
            <a:extLst>
              <a:ext uri="{FF2B5EF4-FFF2-40B4-BE49-F238E27FC236}">
                <a16:creationId xmlns:a16="http://schemas.microsoft.com/office/drawing/2014/main" id="{234A96E2-3C08-4AE6-BA15-EAF23824D0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5029200"/>
            <a:ext cx="3427413"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
            <a:extLst>
              <a:ext uri="{FF2B5EF4-FFF2-40B4-BE49-F238E27FC236}">
                <a16:creationId xmlns:a16="http://schemas.microsoft.com/office/drawing/2014/main" id="{CC8E91BC-43D5-49AB-80CE-BB4FE149A69E}"/>
              </a:ext>
            </a:extLst>
          </p:cNvPr>
          <p:cNvSpPr>
            <a:spLocks noChangeArrowheads="1"/>
          </p:cNvSpPr>
          <p:nvPr/>
        </p:nvSpPr>
        <p:spPr bwMode="auto">
          <a:xfrm>
            <a:off x="1295400" y="528638"/>
            <a:ext cx="7162800" cy="8280400"/>
          </a:xfrm>
          <a:prstGeom prst="rect">
            <a:avLst/>
          </a:prstGeom>
          <a:noFill/>
          <a:ln>
            <a:noFill/>
          </a:ln>
          <a:effectLst/>
        </p:spPr>
        <p:txBody>
          <a:bodyPr anchor="ctr">
            <a:spAutoFit/>
          </a:bodyPr>
          <a:lstStyle/>
          <a:p>
            <a:pPr algn="ctr">
              <a:defRPr/>
            </a:pPr>
            <a:r>
              <a:rPr lang="en-US" b="1" u="sng" dirty="0"/>
              <a:t>Goals for your student</a:t>
            </a:r>
          </a:p>
          <a:p>
            <a:pPr algn="ctr">
              <a:defRPr/>
            </a:pPr>
            <a:endParaRPr lang="en-US" b="1" u="sng" dirty="0"/>
          </a:p>
          <a:p>
            <a:pPr>
              <a:defRPr/>
            </a:pPr>
            <a:r>
              <a:rPr lang="en-US" u="sng" dirty="0"/>
              <a:t>Social Skills:</a:t>
            </a:r>
            <a:endParaRPr lang="en-US" dirty="0"/>
          </a:p>
          <a:p>
            <a:pPr marL="285750" indent="-285750">
              <a:buFont typeface="Arial" panose="020B0604020202020204" pitchFamily="34" charset="0"/>
              <a:buChar char="•"/>
              <a:defRPr/>
            </a:pPr>
            <a:r>
              <a:rPr lang="en-US" sz="1600" dirty="0"/>
              <a:t>Students should be able to state their first and last names. Teacher’s name and room 12 as well.</a:t>
            </a:r>
          </a:p>
          <a:p>
            <a:pPr marL="285750" indent="-285750">
              <a:buFont typeface="Arial" panose="020B0604020202020204" pitchFamily="34" charset="0"/>
              <a:buChar char="•"/>
              <a:defRPr/>
            </a:pPr>
            <a:r>
              <a:rPr lang="en-US" sz="1600" dirty="0">
                <a:solidFill>
                  <a:schemeClr val="tx1">
                    <a:lumMod val="65000"/>
                    <a:lumOff val="35000"/>
                  </a:schemeClr>
                </a:solidFill>
              </a:rPr>
              <a:t>Students should be able to ask the teacher/other students for things in a full sentence.</a:t>
            </a:r>
          </a:p>
          <a:p>
            <a:pPr marL="285750" indent="-285750">
              <a:buFont typeface="Arial" panose="020B0604020202020204" pitchFamily="34" charset="0"/>
              <a:buChar char="•"/>
              <a:defRPr/>
            </a:pPr>
            <a:r>
              <a:rPr lang="en-US" sz="1600" dirty="0"/>
              <a:t>Students should be able to maintain a conversation for 2-3 turns. </a:t>
            </a:r>
          </a:p>
          <a:p>
            <a:pPr marL="285750" indent="-285750">
              <a:buFont typeface="Arial" panose="020B0604020202020204" pitchFamily="34" charset="0"/>
              <a:buChar char="•"/>
              <a:defRPr/>
            </a:pPr>
            <a:r>
              <a:rPr lang="en-US" sz="1600" dirty="0">
                <a:solidFill>
                  <a:schemeClr val="tx1">
                    <a:lumMod val="65000"/>
                    <a:lumOff val="35000"/>
                  </a:schemeClr>
                </a:solidFill>
              </a:rPr>
              <a:t>Students should be able to ask and answer questions. </a:t>
            </a:r>
          </a:p>
          <a:p>
            <a:pPr marL="285750" indent="-285750">
              <a:buFont typeface="Arial" panose="020B0604020202020204" pitchFamily="34" charset="0"/>
              <a:buChar char="•"/>
              <a:defRPr/>
            </a:pPr>
            <a:r>
              <a:rPr lang="en-US" sz="1600" dirty="0"/>
              <a:t>Students should be able to clean up mess they have made.</a:t>
            </a:r>
          </a:p>
          <a:p>
            <a:pPr marL="285750" indent="-285750">
              <a:buFont typeface="Arial" panose="020B0604020202020204" pitchFamily="34" charset="0"/>
              <a:buChar char="•"/>
              <a:defRPr/>
            </a:pPr>
            <a:r>
              <a:rPr lang="en-US" sz="1600" dirty="0">
                <a:solidFill>
                  <a:schemeClr val="tx1">
                    <a:lumMod val="65000"/>
                    <a:lumOff val="35000"/>
                  </a:schemeClr>
                </a:solidFill>
              </a:rPr>
              <a:t>Students should be able to express to another student something they don’t like. </a:t>
            </a:r>
          </a:p>
          <a:p>
            <a:pPr marL="285750" indent="-285750">
              <a:buFont typeface="Arial" panose="020B0604020202020204" pitchFamily="34" charset="0"/>
              <a:buChar char="•"/>
              <a:defRPr/>
            </a:pPr>
            <a:r>
              <a:rPr lang="en-US" sz="1600" dirty="0"/>
              <a:t>Students should be able to follow the 5 class rules.</a:t>
            </a:r>
          </a:p>
          <a:p>
            <a:pPr marL="285750" indent="-285750">
              <a:buFont typeface="Arial" panose="020B0604020202020204" pitchFamily="34" charset="0"/>
              <a:buChar char="•"/>
              <a:defRPr/>
            </a:pPr>
            <a:r>
              <a:rPr lang="en-US" sz="1600" dirty="0">
                <a:solidFill>
                  <a:schemeClr val="tx1">
                    <a:lumMod val="65000"/>
                    <a:lumOff val="35000"/>
                  </a:schemeClr>
                </a:solidFill>
              </a:rPr>
              <a:t>Students should accept responsibility for actions.</a:t>
            </a:r>
          </a:p>
          <a:p>
            <a:pPr marL="285750" indent="-285750">
              <a:buFont typeface="Arial" panose="020B0604020202020204" pitchFamily="34" charset="0"/>
              <a:buChar char="•"/>
              <a:defRPr/>
            </a:pPr>
            <a:r>
              <a:rPr lang="en-US" sz="1600" dirty="0">
                <a:highlight>
                  <a:srgbClr val="FFFF00"/>
                </a:highlight>
              </a:rPr>
              <a:t>Students should be able to tie shoes. Double knots are encouraged</a:t>
            </a:r>
            <a:r>
              <a:rPr lang="en-US" sz="1600" dirty="0"/>
              <a:t>.</a:t>
            </a:r>
          </a:p>
          <a:p>
            <a:pPr marL="285750" indent="-285750">
              <a:buFont typeface="Arial" panose="020B0604020202020204" pitchFamily="34" charset="0"/>
              <a:buChar char="•"/>
              <a:defRPr/>
            </a:pPr>
            <a:r>
              <a:rPr lang="en-US" sz="1600" dirty="0">
                <a:solidFill>
                  <a:schemeClr val="tx1">
                    <a:lumMod val="65000"/>
                    <a:lumOff val="35000"/>
                  </a:schemeClr>
                </a:solidFill>
              </a:rPr>
              <a:t>Students should be responsible for their actions. </a:t>
            </a:r>
          </a:p>
          <a:p>
            <a:pPr algn="ctr">
              <a:defRPr/>
            </a:pPr>
            <a:endParaRPr lang="en-US" b="1" u="sng" dirty="0"/>
          </a:p>
          <a:p>
            <a:pPr algn="ctr">
              <a:defRPr/>
            </a:pPr>
            <a:endParaRPr lang="en-US" b="1" u="sng" dirty="0"/>
          </a:p>
          <a:p>
            <a:pPr algn="ctr">
              <a:defRPr/>
            </a:pPr>
            <a:endParaRPr lang="en-US" b="1" u="sng" dirty="0"/>
          </a:p>
          <a:p>
            <a:pPr algn="ctr">
              <a:defRPr/>
            </a:pPr>
            <a:endParaRPr lang="en-US" b="1" u="sng" dirty="0"/>
          </a:p>
          <a:p>
            <a:pPr algn="ctr">
              <a:defRPr/>
            </a:pPr>
            <a:endParaRPr lang="en-US" b="1" u="sng" dirty="0"/>
          </a:p>
          <a:p>
            <a:pPr algn="ctr">
              <a:defRPr/>
            </a:pPr>
            <a:endParaRPr lang="en-US" b="1" u="sng" dirty="0"/>
          </a:p>
          <a:p>
            <a:pPr algn="ctr">
              <a:defRPr/>
            </a:pPr>
            <a:endParaRPr lang="en-US" b="1" u="sng" dirty="0"/>
          </a:p>
          <a:p>
            <a:pPr algn="ctr">
              <a:defRPr/>
            </a:pPr>
            <a:endParaRPr lang="en-US" b="1" u="sng" dirty="0"/>
          </a:p>
          <a:p>
            <a:pPr algn="ctr">
              <a:defRPr/>
            </a:pPr>
            <a:endParaRPr lang="en-US" b="1" u="sng" dirty="0"/>
          </a:p>
          <a:p>
            <a:pPr algn="ctr">
              <a:defRPr/>
            </a:pPr>
            <a:endParaRPr lang="en-US" b="1" u="sng" dirty="0"/>
          </a:p>
          <a:p>
            <a:pPr algn="ctr">
              <a:defRPr/>
            </a:pPr>
            <a:endParaRPr lang="en-US" b="1" u="sng" dirty="0"/>
          </a:p>
          <a:p>
            <a:pPr algn="ctr">
              <a:defRPr/>
            </a:pPr>
            <a:endParaRPr lang="en-US" b="1" u="sng" dirty="0"/>
          </a:p>
          <a:p>
            <a:pPr algn="ctr">
              <a:defRPr/>
            </a:pPr>
            <a:endParaRPr lang="en-US" b="1" u="sng" dirty="0"/>
          </a:p>
          <a:p>
            <a:pPr algn="ctr">
              <a:defRPr/>
            </a:pPr>
            <a:endParaRPr lang="en-US" b="1" u="sng" dirty="0"/>
          </a:p>
          <a:p>
            <a:pPr algn="ctr">
              <a:defRPr/>
            </a:pPr>
            <a:endParaRPr lang="en-US" b="1" u="sng" dirty="0"/>
          </a:p>
        </p:txBody>
      </p:sp>
    </p:spTree>
  </p:cSld>
  <p:clrMapOvr>
    <a:masterClrMapping/>
  </p:clrMapOvr>
  <p:transition spd="slow">
    <p:blinds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8514F7-A312-435A-BBE2-5FE7F48A89E7}"/>
              </a:ext>
            </a:extLst>
          </p:cNvPr>
          <p:cNvSpPr/>
          <p:nvPr/>
        </p:nvSpPr>
        <p:spPr>
          <a:xfrm>
            <a:off x="1676400" y="169863"/>
            <a:ext cx="6858000" cy="6606167"/>
          </a:xfrm>
          <a:prstGeom prst="rect">
            <a:avLst/>
          </a:prstGeom>
        </p:spPr>
        <p:txBody>
          <a:bodyPr>
            <a:spAutoFit/>
          </a:bodyPr>
          <a:lstStyle/>
          <a:p>
            <a:pPr>
              <a:lnSpc>
                <a:spcPct val="107000"/>
              </a:lnSpc>
              <a:spcBef>
                <a:spcPts val="0"/>
              </a:spcBef>
              <a:spcAft>
                <a:spcPts val="800"/>
              </a:spcAft>
              <a:defRPr/>
            </a:pPr>
            <a:r>
              <a:rPr lang="en-US" sz="2400" u="sng" dirty="0">
                <a:latin typeface="Calibri" panose="020F0502020204030204" pitchFamily="34" charset="0"/>
                <a:ea typeface="Calibri" panose="020F0502020204030204" pitchFamily="34" charset="0"/>
                <a:cs typeface="Aharoni" panose="02010803020104030203" pitchFamily="2" charset="-79"/>
              </a:rPr>
              <a:t>Academic Goals:</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0"/>
              </a:spcAft>
              <a:buFont typeface="Symbol" panose="05050102010706020507" pitchFamily="18" charset="2"/>
              <a:buChar char=""/>
              <a:defRPr/>
            </a:pPr>
            <a:r>
              <a:rPr lang="en-US" dirty="0">
                <a:ea typeface="Calibri" panose="020F0502020204030204" pitchFamily="34" charset="0"/>
                <a:cs typeface="Aharoni" panose="02010803020104030203" pitchFamily="2" charset="-79"/>
              </a:rPr>
              <a:t>Students should be able to write their names and the dates neatly. </a:t>
            </a:r>
            <a:endParaRPr lang="en-US" dirty="0">
              <a:ea typeface="Calibri" panose="020F0502020204030204" pitchFamily="34" charset="0"/>
              <a:cs typeface="Times New Roman" panose="02020603050405020304" pitchFamily="18" charset="0"/>
            </a:endParaRPr>
          </a:p>
          <a:p>
            <a:pPr marL="342900" indent="-342900">
              <a:lnSpc>
                <a:spcPct val="107000"/>
              </a:lnSpc>
              <a:spcBef>
                <a:spcPts val="0"/>
              </a:spcBef>
              <a:spcAft>
                <a:spcPts val="0"/>
              </a:spcAft>
              <a:buFont typeface="Symbol" panose="05050102010706020507" pitchFamily="18" charset="2"/>
              <a:buChar char=""/>
              <a:defRPr/>
            </a:pPr>
            <a:r>
              <a:rPr lang="en-US" dirty="0">
                <a:solidFill>
                  <a:schemeClr val="tx1">
                    <a:lumMod val="65000"/>
                    <a:lumOff val="35000"/>
                  </a:schemeClr>
                </a:solidFill>
                <a:ea typeface="Calibri" panose="020F0502020204030204" pitchFamily="34" charset="0"/>
                <a:cs typeface="Aharoni" panose="02010803020104030203" pitchFamily="2" charset="-79"/>
              </a:rPr>
              <a:t>Students should be able to write sentences including capitals, spaces, and punctuation. </a:t>
            </a:r>
            <a:endParaRPr lang="en-US" dirty="0">
              <a:solidFill>
                <a:schemeClr val="tx1">
                  <a:lumMod val="65000"/>
                  <a:lumOff val="35000"/>
                </a:schemeClr>
              </a:solidFill>
              <a:ea typeface="Calibri" panose="020F0502020204030204" pitchFamily="34" charset="0"/>
              <a:cs typeface="Times New Roman" panose="02020603050405020304" pitchFamily="18" charset="0"/>
            </a:endParaRPr>
          </a:p>
          <a:p>
            <a:pPr marL="342900" indent="-342900">
              <a:lnSpc>
                <a:spcPct val="107000"/>
              </a:lnSpc>
              <a:spcBef>
                <a:spcPts val="0"/>
              </a:spcBef>
              <a:spcAft>
                <a:spcPts val="0"/>
              </a:spcAft>
              <a:buFont typeface="Symbol" panose="05050102010706020507" pitchFamily="18" charset="2"/>
              <a:buChar char=""/>
              <a:defRPr/>
            </a:pPr>
            <a:r>
              <a:rPr lang="en-US" dirty="0">
                <a:ea typeface="Calibri" panose="020F0502020204030204" pitchFamily="34" charset="0"/>
                <a:cs typeface="Aharoni" panose="02010803020104030203" pitchFamily="2" charset="-79"/>
              </a:rPr>
              <a:t>Students should know how to count to 120 and have one to one correspondence. </a:t>
            </a:r>
            <a:endParaRPr lang="en-US" dirty="0">
              <a:ea typeface="Calibri" panose="020F0502020204030204" pitchFamily="34" charset="0"/>
              <a:cs typeface="Times New Roman" panose="02020603050405020304" pitchFamily="18" charset="0"/>
            </a:endParaRPr>
          </a:p>
          <a:p>
            <a:pPr marL="342900" indent="-342900">
              <a:lnSpc>
                <a:spcPct val="107000"/>
              </a:lnSpc>
              <a:spcBef>
                <a:spcPts val="0"/>
              </a:spcBef>
              <a:spcAft>
                <a:spcPts val="0"/>
              </a:spcAft>
              <a:buFont typeface="Symbol" panose="05050102010706020507" pitchFamily="18" charset="2"/>
              <a:buChar char=""/>
              <a:defRPr/>
            </a:pPr>
            <a:r>
              <a:rPr lang="en-US" dirty="0">
                <a:solidFill>
                  <a:schemeClr val="tx1">
                    <a:lumMod val="65000"/>
                    <a:lumOff val="35000"/>
                  </a:schemeClr>
                </a:solidFill>
                <a:ea typeface="Calibri" panose="020F0502020204030204" pitchFamily="34" charset="0"/>
                <a:cs typeface="Aharoni" panose="02010803020104030203" pitchFamily="2" charset="-79"/>
              </a:rPr>
              <a:t>Students should be able to complete addition and subtraction problem including story problems. </a:t>
            </a:r>
            <a:endParaRPr lang="en-US" dirty="0">
              <a:solidFill>
                <a:schemeClr val="tx1">
                  <a:lumMod val="65000"/>
                  <a:lumOff val="35000"/>
                </a:schemeClr>
              </a:solidFill>
              <a:ea typeface="Calibri" panose="020F0502020204030204" pitchFamily="34" charset="0"/>
              <a:cs typeface="Times New Roman" panose="02020603050405020304" pitchFamily="18" charset="0"/>
            </a:endParaRPr>
          </a:p>
          <a:p>
            <a:pPr marL="342900" indent="-342900">
              <a:lnSpc>
                <a:spcPct val="107000"/>
              </a:lnSpc>
              <a:spcBef>
                <a:spcPts val="0"/>
              </a:spcBef>
              <a:spcAft>
                <a:spcPts val="0"/>
              </a:spcAft>
              <a:buFont typeface="Symbol" panose="05050102010706020507" pitchFamily="18" charset="2"/>
              <a:buChar char=""/>
              <a:defRPr/>
            </a:pPr>
            <a:r>
              <a:rPr lang="en-US" dirty="0">
                <a:ea typeface="Calibri" panose="020F0502020204030204" pitchFamily="34" charset="0"/>
                <a:cs typeface="Aharoni" panose="02010803020104030203" pitchFamily="2" charset="-79"/>
              </a:rPr>
              <a:t>Students should be reading at grade level by the end of the school year. </a:t>
            </a:r>
            <a:endParaRPr lang="en-US" dirty="0">
              <a:ea typeface="Calibri" panose="020F0502020204030204" pitchFamily="34" charset="0"/>
              <a:cs typeface="Times New Roman" panose="02020603050405020304" pitchFamily="18" charset="0"/>
            </a:endParaRPr>
          </a:p>
          <a:p>
            <a:pPr marL="342900" indent="-342900">
              <a:lnSpc>
                <a:spcPct val="107000"/>
              </a:lnSpc>
              <a:spcBef>
                <a:spcPts val="0"/>
              </a:spcBef>
              <a:spcAft>
                <a:spcPts val="0"/>
              </a:spcAft>
              <a:buFont typeface="Symbol" panose="05050102010706020507" pitchFamily="18" charset="2"/>
              <a:buChar char=""/>
              <a:defRPr/>
            </a:pPr>
            <a:r>
              <a:rPr lang="en-US" dirty="0">
                <a:solidFill>
                  <a:schemeClr val="tx1">
                    <a:lumMod val="65000"/>
                    <a:lumOff val="35000"/>
                  </a:schemeClr>
                </a:solidFill>
                <a:ea typeface="Calibri" panose="020F0502020204030204" pitchFamily="34" charset="0"/>
                <a:cs typeface="Aharoni" panose="02010803020104030203" pitchFamily="2" charset="-79"/>
              </a:rPr>
              <a:t>Students should be able to comprehend the story and in written form explain details, characters, setting, and problem/solution of the story.</a:t>
            </a:r>
            <a:endParaRPr lang="en-US" dirty="0">
              <a:solidFill>
                <a:schemeClr val="tx1">
                  <a:lumMod val="65000"/>
                  <a:lumOff val="35000"/>
                </a:schemeClr>
              </a:solidFill>
              <a:ea typeface="Calibri" panose="020F0502020204030204" pitchFamily="34" charset="0"/>
              <a:cs typeface="Times New Roman" panose="02020603050405020304" pitchFamily="18" charset="0"/>
            </a:endParaRPr>
          </a:p>
          <a:p>
            <a:pPr marL="342900" indent="-342900">
              <a:lnSpc>
                <a:spcPct val="107000"/>
              </a:lnSpc>
              <a:spcBef>
                <a:spcPts val="0"/>
              </a:spcBef>
              <a:spcAft>
                <a:spcPts val="0"/>
              </a:spcAft>
              <a:buFont typeface="Symbol" panose="05050102010706020507" pitchFamily="18" charset="2"/>
              <a:buChar char=""/>
              <a:defRPr/>
            </a:pPr>
            <a:r>
              <a:rPr lang="en-US" dirty="0">
                <a:ea typeface="Calibri" panose="020F0502020204030204" pitchFamily="34" charset="0"/>
                <a:cs typeface="Aharoni" panose="02010803020104030203" pitchFamily="2" charset="-79"/>
              </a:rPr>
              <a:t>Students should be able to justify answers given.</a:t>
            </a:r>
            <a:endParaRPr lang="en-US" dirty="0">
              <a:ea typeface="Calibri" panose="020F0502020204030204" pitchFamily="34" charset="0"/>
              <a:cs typeface="Times New Roman" panose="02020603050405020304" pitchFamily="18" charset="0"/>
            </a:endParaRPr>
          </a:p>
          <a:p>
            <a:pPr marL="342900" indent="-342900">
              <a:lnSpc>
                <a:spcPct val="107000"/>
              </a:lnSpc>
              <a:spcBef>
                <a:spcPts val="0"/>
              </a:spcBef>
              <a:spcAft>
                <a:spcPts val="0"/>
              </a:spcAft>
              <a:buFont typeface="Symbol" panose="05050102010706020507" pitchFamily="18" charset="2"/>
              <a:buChar char=""/>
              <a:defRPr/>
            </a:pPr>
            <a:r>
              <a:rPr lang="en-US" dirty="0">
                <a:solidFill>
                  <a:schemeClr val="tx1">
                    <a:lumMod val="65000"/>
                    <a:lumOff val="35000"/>
                  </a:schemeClr>
                </a:solidFill>
                <a:ea typeface="Calibri" panose="020F0502020204030204" pitchFamily="34" charset="0"/>
                <a:cs typeface="Aharoni" panose="02010803020104030203" pitchFamily="2" charset="-79"/>
              </a:rPr>
              <a:t>Students should be able to write and read their sight words.</a:t>
            </a:r>
            <a:endParaRPr lang="en-US" dirty="0">
              <a:solidFill>
                <a:schemeClr val="tx1">
                  <a:lumMod val="65000"/>
                  <a:lumOff val="35000"/>
                </a:schemeClr>
              </a:solidFill>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Symbol" panose="05050102010706020507" pitchFamily="18" charset="2"/>
              <a:buChar char=""/>
              <a:defRPr/>
            </a:pPr>
            <a:r>
              <a:rPr lang="en-US" dirty="0">
                <a:ea typeface="Calibri" panose="020F0502020204030204" pitchFamily="34" charset="0"/>
                <a:cs typeface="Aharoni" panose="02010803020104030203" pitchFamily="2" charset="-79"/>
              </a:rPr>
              <a:t>Students should be able to create consonant/vowel/consonant words (CVC).</a:t>
            </a:r>
          </a:p>
          <a:p>
            <a:pPr marL="342900" indent="-342900">
              <a:lnSpc>
                <a:spcPct val="107000"/>
              </a:lnSpc>
              <a:spcBef>
                <a:spcPts val="0"/>
              </a:spcBef>
              <a:spcAft>
                <a:spcPts val="800"/>
              </a:spcAft>
              <a:buFont typeface="Symbol" panose="05050102010706020507" pitchFamily="18" charset="2"/>
              <a:buChar char=""/>
              <a:defRPr/>
            </a:pPr>
            <a:r>
              <a:rPr lang="en-US" dirty="0">
                <a:solidFill>
                  <a:schemeClr val="tx1">
                    <a:lumMod val="65000"/>
                    <a:lumOff val="35000"/>
                  </a:schemeClr>
                </a:solidFill>
              </a:rPr>
              <a:t>Students should be able to write small paragraphs (4-5 sentences) on topic.</a:t>
            </a:r>
            <a:endParaRPr lang="en-US"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9699" name="Picture 5">
            <a:extLst>
              <a:ext uri="{FF2B5EF4-FFF2-40B4-BE49-F238E27FC236}">
                <a16:creationId xmlns:a16="http://schemas.microsoft.com/office/drawing/2014/main" id="{F68B1688-D699-4BC9-B37A-BC1D8327B9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15240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3BA4CC-065D-40A1-A5A9-00D5D62C2BB1}"/>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3" name="TextBox 2">
            <a:extLst>
              <a:ext uri="{FF2B5EF4-FFF2-40B4-BE49-F238E27FC236}">
                <a16:creationId xmlns:a16="http://schemas.microsoft.com/office/drawing/2014/main" id="{AC35D6E4-C681-4754-B2CE-2183DE244EDA}"/>
              </a:ext>
            </a:extLst>
          </p:cNvPr>
          <p:cNvSpPr txBox="1"/>
          <p:nvPr/>
        </p:nvSpPr>
        <p:spPr>
          <a:xfrm>
            <a:off x="3343275" y="33432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pic>
        <p:nvPicPr>
          <p:cNvPr id="4" name="Picture 4" descr="Diagram&#10;&#10;Description automatically generated">
            <a:extLst>
              <a:ext uri="{FF2B5EF4-FFF2-40B4-BE49-F238E27FC236}">
                <a16:creationId xmlns:a16="http://schemas.microsoft.com/office/drawing/2014/main" id="{83DC50B0-1217-42E1-AAE0-B6EC8600FFD4}"/>
              </a:ext>
            </a:extLst>
          </p:cNvPr>
          <p:cNvPicPr>
            <a:picLocks noChangeAspect="1"/>
          </p:cNvPicPr>
          <p:nvPr/>
        </p:nvPicPr>
        <p:blipFill>
          <a:blip r:embed="rId2"/>
          <a:stretch>
            <a:fillRect/>
          </a:stretch>
        </p:blipFill>
        <p:spPr>
          <a:xfrm>
            <a:off x="3200400" y="2657475"/>
            <a:ext cx="2743200" cy="1543050"/>
          </a:xfrm>
          <a:prstGeom prst="rect">
            <a:avLst/>
          </a:prstGeom>
        </p:spPr>
      </p:pic>
      <p:pic>
        <p:nvPicPr>
          <p:cNvPr id="7" name="Picture 6">
            <a:extLst>
              <a:ext uri="{FF2B5EF4-FFF2-40B4-BE49-F238E27FC236}">
                <a16:creationId xmlns:a16="http://schemas.microsoft.com/office/drawing/2014/main" id="{95789FB3-64C3-B56F-F0A8-0B6948DE880A}"/>
              </a:ext>
            </a:extLst>
          </p:cNvPr>
          <p:cNvPicPr>
            <a:picLocks noChangeAspect="1"/>
          </p:cNvPicPr>
          <p:nvPr/>
        </p:nvPicPr>
        <p:blipFill>
          <a:blip r:embed="rId3"/>
          <a:stretch>
            <a:fillRect/>
          </a:stretch>
        </p:blipFill>
        <p:spPr>
          <a:xfrm>
            <a:off x="104190" y="914453"/>
            <a:ext cx="8935620" cy="5029093"/>
          </a:xfrm>
          <a:prstGeom prst="rect">
            <a:avLst/>
          </a:prstGeom>
        </p:spPr>
      </p:pic>
    </p:spTree>
    <p:extLst>
      <p:ext uri="{BB962C8B-B14F-4D97-AF65-F5344CB8AC3E}">
        <p14:creationId xmlns:p14="http://schemas.microsoft.com/office/powerpoint/2010/main" val="363012232"/>
      </p:ext>
    </p:extLst>
  </p:cSld>
  <p:clrMapOvr>
    <a:masterClrMapping/>
  </p:clrMapOvr>
  <p:transition spd="slow">
    <p:blinds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81B7FDC-B986-4CA1-B036-DF13C85650C0}"/>
              </a:ext>
            </a:extLst>
          </p:cNvPr>
          <p:cNvSpPr>
            <a:spLocks noGrp="1" noChangeArrowheads="1"/>
          </p:cNvSpPr>
          <p:nvPr>
            <p:ph type="title"/>
          </p:nvPr>
        </p:nvSpPr>
        <p:spPr>
          <a:xfrm>
            <a:off x="685800" y="5317"/>
            <a:ext cx="6870700" cy="1600200"/>
          </a:xfrm>
        </p:spPr>
        <p:txBody>
          <a:bodyPr/>
          <a:lstStyle/>
          <a:p>
            <a:pPr eaLnBrk="1" hangingPunct="1"/>
            <a:r>
              <a:rPr lang="en-US" altLang="en-US" dirty="0"/>
              <a:t>School Hours and </a:t>
            </a:r>
            <a:r>
              <a:rPr lang="en-US" altLang="en-US" dirty="0">
                <a:solidFill>
                  <a:schemeClr val="tx2"/>
                </a:solidFill>
              </a:rPr>
              <a:t>New</a:t>
            </a:r>
            <a:r>
              <a:rPr lang="en-US" altLang="en-US" dirty="0"/>
              <a:t> Arrival Information</a:t>
            </a:r>
          </a:p>
        </p:txBody>
      </p:sp>
      <p:sp>
        <p:nvSpPr>
          <p:cNvPr id="5123" name="Rectangle 3">
            <a:extLst>
              <a:ext uri="{FF2B5EF4-FFF2-40B4-BE49-F238E27FC236}">
                <a16:creationId xmlns:a16="http://schemas.microsoft.com/office/drawing/2014/main" id="{A8A414B3-333A-419A-8368-995A58B83B37}"/>
              </a:ext>
            </a:extLst>
          </p:cNvPr>
          <p:cNvSpPr>
            <a:spLocks noGrp="1" noChangeArrowheads="1"/>
          </p:cNvSpPr>
          <p:nvPr>
            <p:ph type="body" idx="1"/>
          </p:nvPr>
        </p:nvSpPr>
        <p:spPr>
          <a:xfrm>
            <a:off x="685800" y="1605517"/>
            <a:ext cx="7543800" cy="3886200"/>
          </a:xfrm>
        </p:spPr>
        <p:txBody>
          <a:bodyPr/>
          <a:lstStyle/>
          <a:p>
            <a:pPr eaLnBrk="1" hangingPunct="1">
              <a:lnSpc>
                <a:spcPct val="90000"/>
              </a:lnSpc>
            </a:pPr>
            <a:r>
              <a:rPr lang="en-US" altLang="en-US" sz="2400" dirty="0"/>
              <a:t>Hours: 8:30 A.M-3:00 P.M</a:t>
            </a:r>
          </a:p>
          <a:p>
            <a:pPr eaLnBrk="1" hangingPunct="1">
              <a:lnSpc>
                <a:spcPct val="90000"/>
              </a:lnSpc>
            </a:pPr>
            <a:r>
              <a:rPr lang="en-US" altLang="en-US" sz="2400" dirty="0"/>
              <a:t>Students are </a:t>
            </a:r>
            <a:r>
              <a:rPr lang="en-US" altLang="en-US" sz="2400" b="1" u="sng" dirty="0">
                <a:solidFill>
                  <a:schemeClr val="tx2"/>
                </a:solidFill>
              </a:rPr>
              <a:t>not</a:t>
            </a:r>
            <a:r>
              <a:rPr lang="en-US" altLang="en-US" sz="2400" dirty="0">
                <a:solidFill>
                  <a:schemeClr val="tx2"/>
                </a:solidFill>
              </a:rPr>
              <a:t> </a:t>
            </a:r>
            <a:r>
              <a:rPr lang="en-US" altLang="en-US" sz="2400" dirty="0"/>
              <a:t>to be on campus prior to 8:10 (EXCEPT FOR BREAKFAST). </a:t>
            </a:r>
          </a:p>
          <a:p>
            <a:pPr lvl="1" eaLnBrk="1" hangingPunct="1">
              <a:lnSpc>
                <a:spcPct val="90000"/>
              </a:lnSpc>
            </a:pPr>
            <a:r>
              <a:rPr lang="en-US" altLang="en-US" sz="2000" dirty="0"/>
              <a:t>The gates are not open and there is no supervision before 8:10.  </a:t>
            </a:r>
          </a:p>
          <a:p>
            <a:pPr lvl="1" eaLnBrk="1" hangingPunct="1">
              <a:lnSpc>
                <a:spcPct val="90000"/>
              </a:lnSpc>
            </a:pPr>
            <a:r>
              <a:rPr lang="en-US" altLang="en-US" sz="2000" dirty="0"/>
              <a:t>Children coming for breakfast may enter campus and go </a:t>
            </a:r>
            <a:r>
              <a:rPr lang="en-US" altLang="en-US" sz="2000" b="1" u="sng" dirty="0"/>
              <a:t>straight</a:t>
            </a:r>
            <a:r>
              <a:rPr lang="en-US" altLang="en-US" sz="2000" dirty="0"/>
              <a:t> to the cafeteria. </a:t>
            </a:r>
          </a:p>
          <a:p>
            <a:pPr eaLnBrk="1" hangingPunct="1">
              <a:lnSpc>
                <a:spcPct val="90000"/>
              </a:lnSpc>
            </a:pPr>
            <a:r>
              <a:rPr lang="en-US" altLang="en-US" sz="2400" dirty="0"/>
              <a:t>Please remember that all students go directly to the classroom.  We have a soft start at 8:15, and students should be in class by 8:25, with a tardy bell at 8:30. </a:t>
            </a:r>
          </a:p>
        </p:txBody>
      </p:sp>
      <p:pic>
        <p:nvPicPr>
          <p:cNvPr id="5124" name="Picture 4" descr="C:\Users\04330\AppData\Local\Microsoft\Windows\Temporary Internet Files\Content.IE5\IM7QX3SY\MP900384768[1].jpg">
            <a:extLst>
              <a:ext uri="{FF2B5EF4-FFF2-40B4-BE49-F238E27FC236}">
                <a16:creationId xmlns:a16="http://schemas.microsoft.com/office/drawing/2014/main" id="{CFB084B3-A57A-4925-9D1C-DA3AF6D100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9213" y="5029200"/>
            <a:ext cx="16097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0C6FEDC0-8F80-42D3-AEAB-115DA8E24A7D}"/>
              </a:ext>
            </a:extLst>
          </p:cNvPr>
          <p:cNvSpPr>
            <a:spLocks noGrp="1" noChangeArrowheads="1"/>
          </p:cNvSpPr>
          <p:nvPr>
            <p:ph type="title"/>
          </p:nvPr>
        </p:nvSpPr>
        <p:spPr>
          <a:xfrm>
            <a:off x="685800" y="152400"/>
            <a:ext cx="6870700" cy="1143000"/>
          </a:xfrm>
        </p:spPr>
        <p:txBody>
          <a:bodyPr/>
          <a:lstStyle/>
          <a:p>
            <a:r>
              <a:rPr lang="en-US" altLang="en-US" b="1">
                <a:solidFill>
                  <a:schemeClr val="tx2"/>
                </a:solidFill>
              </a:rPr>
              <a:t>Success is </a:t>
            </a:r>
            <a:r>
              <a:rPr lang="en-US" altLang="en-US" b="1" u="sng">
                <a:solidFill>
                  <a:schemeClr val="tx2"/>
                </a:solidFill>
              </a:rPr>
              <a:t>our</a:t>
            </a:r>
            <a:r>
              <a:rPr lang="en-US" altLang="en-US" b="1">
                <a:solidFill>
                  <a:schemeClr val="tx2"/>
                </a:solidFill>
              </a:rPr>
              <a:t> goal!</a:t>
            </a:r>
          </a:p>
        </p:txBody>
      </p:sp>
      <p:sp>
        <p:nvSpPr>
          <p:cNvPr id="3" name="Content Placeholder 2">
            <a:extLst>
              <a:ext uri="{FF2B5EF4-FFF2-40B4-BE49-F238E27FC236}">
                <a16:creationId xmlns:a16="http://schemas.microsoft.com/office/drawing/2014/main" id="{4BF819E3-2935-4577-BD85-B7B6FB5BDDB2}"/>
              </a:ext>
            </a:extLst>
          </p:cNvPr>
          <p:cNvSpPr>
            <a:spLocks noGrp="1"/>
          </p:cNvSpPr>
          <p:nvPr>
            <p:ph idx="1"/>
          </p:nvPr>
        </p:nvSpPr>
        <p:spPr/>
        <p:txBody>
          <a:bodyPr/>
          <a:lstStyle/>
          <a:p>
            <a:pPr>
              <a:defRPr/>
            </a:pPr>
            <a:r>
              <a:rPr lang="en-US" sz="2000"/>
              <a:t>Together, we can help your child to develop great skills to succeed.</a:t>
            </a:r>
          </a:p>
          <a:p>
            <a:pPr>
              <a:defRPr/>
            </a:pPr>
            <a:r>
              <a:rPr lang="en-US" sz="2000"/>
              <a:t>Be consistent with homework and reading assignments.</a:t>
            </a:r>
          </a:p>
          <a:p>
            <a:pPr>
              <a:defRPr/>
            </a:pPr>
            <a:r>
              <a:rPr lang="en-US" sz="2000"/>
              <a:t>Set a special place for your child to work and take time to check it.</a:t>
            </a:r>
          </a:p>
          <a:p>
            <a:pPr>
              <a:defRPr/>
            </a:pPr>
            <a:r>
              <a:rPr lang="en-US" sz="2000"/>
              <a:t>Express interest in their work. If they see that you think </a:t>
            </a:r>
            <a:r>
              <a:rPr lang="en-US" sz="2000" dirty="0"/>
              <a:t>it is </a:t>
            </a:r>
            <a:r>
              <a:rPr lang="en-US" sz="2000"/>
              <a:t>important then they will too and try harder.</a:t>
            </a:r>
            <a:r>
              <a:rPr lang="en-US" sz="2000" dirty="0"/>
              <a:t> </a:t>
            </a:r>
            <a:endParaRPr lang="en-US" sz="2000"/>
          </a:p>
          <a:p>
            <a:pPr marL="0" indent="0">
              <a:buClr>
                <a:schemeClr val="tx1"/>
              </a:buClr>
              <a:buFontTx/>
              <a:buNone/>
              <a:defRPr/>
            </a:pPr>
            <a:endParaRPr lang="en-US"/>
          </a:p>
        </p:txBody>
      </p:sp>
      <p:pic>
        <p:nvPicPr>
          <p:cNvPr id="30724" name="Picture 3" descr="C:\Users\04330\AppData\Local\Microsoft\Windows\Temporary Internet Files\Content.IE5\XLK1Q6SF\MP900430493[1].jpg">
            <a:extLst>
              <a:ext uri="{FF2B5EF4-FFF2-40B4-BE49-F238E27FC236}">
                <a16:creationId xmlns:a16="http://schemas.microsoft.com/office/drawing/2014/main" id="{6FC3AC41-483A-4A80-A2AD-C0367D545C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9530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a:extLst>
              <a:ext uri="{FF2B5EF4-FFF2-40B4-BE49-F238E27FC236}">
                <a16:creationId xmlns:a16="http://schemas.microsoft.com/office/drawing/2014/main" id="{153358B9-ABC7-4F26-B9D9-0ABE7685173E}"/>
              </a:ext>
            </a:extLst>
          </p:cNvPr>
          <p:cNvSpPr>
            <a:spLocks noChangeArrowheads="1"/>
          </p:cNvSpPr>
          <p:nvPr/>
        </p:nvSpPr>
        <p:spPr bwMode="auto">
          <a:xfrm>
            <a:off x="609600" y="1152525"/>
            <a:ext cx="792480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spcBef>
                <a:spcPct val="0"/>
              </a:spcBef>
              <a:buFontTx/>
              <a:buNone/>
            </a:pPr>
            <a:r>
              <a:rPr lang="en-US" altLang="en-US" sz="6600"/>
              <a:t>Thank you for coming!</a:t>
            </a:r>
          </a:p>
        </p:txBody>
      </p:sp>
      <p:pic>
        <p:nvPicPr>
          <p:cNvPr id="31747" name="Picture 1">
            <a:extLst>
              <a:ext uri="{FF2B5EF4-FFF2-40B4-BE49-F238E27FC236}">
                <a16:creationId xmlns:a16="http://schemas.microsoft.com/office/drawing/2014/main" id="{9A0C0AF0-75FE-4077-A9B8-7856EBCEFD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429000"/>
            <a:ext cx="36385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7F63AED-5B9D-42F7-A5F9-7A0997072163}"/>
              </a:ext>
            </a:extLst>
          </p:cNvPr>
          <p:cNvSpPr>
            <a:spLocks noGrp="1" noChangeArrowheads="1"/>
          </p:cNvSpPr>
          <p:nvPr>
            <p:ph type="title"/>
          </p:nvPr>
        </p:nvSpPr>
        <p:spPr>
          <a:xfrm>
            <a:off x="685800" y="152400"/>
            <a:ext cx="6870700" cy="1143000"/>
          </a:xfrm>
        </p:spPr>
        <p:txBody>
          <a:bodyPr/>
          <a:lstStyle/>
          <a:p>
            <a:pPr eaLnBrk="1" hangingPunct="1"/>
            <a:r>
              <a:rPr lang="en-US" altLang="en-US"/>
              <a:t>Student Absences</a:t>
            </a:r>
          </a:p>
        </p:txBody>
      </p:sp>
      <p:sp>
        <p:nvSpPr>
          <p:cNvPr id="6147" name="Rectangle 3">
            <a:extLst>
              <a:ext uri="{FF2B5EF4-FFF2-40B4-BE49-F238E27FC236}">
                <a16:creationId xmlns:a16="http://schemas.microsoft.com/office/drawing/2014/main" id="{BE3AD16D-57A9-44B3-8520-2199CCBD2AF1}"/>
              </a:ext>
            </a:extLst>
          </p:cNvPr>
          <p:cNvSpPr>
            <a:spLocks noGrp="1" noChangeArrowheads="1"/>
          </p:cNvSpPr>
          <p:nvPr>
            <p:ph type="body" idx="1"/>
          </p:nvPr>
        </p:nvSpPr>
        <p:spPr>
          <a:xfrm>
            <a:off x="685800" y="1600200"/>
            <a:ext cx="7696200" cy="3657600"/>
          </a:xfrm>
        </p:spPr>
        <p:txBody>
          <a:bodyPr/>
          <a:lstStyle/>
          <a:p>
            <a:pPr eaLnBrk="1" hangingPunct="1"/>
            <a:r>
              <a:rPr lang="en-US" altLang="en-US" sz="2400" dirty="0"/>
              <a:t>Please make sure to call our attendance line at 480-812-6203 to report your child’s absence.  </a:t>
            </a:r>
          </a:p>
          <a:p>
            <a:pPr eaLnBrk="1" hangingPunct="1"/>
            <a:r>
              <a:rPr lang="en-US" altLang="en-US" sz="2400" dirty="0"/>
              <a:t>Intercessions are a great time to schedule vacations, dentist, and doctor appointments. This year they are: October 3</a:t>
            </a:r>
            <a:r>
              <a:rPr lang="en-US" altLang="en-US" sz="2400" baseline="30000" dirty="0"/>
              <a:t>rd</a:t>
            </a:r>
            <a:r>
              <a:rPr lang="en-US" altLang="en-US" sz="2400" dirty="0"/>
              <a:t>-14</a:t>
            </a:r>
            <a:r>
              <a:rPr lang="en-US" altLang="en-US" sz="2400" baseline="30000" dirty="0"/>
              <a:t>th</a:t>
            </a:r>
            <a:r>
              <a:rPr lang="en-US" altLang="en-US" sz="2400" dirty="0"/>
              <a:t>; December 23</a:t>
            </a:r>
            <a:r>
              <a:rPr lang="en-US" altLang="en-US" sz="2400" baseline="30000" dirty="0"/>
              <a:t>rd</a:t>
            </a:r>
            <a:r>
              <a:rPr lang="en-US" altLang="en-US" sz="2400" dirty="0"/>
              <a:t> -January 9</a:t>
            </a:r>
            <a:r>
              <a:rPr lang="en-US" altLang="en-US" sz="2400" baseline="30000" dirty="0"/>
              <a:t>th</a:t>
            </a:r>
            <a:r>
              <a:rPr lang="en-US" altLang="en-US" sz="2400" dirty="0"/>
              <a:t>; and March 13</a:t>
            </a:r>
            <a:r>
              <a:rPr lang="en-US" altLang="en-US" sz="2400" baseline="30000" dirty="0"/>
              <a:t>th</a:t>
            </a:r>
            <a:r>
              <a:rPr lang="en-US" altLang="en-US" sz="2400" dirty="0"/>
              <a:t> through the 24th.</a:t>
            </a:r>
          </a:p>
        </p:txBody>
      </p:sp>
      <p:pic>
        <p:nvPicPr>
          <p:cNvPr id="6148" name="Picture 4" descr="C:\Users\04330\AppData\Local\Microsoft\Windows\Temporary Internet Files\Content.IE5\XLK1Q6SF\MC900359007[1].wmf">
            <a:extLst>
              <a:ext uri="{FF2B5EF4-FFF2-40B4-BE49-F238E27FC236}">
                <a16:creationId xmlns:a16="http://schemas.microsoft.com/office/drawing/2014/main" id="{D469E131-A618-4088-A1A1-F2D67BF760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876800"/>
            <a:ext cx="25209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7C070EA-CC9D-4EBB-A000-2AF53D86972F}"/>
              </a:ext>
            </a:extLst>
          </p:cNvPr>
          <p:cNvSpPr>
            <a:spLocks noGrp="1" noChangeArrowheads="1"/>
          </p:cNvSpPr>
          <p:nvPr>
            <p:ph type="title"/>
          </p:nvPr>
        </p:nvSpPr>
        <p:spPr/>
        <p:txBody>
          <a:bodyPr/>
          <a:lstStyle/>
          <a:p>
            <a:pPr eaLnBrk="1" hangingPunct="1"/>
            <a:r>
              <a:rPr lang="en-US" altLang="en-US"/>
              <a:t>Student Tardies</a:t>
            </a:r>
          </a:p>
        </p:txBody>
      </p:sp>
      <p:sp>
        <p:nvSpPr>
          <p:cNvPr id="7171" name="Rectangle 3">
            <a:extLst>
              <a:ext uri="{FF2B5EF4-FFF2-40B4-BE49-F238E27FC236}">
                <a16:creationId xmlns:a16="http://schemas.microsoft.com/office/drawing/2014/main" id="{AB19C785-3AE3-4139-AD8D-398D5F9EAA1C}"/>
              </a:ext>
            </a:extLst>
          </p:cNvPr>
          <p:cNvSpPr>
            <a:spLocks noGrp="1" noChangeArrowheads="1"/>
          </p:cNvSpPr>
          <p:nvPr>
            <p:ph type="body" idx="1"/>
          </p:nvPr>
        </p:nvSpPr>
        <p:spPr/>
        <p:txBody>
          <a:bodyPr/>
          <a:lstStyle/>
          <a:p>
            <a:pPr marL="0" indent="0" eaLnBrk="1" hangingPunct="1">
              <a:buFontTx/>
              <a:buNone/>
            </a:pPr>
            <a:r>
              <a:rPr lang="en-US" altLang="en-US"/>
              <a:t>If your child should arrive late, please make sure he or she visits the office and receives a tardy slip to give me when entering class. </a:t>
            </a:r>
          </a:p>
        </p:txBody>
      </p:sp>
      <p:pic>
        <p:nvPicPr>
          <p:cNvPr id="7172" name="Picture 5" descr="C:\Users\04330\AppData\Local\Microsoft\Windows\Temporary Internet Files\Content.IE5\4QOV3C7G\MC900437563[1].wmf">
            <a:extLst>
              <a:ext uri="{FF2B5EF4-FFF2-40B4-BE49-F238E27FC236}">
                <a16:creationId xmlns:a16="http://schemas.microsoft.com/office/drawing/2014/main" id="{F32A8B1A-81EC-4FCC-95DB-8154FBF572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450" y="4114800"/>
            <a:ext cx="1943100"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F00256-D38A-A19F-CC25-E137859D5DD0}"/>
              </a:ext>
            </a:extLst>
          </p:cNvPr>
          <p:cNvPicPr>
            <a:picLocks noChangeAspect="1"/>
          </p:cNvPicPr>
          <p:nvPr/>
        </p:nvPicPr>
        <p:blipFill>
          <a:blip r:embed="rId2"/>
          <a:stretch>
            <a:fillRect/>
          </a:stretch>
        </p:blipFill>
        <p:spPr>
          <a:xfrm>
            <a:off x="3088319" y="0"/>
            <a:ext cx="5409505" cy="6858000"/>
          </a:xfrm>
          <a:prstGeom prst="rect">
            <a:avLst/>
          </a:prstGeom>
        </p:spPr>
      </p:pic>
      <p:sp>
        <p:nvSpPr>
          <p:cNvPr id="5" name="TextBox 4">
            <a:extLst>
              <a:ext uri="{FF2B5EF4-FFF2-40B4-BE49-F238E27FC236}">
                <a16:creationId xmlns:a16="http://schemas.microsoft.com/office/drawing/2014/main" id="{F45544C5-4482-8379-EDFC-339D4347C172}"/>
              </a:ext>
            </a:extLst>
          </p:cNvPr>
          <p:cNvSpPr txBox="1"/>
          <p:nvPr/>
        </p:nvSpPr>
        <p:spPr>
          <a:xfrm>
            <a:off x="745767" y="726008"/>
            <a:ext cx="1690577" cy="1200329"/>
          </a:xfrm>
          <a:prstGeom prst="rect">
            <a:avLst/>
          </a:prstGeom>
          <a:noFill/>
        </p:spPr>
        <p:txBody>
          <a:bodyPr wrap="square" rtlCol="0">
            <a:spAutoFit/>
          </a:bodyPr>
          <a:lstStyle/>
          <a:p>
            <a:pPr algn="ctr"/>
            <a:r>
              <a:rPr lang="en-US" altLang="en-US" dirty="0"/>
              <a:t>1</a:t>
            </a:r>
            <a:r>
              <a:rPr lang="en-US" altLang="en-US" baseline="30000" dirty="0"/>
              <a:t>st</a:t>
            </a:r>
            <a:r>
              <a:rPr lang="en-US" altLang="en-US" dirty="0"/>
              <a:t> Grade L</a:t>
            </a:r>
            <a:r>
              <a:rPr lang="en-US" altLang="en-US" sz="1800" dirty="0"/>
              <a:t>unch is from </a:t>
            </a:r>
          </a:p>
          <a:p>
            <a:pPr algn="ctr"/>
            <a:r>
              <a:rPr lang="en-US" altLang="en-US" sz="1800" dirty="0"/>
              <a:t>11:15-11:55</a:t>
            </a:r>
          </a:p>
          <a:p>
            <a:endParaRPr lang="en-US" dirty="0"/>
          </a:p>
        </p:txBody>
      </p:sp>
      <p:sp>
        <p:nvSpPr>
          <p:cNvPr id="2" name="TextBox 1">
            <a:extLst>
              <a:ext uri="{FF2B5EF4-FFF2-40B4-BE49-F238E27FC236}">
                <a16:creationId xmlns:a16="http://schemas.microsoft.com/office/drawing/2014/main" id="{9EFC22D2-9104-E206-E431-0B6DA5DF1B65}"/>
              </a:ext>
            </a:extLst>
          </p:cNvPr>
          <p:cNvSpPr txBox="1"/>
          <p:nvPr/>
        </p:nvSpPr>
        <p:spPr>
          <a:xfrm>
            <a:off x="1" y="2609088"/>
            <a:ext cx="3182111" cy="2092881"/>
          </a:xfrm>
          <a:prstGeom prst="rect">
            <a:avLst/>
          </a:prstGeom>
          <a:noFill/>
        </p:spPr>
        <p:txBody>
          <a:bodyPr wrap="square" rtlCol="0">
            <a:spAutoFit/>
          </a:bodyPr>
          <a:lstStyle/>
          <a:p>
            <a:pPr algn="l" fontAlgn="base"/>
            <a:r>
              <a:rPr lang="en-US" sz="1400" b="0" i="0" dirty="0">
                <a:solidFill>
                  <a:srgbClr val="000000"/>
                </a:solidFill>
                <a:effectLst/>
                <a:latin typeface="Calibri" panose="020F0502020204030204" pitchFamily="34" charset="0"/>
              </a:rPr>
              <a:t>CUSD Nutrition/breakfast &amp; lunch </a:t>
            </a:r>
            <a:r>
              <a:rPr lang="en-US" sz="1400" b="0" i="0" dirty="0">
                <a:solidFill>
                  <a:srgbClr val="000000"/>
                </a:solidFill>
                <a:effectLst/>
                <a:latin typeface="Calibri" panose="020F0502020204030204" pitchFamily="34" charset="0"/>
                <a:hlinkClick r:id="rId3"/>
              </a:rPr>
              <a:t>https://www.cusd80.com/CUSDnutrition</a:t>
            </a:r>
            <a:endParaRPr lang="en-US" sz="1400" b="0" i="0" dirty="0">
              <a:solidFill>
                <a:srgbClr val="000000"/>
              </a:solidFill>
              <a:effectLst/>
              <a:latin typeface="Calibri" panose="020F0502020204030204" pitchFamily="34" charset="0"/>
            </a:endParaRPr>
          </a:p>
          <a:p>
            <a:pPr algn="l" fontAlgn="base"/>
            <a:endParaRPr lang="en-US" sz="1400" dirty="0">
              <a:solidFill>
                <a:srgbClr val="000000"/>
              </a:solidFill>
              <a:latin typeface="Calibri" panose="020F0502020204030204" pitchFamily="34" charset="0"/>
            </a:endParaRPr>
          </a:p>
          <a:p>
            <a:pPr algn="l" fontAlgn="base"/>
            <a:r>
              <a:rPr lang="en-US" sz="1400" b="0" i="0" dirty="0">
                <a:solidFill>
                  <a:srgbClr val="000000"/>
                </a:solidFill>
                <a:effectLst/>
                <a:latin typeface="Calibri" panose="020F0502020204030204" pitchFamily="34" charset="0"/>
              </a:rPr>
              <a:t>Application for free and reduced lunch </a:t>
            </a:r>
            <a:r>
              <a:rPr lang="en-US" sz="1400" b="0" i="0" dirty="0">
                <a:solidFill>
                  <a:srgbClr val="000000"/>
                </a:solidFill>
                <a:effectLst/>
                <a:latin typeface="Calibri" panose="020F0502020204030204" pitchFamily="34" charset="0"/>
                <a:hlinkClick r:id="rId4"/>
              </a:rPr>
              <a:t>https://www.cusd80.com/Page/118066</a:t>
            </a:r>
            <a:endParaRPr lang="en-US" sz="1400" b="0" i="0" dirty="0">
              <a:solidFill>
                <a:srgbClr val="000000"/>
              </a:solidFill>
              <a:effectLst/>
              <a:latin typeface="Calibri" panose="020F0502020204030204" pitchFamily="34" charset="0"/>
            </a:endParaRPr>
          </a:p>
          <a:p>
            <a:pPr algn="l" fontAlgn="base"/>
            <a:br>
              <a:rPr lang="en-US" sz="1400" b="0" i="0" dirty="0">
                <a:solidFill>
                  <a:srgbClr val="000000"/>
                </a:solidFill>
                <a:effectLst/>
                <a:latin typeface="Calibri" panose="020F0502020204030204" pitchFamily="34" charset="0"/>
              </a:rPr>
            </a:br>
            <a:r>
              <a:rPr lang="en-US" sz="1400" b="0" i="0" dirty="0">
                <a:solidFill>
                  <a:srgbClr val="000000"/>
                </a:solidFill>
                <a:effectLst/>
                <a:latin typeface="Calibri" panose="020F0502020204030204" pitchFamily="34" charset="0"/>
              </a:rPr>
              <a:t>Menus:</a:t>
            </a:r>
          </a:p>
          <a:p>
            <a:pPr algn="l" fontAlgn="base"/>
            <a:r>
              <a:rPr lang="en-US" sz="1400" b="0" i="0" dirty="0">
                <a:solidFill>
                  <a:srgbClr val="000000"/>
                </a:solidFill>
                <a:effectLst/>
                <a:latin typeface="Calibri" panose="020F0502020204030204" pitchFamily="34" charset="0"/>
                <a:hlinkClick r:id="rId5"/>
              </a:rPr>
              <a:t>https://www.cusd80.com/Page/118068</a:t>
            </a:r>
            <a:endParaRPr lang="en-US" sz="1400" b="0" i="0" dirty="0">
              <a:solidFill>
                <a:srgbClr val="000000"/>
              </a:solidFill>
              <a:effectLst/>
              <a:latin typeface="Calibri" panose="020F0502020204030204" pitchFamily="34" charset="0"/>
            </a:endParaRPr>
          </a:p>
          <a:p>
            <a:endParaRPr lang="en-US" dirty="0"/>
          </a:p>
        </p:txBody>
      </p:sp>
    </p:spTree>
    <p:extLst>
      <p:ext uri="{BB962C8B-B14F-4D97-AF65-F5344CB8AC3E}">
        <p14:creationId xmlns:p14="http://schemas.microsoft.com/office/powerpoint/2010/main" val="1404482335"/>
      </p:ext>
    </p:extLst>
  </p:cSld>
  <p:clrMapOvr>
    <a:masterClrMapping/>
  </p:clrMapOvr>
  <p:transition spd="slow">
    <p:blinds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9458076-3015-4687-9E20-4F1FE3A17F38}"/>
              </a:ext>
            </a:extLst>
          </p:cNvPr>
          <p:cNvSpPr>
            <a:spLocks noGrp="1" noChangeArrowheads="1"/>
          </p:cNvSpPr>
          <p:nvPr>
            <p:ph type="title"/>
          </p:nvPr>
        </p:nvSpPr>
        <p:spPr/>
        <p:txBody>
          <a:bodyPr/>
          <a:lstStyle/>
          <a:p>
            <a:pPr eaLnBrk="1" hangingPunct="1"/>
            <a:r>
              <a:rPr lang="en-US" altLang="en-US"/>
              <a:t>Water Bottles and Clothing</a:t>
            </a:r>
          </a:p>
        </p:txBody>
      </p:sp>
      <p:sp>
        <p:nvSpPr>
          <p:cNvPr id="4" name="Content Placeholder 3">
            <a:extLst>
              <a:ext uri="{FF2B5EF4-FFF2-40B4-BE49-F238E27FC236}">
                <a16:creationId xmlns:a16="http://schemas.microsoft.com/office/drawing/2014/main" id="{DF6862EF-BC9D-4018-83A8-BCA54BA60E50}"/>
              </a:ext>
            </a:extLst>
          </p:cNvPr>
          <p:cNvSpPr>
            <a:spLocks noGrp="1"/>
          </p:cNvSpPr>
          <p:nvPr>
            <p:ph idx="1"/>
          </p:nvPr>
        </p:nvSpPr>
        <p:spPr/>
        <p:txBody>
          <a:bodyPr/>
          <a:lstStyle/>
          <a:p>
            <a:pPr eaLnBrk="1" hangingPunct="1">
              <a:lnSpc>
                <a:spcPct val="90000"/>
              </a:lnSpc>
              <a:defRPr/>
            </a:pPr>
            <a:r>
              <a:rPr lang="en-US" sz="2400"/>
              <a:t>Due to the heat, it is recommended that your child dress in lightweight fabrics, preferably shorts and t-shirts.</a:t>
            </a:r>
          </a:p>
          <a:p>
            <a:pPr lvl="1" eaLnBrk="1" hangingPunct="1">
              <a:lnSpc>
                <a:spcPct val="90000"/>
              </a:lnSpc>
              <a:defRPr/>
            </a:pPr>
            <a:r>
              <a:rPr lang="en-US" sz="2000"/>
              <a:t> Girls are </a:t>
            </a:r>
            <a:r>
              <a:rPr lang="en-US" sz="2000" b="1" u="sng">
                <a:solidFill>
                  <a:schemeClr val="tx2"/>
                </a:solidFill>
              </a:rPr>
              <a:t>not allowed to wear spaghetti </a:t>
            </a:r>
            <a:r>
              <a:rPr lang="en-US" sz="2000"/>
              <a:t>straps and shorts cannot be shorter than mid-thigh length.  </a:t>
            </a:r>
          </a:p>
          <a:p>
            <a:pPr eaLnBrk="1" hangingPunct="1">
              <a:lnSpc>
                <a:spcPct val="90000"/>
              </a:lnSpc>
              <a:defRPr/>
            </a:pPr>
            <a:r>
              <a:rPr lang="en-US" sz="2400"/>
              <a:t>For their safety, it is a good idea that your child wears tennis shoes, </a:t>
            </a:r>
            <a:r>
              <a:rPr lang="en-US" sz="2400" b="1" u="sng"/>
              <a:t>not flip-flops</a:t>
            </a:r>
            <a:r>
              <a:rPr lang="en-US" sz="2400"/>
              <a:t>.  </a:t>
            </a:r>
          </a:p>
          <a:p>
            <a:pPr eaLnBrk="1" hangingPunct="1">
              <a:lnSpc>
                <a:spcPct val="90000"/>
              </a:lnSpc>
              <a:defRPr/>
            </a:pPr>
            <a:r>
              <a:rPr lang="en-US" sz="2400"/>
              <a:t>It is also recommended that your child bring a water bottle with their name on it daily. Students may have </a:t>
            </a:r>
            <a:r>
              <a:rPr lang="en-US" sz="2400" b="1"/>
              <a:t>water</a:t>
            </a:r>
            <a:r>
              <a:rPr lang="en-US" sz="2400"/>
              <a:t> only in class.</a:t>
            </a:r>
          </a:p>
          <a:p>
            <a:pPr marL="0" indent="0">
              <a:buFontTx/>
              <a:buNone/>
              <a:defRPr/>
            </a:pPr>
            <a:endParaRPr lang="en-US"/>
          </a:p>
        </p:txBody>
      </p:sp>
      <p:pic>
        <p:nvPicPr>
          <p:cNvPr id="9220" name="Picture 4" descr="C:\Users\04330\AppData\Local\Microsoft\Windows\Temporary Internet Files\Content.IE5\4QOV3C7G\MC900347073[1].wmf">
            <a:extLst>
              <a:ext uri="{FF2B5EF4-FFF2-40B4-BE49-F238E27FC236}">
                <a16:creationId xmlns:a16="http://schemas.microsoft.com/office/drawing/2014/main" id="{D8E2ED09-EA36-4A68-B4E0-D192C0E1BF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177925"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descr="C:\Users\04330\AppData\Local\Microsoft\Windows\Temporary Internet Files\Content.IE5\AQONVD18\MC900083091[1].wmf">
            <a:extLst>
              <a:ext uri="{FF2B5EF4-FFF2-40B4-BE49-F238E27FC236}">
                <a16:creationId xmlns:a16="http://schemas.microsoft.com/office/drawing/2014/main" id="{9BB1392C-546F-40A4-8453-F639A0FB06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39763"/>
            <a:ext cx="1220788"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7" descr="C:\Users\04330\AppData\Local\Microsoft\Windows\Temporary Internet Files\Content.IE5\XLK1Q6SF\MC900083093[1].wmf">
            <a:extLst>
              <a:ext uri="{FF2B5EF4-FFF2-40B4-BE49-F238E27FC236}">
                <a16:creationId xmlns:a16="http://schemas.microsoft.com/office/drawing/2014/main" id="{EB7F5D29-6649-4781-B84E-0E916DACE4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5029200"/>
            <a:ext cx="1824038"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EA4EE74-ECF7-4134-94F6-6E125998945B}"/>
              </a:ext>
            </a:extLst>
          </p:cNvPr>
          <p:cNvSpPr>
            <a:spLocks noGrp="1" noChangeArrowheads="1"/>
          </p:cNvSpPr>
          <p:nvPr>
            <p:ph type="title"/>
          </p:nvPr>
        </p:nvSpPr>
        <p:spPr>
          <a:xfrm>
            <a:off x="685800" y="457200"/>
            <a:ext cx="6870700" cy="990600"/>
          </a:xfrm>
        </p:spPr>
        <p:txBody>
          <a:bodyPr/>
          <a:lstStyle/>
          <a:p>
            <a:pPr eaLnBrk="1" hangingPunct="1"/>
            <a:r>
              <a:rPr lang="en-US" altLang="en-US" dirty="0"/>
              <a:t>Communication &amp; Newsletters</a:t>
            </a:r>
          </a:p>
        </p:txBody>
      </p:sp>
      <p:sp>
        <p:nvSpPr>
          <p:cNvPr id="12291" name="Rectangle 3">
            <a:extLst>
              <a:ext uri="{FF2B5EF4-FFF2-40B4-BE49-F238E27FC236}">
                <a16:creationId xmlns:a16="http://schemas.microsoft.com/office/drawing/2014/main" id="{19EC02B7-F001-47BE-BE5A-BCBD6EA20B92}"/>
              </a:ext>
            </a:extLst>
          </p:cNvPr>
          <p:cNvSpPr>
            <a:spLocks noGrp="1" noChangeArrowheads="1"/>
          </p:cNvSpPr>
          <p:nvPr>
            <p:ph type="body" idx="1"/>
          </p:nvPr>
        </p:nvSpPr>
        <p:spPr>
          <a:xfrm>
            <a:off x="762000" y="1447800"/>
            <a:ext cx="7696200" cy="3657600"/>
          </a:xfrm>
        </p:spPr>
        <p:txBody>
          <a:bodyPr/>
          <a:lstStyle/>
          <a:p>
            <a:pPr eaLnBrk="1" hangingPunct="1">
              <a:defRPr/>
            </a:pPr>
            <a:r>
              <a:rPr lang="en-US" sz="2000" dirty="0"/>
              <a:t>Newsletters will be in homework folders every Friday</a:t>
            </a:r>
          </a:p>
          <a:p>
            <a:pPr eaLnBrk="1" hangingPunct="1">
              <a:defRPr/>
            </a:pPr>
            <a:r>
              <a:rPr lang="en-US" sz="2000" dirty="0"/>
              <a:t>It will include:</a:t>
            </a:r>
          </a:p>
          <a:p>
            <a:pPr lvl="1" eaLnBrk="1" hangingPunct="1">
              <a:defRPr/>
            </a:pPr>
            <a:r>
              <a:rPr lang="en-US" sz="2000" dirty="0"/>
              <a:t>indicated skills and activities that we will be covering in the </a:t>
            </a:r>
            <a:r>
              <a:rPr lang="en-US" sz="2000" b="1" u="sng" dirty="0">
                <a:effectLst>
                  <a:outerShdw blurRad="38100" dist="38100" dir="2700000" algn="tl">
                    <a:srgbClr val="000000">
                      <a:alpha val="43137"/>
                    </a:srgbClr>
                  </a:outerShdw>
                </a:effectLst>
              </a:rPr>
              <a:t>week to come</a:t>
            </a:r>
          </a:p>
          <a:p>
            <a:pPr lvl="1" eaLnBrk="1" hangingPunct="1">
              <a:defRPr/>
            </a:pPr>
            <a:r>
              <a:rPr lang="en-US" sz="2000" dirty="0"/>
              <a:t>include important dates and reminders </a:t>
            </a:r>
          </a:p>
          <a:p>
            <a:pPr lvl="1" eaLnBrk="1" hangingPunct="1">
              <a:defRPr/>
            </a:pPr>
            <a:r>
              <a:rPr lang="en-US" sz="2000" dirty="0"/>
              <a:t>Have Homework listed and stapled to it</a:t>
            </a:r>
          </a:p>
          <a:p>
            <a:pPr eaLnBrk="1" hangingPunct="1">
              <a:defRPr/>
            </a:pPr>
            <a:r>
              <a:rPr lang="en-US" sz="2000" dirty="0"/>
              <a:t>Please check your emails regularly, and </a:t>
            </a:r>
            <a:r>
              <a:rPr lang="en-US" sz="2000" dirty="0">
                <a:highlight>
                  <a:srgbClr val="FFFF00"/>
                </a:highlight>
              </a:rPr>
              <a:t>purple folders daily</a:t>
            </a:r>
          </a:p>
        </p:txBody>
      </p:sp>
      <p:pic>
        <p:nvPicPr>
          <p:cNvPr id="10244" name="Picture 4" descr="C:\Users\04330\AppData\Local\Microsoft\Windows\Temporary Internet Files\Content.IE5\IM7QX3SY\MC900234426[1].wmf">
            <a:extLst>
              <a:ext uri="{FF2B5EF4-FFF2-40B4-BE49-F238E27FC236}">
                <a16:creationId xmlns:a16="http://schemas.microsoft.com/office/drawing/2014/main" id="{34732BD8-1383-4748-9CA1-7DF5C80A75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5024438"/>
            <a:ext cx="1703388"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0336BFA-AA93-436C-903D-F2C1F2AA0128}"/>
              </a:ext>
            </a:extLst>
          </p:cNvPr>
          <p:cNvSpPr>
            <a:spLocks noGrp="1" noChangeArrowheads="1"/>
          </p:cNvSpPr>
          <p:nvPr>
            <p:ph type="title"/>
          </p:nvPr>
        </p:nvSpPr>
        <p:spPr>
          <a:xfrm>
            <a:off x="685800" y="304800"/>
            <a:ext cx="6870700" cy="914400"/>
          </a:xfrm>
        </p:spPr>
        <p:txBody>
          <a:bodyPr/>
          <a:lstStyle/>
          <a:p>
            <a:pPr eaLnBrk="1" hangingPunct="1"/>
            <a:r>
              <a:rPr lang="en-US" altLang="en-US"/>
              <a:t>Contact Information</a:t>
            </a:r>
          </a:p>
        </p:txBody>
      </p:sp>
      <p:sp>
        <p:nvSpPr>
          <p:cNvPr id="11267" name="Rectangle 3">
            <a:extLst>
              <a:ext uri="{FF2B5EF4-FFF2-40B4-BE49-F238E27FC236}">
                <a16:creationId xmlns:a16="http://schemas.microsoft.com/office/drawing/2014/main" id="{8E4573A2-0AE6-4FF2-B78D-0DD2BCC2250F}"/>
              </a:ext>
            </a:extLst>
          </p:cNvPr>
          <p:cNvSpPr>
            <a:spLocks noGrp="1" noChangeArrowheads="1"/>
          </p:cNvSpPr>
          <p:nvPr>
            <p:ph type="body" idx="1"/>
          </p:nvPr>
        </p:nvSpPr>
        <p:spPr>
          <a:xfrm>
            <a:off x="685800" y="1570038"/>
            <a:ext cx="7696200" cy="3657600"/>
          </a:xfrm>
        </p:spPr>
        <p:txBody>
          <a:bodyPr/>
          <a:lstStyle/>
          <a:p>
            <a:pPr eaLnBrk="1" hangingPunct="1">
              <a:lnSpc>
                <a:spcPct val="80000"/>
              </a:lnSpc>
            </a:pPr>
            <a:r>
              <a:rPr lang="en-US" altLang="en-US" sz="2300" dirty="0"/>
              <a:t>Open communication between us is essential to providing your child with the most productive educational experience.  We are a TEAM!</a:t>
            </a:r>
          </a:p>
          <a:p>
            <a:pPr eaLnBrk="1" hangingPunct="1">
              <a:lnSpc>
                <a:spcPct val="80000"/>
              </a:lnSpc>
            </a:pPr>
            <a:r>
              <a:rPr lang="en-US" altLang="en-US" sz="2300" dirty="0"/>
              <a:t>Please call me at school, write me a note, or send an e-mail at </a:t>
            </a:r>
            <a:r>
              <a:rPr lang="en-US" altLang="en-US" sz="2300" b="1" u="sng" dirty="0"/>
              <a:t>Hathaway.shyla@cusd80.com</a:t>
            </a:r>
            <a:r>
              <a:rPr lang="en-US" altLang="en-US" sz="2300" dirty="0"/>
              <a:t> </a:t>
            </a:r>
            <a:r>
              <a:rPr lang="en-US" altLang="en-US" sz="2300" dirty="0">
                <a:solidFill>
                  <a:srgbClr val="FF0000"/>
                </a:solidFill>
              </a:rPr>
              <a:t>*Best way!</a:t>
            </a:r>
            <a:endParaRPr lang="en-US" altLang="en-US" sz="2300" dirty="0"/>
          </a:p>
          <a:p>
            <a:pPr eaLnBrk="1" hangingPunct="1">
              <a:lnSpc>
                <a:spcPct val="80000"/>
              </a:lnSpc>
            </a:pPr>
            <a:r>
              <a:rPr lang="en-US" altLang="en-US" sz="2300" dirty="0"/>
              <a:t>School office phone: 480-812-6200.  </a:t>
            </a:r>
          </a:p>
          <a:p>
            <a:pPr eaLnBrk="1" hangingPunct="1">
              <a:lnSpc>
                <a:spcPct val="80000"/>
              </a:lnSpc>
            </a:pPr>
            <a:r>
              <a:rPr lang="en-US" altLang="en-US" sz="2300" dirty="0"/>
              <a:t>Mrs. Hathaway’s voicemail </a:t>
            </a:r>
            <a:r>
              <a:rPr lang="en-US" altLang="en-US" sz="2300"/>
              <a:t>is 480-812-6241 </a:t>
            </a:r>
            <a:endParaRPr lang="en-US" altLang="en-US" sz="2300" dirty="0"/>
          </a:p>
          <a:p>
            <a:pPr eaLnBrk="1" hangingPunct="1">
              <a:lnSpc>
                <a:spcPct val="80000"/>
              </a:lnSpc>
            </a:pPr>
            <a:r>
              <a:rPr lang="en-US" altLang="en-US" sz="2300" dirty="0"/>
              <a:t>Messages left later than 3:30 P.M. will probably be returned the next school day.  We can also set up a meeting time should the need arise. </a:t>
            </a:r>
          </a:p>
        </p:txBody>
      </p:sp>
      <p:pic>
        <p:nvPicPr>
          <p:cNvPr id="11268" name="Picture 4" descr="C:\Program Files\Microsoft Office\MEDIA\CAGCAT10\j0300520.gif">
            <a:extLst>
              <a:ext uri="{FF2B5EF4-FFF2-40B4-BE49-F238E27FC236}">
                <a16:creationId xmlns:a16="http://schemas.microsoft.com/office/drawing/2014/main" id="{55E5B9E5-2DC5-4D3A-9282-1908D992A63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13188" y="4953000"/>
            <a:ext cx="1954212"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theme/theme1.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Crayons</Template>
  <TotalTime>109</TotalTime>
  <Words>2183</Words>
  <Application>Microsoft Office PowerPoint</Application>
  <PresentationFormat>On-screen Show (4:3)</PresentationFormat>
  <Paragraphs>206</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Comic Sans MS</vt:lpstr>
      <vt:lpstr>Symbol</vt:lpstr>
      <vt:lpstr>Crayons</vt:lpstr>
      <vt:lpstr>Welcome to   Mrs. Hathaway’s Class!</vt:lpstr>
      <vt:lpstr>Who is Mrs. Hathaway?</vt:lpstr>
      <vt:lpstr>School Hours and New Arrival Information</vt:lpstr>
      <vt:lpstr>Student Absences</vt:lpstr>
      <vt:lpstr>Student Tardies</vt:lpstr>
      <vt:lpstr>PowerPoint Presentation</vt:lpstr>
      <vt:lpstr>Water Bottles and Clothing</vt:lpstr>
      <vt:lpstr>Communication &amp; Newsletters</vt:lpstr>
      <vt:lpstr>Contact Information</vt:lpstr>
      <vt:lpstr>Birthdays at School</vt:lpstr>
      <vt:lpstr>Having Lunch with your child.</vt:lpstr>
      <vt:lpstr>Fieldtrips</vt:lpstr>
      <vt:lpstr>Toys</vt:lpstr>
      <vt:lpstr>Transportation</vt:lpstr>
      <vt:lpstr>2nd Step &amp; Warm Fuzzies!</vt:lpstr>
      <vt:lpstr>Classroom  Rules</vt:lpstr>
      <vt:lpstr>Specials</vt:lpstr>
      <vt:lpstr>Homework Folder</vt:lpstr>
      <vt:lpstr>Reading Groups</vt:lpstr>
      <vt:lpstr>Reading Folders</vt:lpstr>
      <vt:lpstr>Curriculum Online</vt:lpstr>
      <vt:lpstr>Reading Grades</vt:lpstr>
      <vt:lpstr>Writing and Language Arts Grades</vt:lpstr>
      <vt:lpstr>Math Grades</vt:lpstr>
      <vt:lpstr>Where to Find Your Child’s Grades</vt:lpstr>
      <vt:lpstr>Donations</vt:lpstr>
      <vt:lpstr>PowerPoint Presentation</vt:lpstr>
      <vt:lpstr>PowerPoint Presentation</vt:lpstr>
      <vt:lpstr>PowerPoint Presentation</vt:lpstr>
      <vt:lpstr>Success is our goal!</vt:lpstr>
      <vt:lpstr>PowerPoint Presentation</vt:lpstr>
    </vt:vector>
  </TitlesOfParts>
  <Company>Chandler Unified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1st Grade!</dc:title>
  <dc:creator>16023</dc:creator>
  <cp:lastModifiedBy>shyway77@outlook.com</cp:lastModifiedBy>
  <cp:revision>9</cp:revision>
  <cp:lastPrinted>2019-07-18T16:51:41Z</cp:lastPrinted>
  <dcterms:created xsi:type="dcterms:W3CDTF">2010-07-23T15:16:09Z</dcterms:created>
  <dcterms:modified xsi:type="dcterms:W3CDTF">2023-08-04T00:24:18Z</dcterms:modified>
</cp:coreProperties>
</file>