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80" r:id="rId1"/>
  </p:sldMasterIdLst>
  <p:sldIdLst>
    <p:sldId id="256" r:id="rId2"/>
    <p:sldId id="265" r:id="rId3"/>
    <p:sldId id="258" r:id="rId4"/>
    <p:sldId id="260" r:id="rId5"/>
    <p:sldId id="272" r:id="rId6"/>
    <p:sldId id="271" r:id="rId7"/>
    <p:sldId id="266" r:id="rId8"/>
    <p:sldId id="267" r:id="rId9"/>
    <p:sldId id="268" r:id="rId10"/>
    <p:sldId id="261" r:id="rId11"/>
    <p:sldId id="262" r:id="rId12"/>
    <p:sldId id="269" r:id="rId13"/>
    <p:sldId id="263" r:id="rId14"/>
    <p:sldId id="270" r:id="rId1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ylor, LindsayP" userId="4b0cd790-4972-45b3-a0ea-e2974cdd8d92" providerId="ADAL" clId="{DDD7650B-2DEF-4998-A9AF-2C4938871F39}"/>
    <pc:docChg chg="undo custSel addSld delSld modSld">
      <pc:chgData name="Taylor, LindsayP" userId="4b0cd790-4972-45b3-a0ea-e2974cdd8d92" providerId="ADAL" clId="{DDD7650B-2DEF-4998-A9AF-2C4938871F39}" dt="2020-09-21T18:39:48.592" v="1777" actId="1076"/>
      <pc:docMkLst>
        <pc:docMk/>
      </pc:docMkLst>
      <pc:sldChg chg="modSp mod">
        <pc:chgData name="Taylor, LindsayP" userId="4b0cd790-4972-45b3-a0ea-e2974cdd8d92" providerId="ADAL" clId="{DDD7650B-2DEF-4998-A9AF-2C4938871F39}" dt="2020-09-18T22:00:24.582" v="2" actId="20577"/>
        <pc:sldMkLst>
          <pc:docMk/>
          <pc:sldMk cId="338049026" sldId="256"/>
        </pc:sldMkLst>
        <pc:spChg chg="mod">
          <ac:chgData name="Taylor, LindsayP" userId="4b0cd790-4972-45b3-a0ea-e2974cdd8d92" providerId="ADAL" clId="{DDD7650B-2DEF-4998-A9AF-2C4938871F39}" dt="2020-09-18T22:00:24.582" v="2" actId="20577"/>
          <ac:spMkLst>
            <pc:docMk/>
            <pc:sldMk cId="338049026" sldId="256"/>
            <ac:spMk id="2" creationId="{00000000-0000-0000-0000-000000000000}"/>
          </ac:spMkLst>
        </pc:spChg>
      </pc:sldChg>
      <pc:sldChg chg="modSp mod">
        <pc:chgData name="Taylor, LindsayP" userId="4b0cd790-4972-45b3-a0ea-e2974cdd8d92" providerId="ADAL" clId="{DDD7650B-2DEF-4998-A9AF-2C4938871F39}" dt="2020-09-21T18:19:46.929" v="909" actId="15"/>
        <pc:sldMkLst>
          <pc:docMk/>
          <pc:sldMk cId="3446618223" sldId="258"/>
        </pc:sldMkLst>
        <pc:spChg chg="mod">
          <ac:chgData name="Taylor, LindsayP" userId="4b0cd790-4972-45b3-a0ea-e2974cdd8d92" providerId="ADAL" clId="{DDD7650B-2DEF-4998-A9AF-2C4938871F39}" dt="2020-09-21T18:19:46.929" v="909" actId="15"/>
          <ac:spMkLst>
            <pc:docMk/>
            <pc:sldMk cId="3446618223" sldId="258"/>
            <ac:spMk id="3" creationId="{00000000-0000-0000-0000-000000000000}"/>
          </ac:spMkLst>
        </pc:spChg>
      </pc:sldChg>
      <pc:sldChg chg="modSp del mod">
        <pc:chgData name="Taylor, LindsayP" userId="4b0cd790-4972-45b3-a0ea-e2974cdd8d92" providerId="ADAL" clId="{DDD7650B-2DEF-4998-A9AF-2C4938871F39}" dt="2020-09-21T18:19:05.774" v="888" actId="47"/>
        <pc:sldMkLst>
          <pc:docMk/>
          <pc:sldMk cId="1401431300" sldId="259"/>
        </pc:sldMkLst>
        <pc:spChg chg="mod">
          <ac:chgData name="Taylor, LindsayP" userId="4b0cd790-4972-45b3-a0ea-e2974cdd8d92" providerId="ADAL" clId="{DDD7650B-2DEF-4998-A9AF-2C4938871F39}" dt="2020-09-21T16:09:00.585" v="199" actId="20577"/>
          <ac:spMkLst>
            <pc:docMk/>
            <pc:sldMk cId="1401431300" sldId="259"/>
            <ac:spMk id="3" creationId="{00000000-0000-0000-0000-000000000000}"/>
          </ac:spMkLst>
        </pc:spChg>
      </pc:sldChg>
      <pc:sldChg chg="modSp mod">
        <pc:chgData name="Taylor, LindsayP" userId="4b0cd790-4972-45b3-a0ea-e2974cdd8d92" providerId="ADAL" clId="{DDD7650B-2DEF-4998-A9AF-2C4938871F39}" dt="2020-09-21T18:19:22.938" v="902" actId="20577"/>
        <pc:sldMkLst>
          <pc:docMk/>
          <pc:sldMk cId="2495252204" sldId="260"/>
        </pc:sldMkLst>
        <pc:spChg chg="mod">
          <ac:chgData name="Taylor, LindsayP" userId="4b0cd790-4972-45b3-a0ea-e2974cdd8d92" providerId="ADAL" clId="{DDD7650B-2DEF-4998-A9AF-2C4938871F39}" dt="2020-09-21T18:19:22.938" v="902" actId="20577"/>
          <ac:spMkLst>
            <pc:docMk/>
            <pc:sldMk cId="2495252204" sldId="260"/>
            <ac:spMk id="3" creationId="{00000000-0000-0000-0000-000000000000}"/>
          </ac:spMkLst>
        </pc:spChg>
      </pc:sldChg>
      <pc:sldChg chg="modSp mod">
        <pc:chgData name="Taylor, LindsayP" userId="4b0cd790-4972-45b3-a0ea-e2974cdd8d92" providerId="ADAL" clId="{DDD7650B-2DEF-4998-A9AF-2C4938871F39}" dt="2020-09-21T18:37:43.136" v="1654" actId="1076"/>
        <pc:sldMkLst>
          <pc:docMk/>
          <pc:sldMk cId="904950035" sldId="261"/>
        </pc:sldMkLst>
        <pc:spChg chg="mod">
          <ac:chgData name="Taylor, LindsayP" userId="4b0cd790-4972-45b3-a0ea-e2974cdd8d92" providerId="ADAL" clId="{DDD7650B-2DEF-4998-A9AF-2C4938871F39}" dt="2020-09-21T18:37:43.136" v="1654" actId="1076"/>
          <ac:spMkLst>
            <pc:docMk/>
            <pc:sldMk cId="904950035" sldId="261"/>
            <ac:spMk id="2" creationId="{00000000-0000-0000-0000-000000000000}"/>
          </ac:spMkLst>
        </pc:spChg>
      </pc:sldChg>
      <pc:sldChg chg="modSp mod">
        <pc:chgData name="Taylor, LindsayP" userId="4b0cd790-4972-45b3-a0ea-e2974cdd8d92" providerId="ADAL" clId="{DDD7650B-2DEF-4998-A9AF-2C4938871F39}" dt="2020-09-21T18:37:46.870" v="1655" actId="20577"/>
        <pc:sldMkLst>
          <pc:docMk/>
          <pc:sldMk cId="1536443682" sldId="262"/>
        </pc:sldMkLst>
        <pc:spChg chg="mod">
          <ac:chgData name="Taylor, LindsayP" userId="4b0cd790-4972-45b3-a0ea-e2974cdd8d92" providerId="ADAL" clId="{DDD7650B-2DEF-4998-A9AF-2C4938871F39}" dt="2020-09-21T18:37:46.870" v="1655" actId="20577"/>
          <ac:spMkLst>
            <pc:docMk/>
            <pc:sldMk cId="1536443682" sldId="262"/>
            <ac:spMk id="2" creationId="{00000000-0000-0000-0000-000000000000}"/>
          </ac:spMkLst>
        </pc:spChg>
      </pc:sldChg>
      <pc:sldChg chg="addSp modSp mod">
        <pc:chgData name="Taylor, LindsayP" userId="4b0cd790-4972-45b3-a0ea-e2974cdd8d92" providerId="ADAL" clId="{DDD7650B-2DEF-4998-A9AF-2C4938871F39}" dt="2020-09-21T18:39:09.152" v="1726" actId="1076"/>
        <pc:sldMkLst>
          <pc:docMk/>
          <pc:sldMk cId="4058173019" sldId="263"/>
        </pc:sldMkLst>
        <pc:spChg chg="mod">
          <ac:chgData name="Taylor, LindsayP" userId="4b0cd790-4972-45b3-a0ea-e2974cdd8d92" providerId="ADAL" clId="{DDD7650B-2DEF-4998-A9AF-2C4938871F39}" dt="2020-09-21T18:38:28.513" v="1716" actId="20577"/>
          <ac:spMkLst>
            <pc:docMk/>
            <pc:sldMk cId="4058173019" sldId="263"/>
            <ac:spMk id="2" creationId="{00000000-0000-0000-0000-000000000000}"/>
          </ac:spMkLst>
        </pc:spChg>
        <pc:spChg chg="mod">
          <ac:chgData name="Taylor, LindsayP" userId="4b0cd790-4972-45b3-a0ea-e2974cdd8d92" providerId="ADAL" clId="{DDD7650B-2DEF-4998-A9AF-2C4938871F39}" dt="2020-09-21T18:33:19.447" v="1503" actId="27636"/>
          <ac:spMkLst>
            <pc:docMk/>
            <pc:sldMk cId="4058173019" sldId="263"/>
            <ac:spMk id="4" creationId="{00000000-0000-0000-0000-000000000000}"/>
          </ac:spMkLst>
        </pc:spChg>
        <pc:spChg chg="mod">
          <ac:chgData name="Taylor, LindsayP" userId="4b0cd790-4972-45b3-a0ea-e2974cdd8d92" providerId="ADAL" clId="{DDD7650B-2DEF-4998-A9AF-2C4938871F39}" dt="2020-09-21T18:33:55.168" v="1516" actId="20577"/>
          <ac:spMkLst>
            <pc:docMk/>
            <pc:sldMk cId="4058173019" sldId="263"/>
            <ac:spMk id="6" creationId="{00000000-0000-0000-0000-000000000000}"/>
          </ac:spMkLst>
        </pc:spChg>
        <pc:spChg chg="add mod">
          <ac:chgData name="Taylor, LindsayP" userId="4b0cd790-4972-45b3-a0ea-e2974cdd8d92" providerId="ADAL" clId="{DDD7650B-2DEF-4998-A9AF-2C4938871F39}" dt="2020-09-21T18:39:09.152" v="1726" actId="1076"/>
          <ac:spMkLst>
            <pc:docMk/>
            <pc:sldMk cId="4058173019" sldId="263"/>
            <ac:spMk id="7" creationId="{6A6EDE08-7AD8-4848-BA51-CA869B130C58}"/>
          </ac:spMkLst>
        </pc:spChg>
      </pc:sldChg>
      <pc:sldChg chg="del">
        <pc:chgData name="Taylor, LindsayP" userId="4b0cd790-4972-45b3-a0ea-e2974cdd8d92" providerId="ADAL" clId="{DDD7650B-2DEF-4998-A9AF-2C4938871F39}" dt="2020-09-21T17:52:19.741" v="570" actId="47"/>
        <pc:sldMkLst>
          <pc:docMk/>
          <pc:sldMk cId="3241007731" sldId="264"/>
        </pc:sldMkLst>
      </pc:sldChg>
      <pc:sldChg chg="modSp mod">
        <pc:chgData name="Taylor, LindsayP" userId="4b0cd790-4972-45b3-a0ea-e2974cdd8d92" providerId="ADAL" clId="{DDD7650B-2DEF-4998-A9AF-2C4938871F39}" dt="2020-09-18T22:00:31.823" v="3" actId="1076"/>
        <pc:sldMkLst>
          <pc:docMk/>
          <pc:sldMk cId="4178108107" sldId="265"/>
        </pc:sldMkLst>
        <pc:spChg chg="mod">
          <ac:chgData name="Taylor, LindsayP" userId="4b0cd790-4972-45b3-a0ea-e2974cdd8d92" providerId="ADAL" clId="{DDD7650B-2DEF-4998-A9AF-2C4938871F39}" dt="2020-09-18T22:00:21.282" v="1" actId="20577"/>
          <ac:spMkLst>
            <pc:docMk/>
            <pc:sldMk cId="4178108107" sldId="265"/>
            <ac:spMk id="2" creationId="{00000000-0000-0000-0000-000000000000}"/>
          </ac:spMkLst>
        </pc:spChg>
        <pc:spChg chg="mod">
          <ac:chgData name="Taylor, LindsayP" userId="4b0cd790-4972-45b3-a0ea-e2974cdd8d92" providerId="ADAL" clId="{DDD7650B-2DEF-4998-A9AF-2C4938871F39}" dt="2020-09-18T22:00:31.823" v="3" actId="1076"/>
          <ac:spMkLst>
            <pc:docMk/>
            <pc:sldMk cId="4178108107" sldId="265"/>
            <ac:spMk id="3" creationId="{00000000-0000-0000-0000-000000000000}"/>
          </ac:spMkLst>
        </pc:spChg>
      </pc:sldChg>
      <pc:sldChg chg="addSp modSp mod">
        <pc:chgData name="Taylor, LindsayP" userId="4b0cd790-4972-45b3-a0ea-e2974cdd8d92" providerId="ADAL" clId="{DDD7650B-2DEF-4998-A9AF-2C4938871F39}" dt="2020-09-21T18:38:54.680" v="1724" actId="1076"/>
        <pc:sldMkLst>
          <pc:docMk/>
          <pc:sldMk cId="3887341242" sldId="266"/>
        </pc:sldMkLst>
        <pc:spChg chg="mod">
          <ac:chgData name="Taylor, LindsayP" userId="4b0cd790-4972-45b3-a0ea-e2974cdd8d92" providerId="ADAL" clId="{DDD7650B-2DEF-4998-A9AF-2C4938871F39}" dt="2020-09-21T18:38:52.737" v="1723" actId="20577"/>
          <ac:spMkLst>
            <pc:docMk/>
            <pc:sldMk cId="3887341242" sldId="266"/>
            <ac:spMk id="2" creationId="{00000000-0000-0000-0000-000000000000}"/>
          </ac:spMkLst>
        </pc:spChg>
        <pc:spChg chg="add mod">
          <ac:chgData name="Taylor, LindsayP" userId="4b0cd790-4972-45b3-a0ea-e2974cdd8d92" providerId="ADAL" clId="{DDD7650B-2DEF-4998-A9AF-2C4938871F39}" dt="2020-09-21T18:38:54.680" v="1724" actId="1076"/>
          <ac:spMkLst>
            <pc:docMk/>
            <pc:sldMk cId="3887341242" sldId="266"/>
            <ac:spMk id="7" creationId="{6C3A6CCA-44F3-4138-8354-D0B71743152E}"/>
          </ac:spMkLst>
        </pc:spChg>
      </pc:sldChg>
      <pc:sldChg chg="modSp mod">
        <pc:chgData name="Taylor, LindsayP" userId="4b0cd790-4972-45b3-a0ea-e2974cdd8d92" providerId="ADAL" clId="{DDD7650B-2DEF-4998-A9AF-2C4938871F39}" dt="2020-09-21T18:37:06.721" v="1652" actId="5793"/>
        <pc:sldMkLst>
          <pc:docMk/>
          <pc:sldMk cId="3095320775" sldId="267"/>
        </pc:sldMkLst>
        <pc:spChg chg="mod">
          <ac:chgData name="Taylor, LindsayP" userId="4b0cd790-4972-45b3-a0ea-e2974cdd8d92" providerId="ADAL" clId="{DDD7650B-2DEF-4998-A9AF-2C4938871F39}" dt="2020-09-21T18:36:49.896" v="1644" actId="1076"/>
          <ac:spMkLst>
            <pc:docMk/>
            <pc:sldMk cId="3095320775" sldId="267"/>
            <ac:spMk id="2" creationId="{00000000-0000-0000-0000-000000000000}"/>
          </ac:spMkLst>
        </pc:spChg>
        <pc:spChg chg="mod">
          <ac:chgData name="Taylor, LindsayP" userId="4b0cd790-4972-45b3-a0ea-e2974cdd8d92" providerId="ADAL" clId="{DDD7650B-2DEF-4998-A9AF-2C4938871F39}" dt="2020-09-21T18:37:06.721" v="1652" actId="5793"/>
          <ac:spMkLst>
            <pc:docMk/>
            <pc:sldMk cId="3095320775" sldId="267"/>
            <ac:spMk id="3" creationId="{00000000-0000-0000-0000-000000000000}"/>
          </ac:spMkLst>
        </pc:spChg>
      </pc:sldChg>
      <pc:sldChg chg="addSp modSp mod">
        <pc:chgData name="Taylor, LindsayP" userId="4b0cd790-4972-45b3-a0ea-e2974cdd8d92" providerId="ADAL" clId="{DDD7650B-2DEF-4998-A9AF-2C4938871F39}" dt="2020-09-21T18:38:40.200" v="1720" actId="1076"/>
        <pc:sldMkLst>
          <pc:docMk/>
          <pc:sldMk cId="2396058818" sldId="268"/>
        </pc:sldMkLst>
        <pc:spChg chg="mod">
          <ac:chgData name="Taylor, LindsayP" userId="4b0cd790-4972-45b3-a0ea-e2974cdd8d92" providerId="ADAL" clId="{DDD7650B-2DEF-4998-A9AF-2C4938871F39}" dt="2020-09-21T18:38:37.697" v="1719" actId="20577"/>
          <ac:spMkLst>
            <pc:docMk/>
            <pc:sldMk cId="2396058818" sldId="268"/>
            <ac:spMk id="2" creationId="{00000000-0000-0000-0000-000000000000}"/>
          </ac:spMkLst>
        </pc:spChg>
        <pc:spChg chg="add mod">
          <ac:chgData name="Taylor, LindsayP" userId="4b0cd790-4972-45b3-a0ea-e2974cdd8d92" providerId="ADAL" clId="{DDD7650B-2DEF-4998-A9AF-2C4938871F39}" dt="2020-09-21T18:38:40.200" v="1720" actId="1076"/>
          <ac:spMkLst>
            <pc:docMk/>
            <pc:sldMk cId="2396058818" sldId="268"/>
            <ac:spMk id="7" creationId="{79E1B797-1361-4007-B8CF-F72BB22DB907}"/>
          </ac:spMkLst>
        </pc:spChg>
      </pc:sldChg>
      <pc:sldChg chg="modSp mod">
        <pc:chgData name="Taylor, LindsayP" userId="4b0cd790-4972-45b3-a0ea-e2974cdd8d92" providerId="ADAL" clId="{DDD7650B-2DEF-4998-A9AF-2C4938871F39}" dt="2020-09-21T16:36:11.252" v="256" actId="20577"/>
        <pc:sldMkLst>
          <pc:docMk/>
          <pc:sldMk cId="2991211444" sldId="269"/>
        </pc:sldMkLst>
        <pc:spChg chg="mod">
          <ac:chgData name="Taylor, LindsayP" userId="4b0cd790-4972-45b3-a0ea-e2974cdd8d92" providerId="ADAL" clId="{DDD7650B-2DEF-4998-A9AF-2C4938871F39}" dt="2020-09-21T16:36:11.252" v="256" actId="20577"/>
          <ac:spMkLst>
            <pc:docMk/>
            <pc:sldMk cId="2991211444" sldId="269"/>
            <ac:spMk id="4" creationId="{E24092BD-A96D-45D2-860D-F1D4C4F5FFA5}"/>
          </ac:spMkLst>
        </pc:spChg>
      </pc:sldChg>
      <pc:sldChg chg="addSp modSp mod">
        <pc:chgData name="Taylor, LindsayP" userId="4b0cd790-4972-45b3-a0ea-e2974cdd8d92" providerId="ADAL" clId="{DDD7650B-2DEF-4998-A9AF-2C4938871F39}" dt="2020-09-21T18:39:48.592" v="1777" actId="1076"/>
        <pc:sldMkLst>
          <pc:docMk/>
          <pc:sldMk cId="1259716346" sldId="270"/>
        </pc:sldMkLst>
        <pc:spChg chg="mod">
          <ac:chgData name="Taylor, LindsayP" userId="4b0cd790-4972-45b3-a0ea-e2974cdd8d92" providerId="ADAL" clId="{DDD7650B-2DEF-4998-A9AF-2C4938871F39}" dt="2020-09-21T18:39:46.012" v="1776" actId="313"/>
          <ac:spMkLst>
            <pc:docMk/>
            <pc:sldMk cId="1259716346" sldId="270"/>
            <ac:spMk id="2" creationId="{00000000-0000-0000-0000-000000000000}"/>
          </ac:spMkLst>
        </pc:spChg>
        <pc:spChg chg="mod">
          <ac:chgData name="Taylor, LindsayP" userId="4b0cd790-4972-45b3-a0ea-e2974cdd8d92" providerId="ADAL" clId="{DDD7650B-2DEF-4998-A9AF-2C4938871F39}" dt="2020-09-21T17:51:20.784" v="476" actId="27636"/>
          <ac:spMkLst>
            <pc:docMk/>
            <pc:sldMk cId="1259716346" sldId="270"/>
            <ac:spMk id="4" creationId="{00000000-0000-0000-0000-000000000000}"/>
          </ac:spMkLst>
        </pc:spChg>
        <pc:spChg chg="mod">
          <ac:chgData name="Taylor, LindsayP" userId="4b0cd790-4972-45b3-a0ea-e2974cdd8d92" providerId="ADAL" clId="{DDD7650B-2DEF-4998-A9AF-2C4938871F39}" dt="2020-09-21T17:52:06.281" v="569" actId="20577"/>
          <ac:spMkLst>
            <pc:docMk/>
            <pc:sldMk cId="1259716346" sldId="270"/>
            <ac:spMk id="6" creationId="{00000000-0000-0000-0000-000000000000}"/>
          </ac:spMkLst>
        </pc:spChg>
        <pc:spChg chg="add mod">
          <ac:chgData name="Taylor, LindsayP" userId="4b0cd790-4972-45b3-a0ea-e2974cdd8d92" providerId="ADAL" clId="{DDD7650B-2DEF-4998-A9AF-2C4938871F39}" dt="2020-09-21T18:39:48.592" v="1777" actId="1076"/>
          <ac:spMkLst>
            <pc:docMk/>
            <pc:sldMk cId="1259716346" sldId="270"/>
            <ac:spMk id="7" creationId="{55FABDC0-EA35-4345-ACAD-0E6D9D85AFBE}"/>
          </ac:spMkLst>
        </pc:spChg>
      </pc:sldChg>
      <pc:sldChg chg="modSp mod">
        <pc:chgData name="Taylor, LindsayP" userId="4b0cd790-4972-45b3-a0ea-e2974cdd8d92" providerId="ADAL" clId="{DDD7650B-2DEF-4998-A9AF-2C4938871F39}" dt="2020-09-21T18:22:14.020" v="915" actId="20577"/>
        <pc:sldMkLst>
          <pc:docMk/>
          <pc:sldMk cId="46921437" sldId="271"/>
        </pc:sldMkLst>
        <pc:spChg chg="mod">
          <ac:chgData name="Taylor, LindsayP" userId="4b0cd790-4972-45b3-a0ea-e2974cdd8d92" providerId="ADAL" clId="{DDD7650B-2DEF-4998-A9AF-2C4938871F39}" dt="2020-09-21T18:22:14.020" v="915" actId="20577"/>
          <ac:spMkLst>
            <pc:docMk/>
            <pc:sldMk cId="46921437" sldId="271"/>
            <ac:spMk id="2" creationId="{00000000-0000-0000-0000-000000000000}"/>
          </ac:spMkLst>
        </pc:spChg>
      </pc:sldChg>
      <pc:sldChg chg="modSp new mod">
        <pc:chgData name="Taylor, LindsayP" userId="4b0cd790-4972-45b3-a0ea-e2974cdd8d92" providerId="ADAL" clId="{DDD7650B-2DEF-4998-A9AF-2C4938871F39}" dt="2020-09-21T18:18:49.166" v="887" actId="1076"/>
        <pc:sldMkLst>
          <pc:docMk/>
          <pc:sldMk cId="827727690" sldId="272"/>
        </pc:sldMkLst>
        <pc:spChg chg="mod">
          <ac:chgData name="Taylor, LindsayP" userId="4b0cd790-4972-45b3-a0ea-e2974cdd8d92" providerId="ADAL" clId="{DDD7650B-2DEF-4998-A9AF-2C4938871F39}" dt="2020-09-21T18:16:56.814" v="825" actId="20577"/>
          <ac:spMkLst>
            <pc:docMk/>
            <pc:sldMk cId="827727690" sldId="272"/>
            <ac:spMk id="2" creationId="{34FB63AC-3A4A-427A-84DF-3054A8E05B96}"/>
          </ac:spMkLst>
        </pc:spChg>
        <pc:spChg chg="mod">
          <ac:chgData name="Taylor, LindsayP" userId="4b0cd790-4972-45b3-a0ea-e2974cdd8d92" providerId="ADAL" clId="{DDD7650B-2DEF-4998-A9AF-2C4938871F39}" dt="2020-09-21T18:18:34.190" v="885" actId="14100"/>
          <ac:spMkLst>
            <pc:docMk/>
            <pc:sldMk cId="827727690" sldId="272"/>
            <ac:spMk id="3" creationId="{8F8F1E76-3D3C-4999-AF17-634ABA283318}"/>
          </ac:spMkLst>
        </pc:spChg>
        <pc:spChg chg="mod">
          <ac:chgData name="Taylor, LindsayP" userId="4b0cd790-4972-45b3-a0ea-e2974cdd8d92" providerId="ADAL" clId="{DDD7650B-2DEF-4998-A9AF-2C4938871F39}" dt="2020-09-21T18:18:49.166" v="887" actId="1076"/>
          <ac:spMkLst>
            <pc:docMk/>
            <pc:sldMk cId="827727690" sldId="272"/>
            <ac:spMk id="4" creationId="{8C4CEC0F-EFA9-40D1-9D9F-3D02DB7352F3}"/>
          </ac:spMkLst>
        </pc:spChg>
      </pc:sldChg>
    </pc:docChg>
  </pc:docChgLst>
  <pc:docChgLst>
    <pc:chgData name="Taylor, LindsayP" userId="4b0cd790-4972-45b3-a0ea-e2974cdd8d92" providerId="ADAL" clId="{A8948B88-7DC7-44A9-B62F-5A8E6B3146AD}"/>
    <pc:docChg chg="custSel modSld">
      <pc:chgData name="Taylor, LindsayP" userId="4b0cd790-4972-45b3-a0ea-e2974cdd8d92" providerId="ADAL" clId="{A8948B88-7DC7-44A9-B62F-5A8E6B3146AD}" dt="2020-10-14T18:05:10.471" v="12" actId="255"/>
      <pc:docMkLst>
        <pc:docMk/>
      </pc:docMkLst>
      <pc:sldChg chg="modSp mod">
        <pc:chgData name="Taylor, LindsayP" userId="4b0cd790-4972-45b3-a0ea-e2974cdd8d92" providerId="ADAL" clId="{A8948B88-7DC7-44A9-B62F-5A8E6B3146AD}" dt="2020-10-14T18:03:47.869" v="10" actId="20577"/>
        <pc:sldMkLst>
          <pc:docMk/>
          <pc:sldMk cId="904950035" sldId="261"/>
        </pc:sldMkLst>
        <pc:spChg chg="mod">
          <ac:chgData name="Taylor, LindsayP" userId="4b0cd790-4972-45b3-a0ea-e2974cdd8d92" providerId="ADAL" clId="{A8948B88-7DC7-44A9-B62F-5A8E6B3146AD}" dt="2020-10-14T18:03:47.869" v="10" actId="20577"/>
          <ac:spMkLst>
            <pc:docMk/>
            <pc:sldMk cId="904950035" sldId="261"/>
            <ac:spMk id="3" creationId="{00000000-0000-0000-0000-000000000000}"/>
          </ac:spMkLst>
        </pc:spChg>
      </pc:sldChg>
      <pc:sldChg chg="modSp mod">
        <pc:chgData name="Taylor, LindsayP" userId="4b0cd790-4972-45b3-a0ea-e2974cdd8d92" providerId="ADAL" clId="{A8948B88-7DC7-44A9-B62F-5A8E6B3146AD}" dt="2020-10-14T18:02:16.898" v="3" actId="313"/>
        <pc:sldMkLst>
          <pc:docMk/>
          <pc:sldMk cId="3095320775" sldId="267"/>
        </pc:sldMkLst>
        <pc:spChg chg="mod">
          <ac:chgData name="Taylor, LindsayP" userId="4b0cd790-4972-45b3-a0ea-e2974cdd8d92" providerId="ADAL" clId="{A8948B88-7DC7-44A9-B62F-5A8E6B3146AD}" dt="2020-10-14T18:02:16.898" v="3" actId="313"/>
          <ac:spMkLst>
            <pc:docMk/>
            <pc:sldMk cId="3095320775" sldId="267"/>
            <ac:spMk id="3" creationId="{00000000-0000-0000-0000-000000000000}"/>
          </ac:spMkLst>
        </pc:spChg>
      </pc:sldChg>
      <pc:sldChg chg="modSp mod">
        <pc:chgData name="Taylor, LindsayP" userId="4b0cd790-4972-45b3-a0ea-e2974cdd8d92" providerId="ADAL" clId="{A8948B88-7DC7-44A9-B62F-5A8E6B3146AD}" dt="2020-10-14T18:05:10.471" v="12" actId="255"/>
        <pc:sldMkLst>
          <pc:docMk/>
          <pc:sldMk cId="1259716346" sldId="270"/>
        </pc:sldMkLst>
        <pc:spChg chg="mod">
          <ac:chgData name="Taylor, LindsayP" userId="4b0cd790-4972-45b3-a0ea-e2974cdd8d92" providerId="ADAL" clId="{A8948B88-7DC7-44A9-B62F-5A8E6B3146AD}" dt="2020-10-14T18:05:10.471" v="12" actId="255"/>
          <ac:spMkLst>
            <pc:docMk/>
            <pc:sldMk cId="1259716346" sldId="270"/>
            <ac:spMk id="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98328712"/>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87993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347723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9005195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008693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1597590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640622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04736439"/>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213055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112371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69789053"/>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51978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10/14/2020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558430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10/14/2020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63444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10/14/2020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04893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57623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88102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10/14/2020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034396629"/>
      </p:ext>
    </p:extLst>
  </p:cSld>
  <p:clrMap bg1="lt1" tx1="dk1" bg2="lt2" tx2="dk2" accent1="accent1" accent2="accent2" accent3="accent3" accent4="accent4" accent5="accent5" accent6="accent6" hlink="hlink" folHlink="folHlink"/>
  <p:sldLayoutIdLst>
    <p:sldLayoutId id="2147483881" r:id="rId1"/>
    <p:sldLayoutId id="2147483882" r:id="rId2"/>
    <p:sldLayoutId id="2147483883" r:id="rId3"/>
    <p:sldLayoutId id="2147483884" r:id="rId4"/>
    <p:sldLayoutId id="2147483885" r:id="rId5"/>
    <p:sldLayoutId id="2147483886" r:id="rId6"/>
    <p:sldLayoutId id="2147483887" r:id="rId7"/>
    <p:sldLayoutId id="2147483888" r:id="rId8"/>
    <p:sldLayoutId id="2147483889" r:id="rId9"/>
    <p:sldLayoutId id="2147483890" r:id="rId10"/>
    <p:sldLayoutId id="2147483891" r:id="rId11"/>
    <p:sldLayoutId id="2147483892" r:id="rId12"/>
    <p:sldLayoutId id="2147483893" r:id="rId13"/>
    <p:sldLayoutId id="2147483894" r:id="rId14"/>
    <p:sldLayoutId id="2147483895" r:id="rId15"/>
    <p:sldLayoutId id="2147483896" r:id="rId16"/>
    <p:sldLayoutId id="2147483897" r:id="rId17"/>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dirty="0"/>
              <a:t>Anxiety </a:t>
            </a:r>
          </a:p>
        </p:txBody>
      </p:sp>
      <p:sp>
        <p:nvSpPr>
          <p:cNvPr id="3" name="Subtitle 2"/>
          <p:cNvSpPr>
            <a:spLocks noGrp="1"/>
          </p:cNvSpPr>
          <p:nvPr>
            <p:ph type="subTitle" idx="1"/>
          </p:nvPr>
        </p:nvSpPr>
        <p:spPr>
          <a:xfrm>
            <a:off x="2589212" y="4960259"/>
            <a:ext cx="8915399" cy="1126283"/>
          </a:xfrm>
        </p:spPr>
        <p:txBody>
          <a:bodyPr>
            <a:normAutofit/>
          </a:bodyPr>
          <a:lstStyle/>
          <a:p>
            <a:r>
              <a:rPr lang="en-US" sz="2000" dirty="0">
                <a:solidFill>
                  <a:schemeClr val="tx1"/>
                </a:solidFill>
              </a:rPr>
              <a:t>Triggers- Where does it come from- How does it feel</a:t>
            </a:r>
          </a:p>
        </p:txBody>
      </p:sp>
    </p:spTree>
    <p:extLst>
      <p:ext uri="{BB962C8B-B14F-4D97-AF65-F5344CB8AC3E}">
        <p14:creationId xmlns:p14="http://schemas.microsoft.com/office/powerpoint/2010/main" val="3380490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1864" y="467100"/>
            <a:ext cx="8911687" cy="1280890"/>
          </a:xfrm>
        </p:spPr>
        <p:txBody>
          <a:bodyPr>
            <a:normAutofit/>
          </a:bodyPr>
          <a:lstStyle/>
          <a:p>
            <a:r>
              <a:rPr lang="en-US" dirty="0"/>
              <a:t>Normalize Consequences</a:t>
            </a:r>
            <a:br>
              <a:rPr lang="en-US" dirty="0"/>
            </a:br>
            <a:endParaRPr lang="en-US" dirty="0"/>
          </a:p>
        </p:txBody>
      </p:sp>
      <p:sp>
        <p:nvSpPr>
          <p:cNvPr id="3" name="Content Placeholder 2"/>
          <p:cNvSpPr>
            <a:spLocks noGrp="1"/>
          </p:cNvSpPr>
          <p:nvPr>
            <p:ph idx="1"/>
          </p:nvPr>
        </p:nvSpPr>
        <p:spPr>
          <a:xfrm>
            <a:off x="1317979" y="1454331"/>
            <a:ext cx="9601196" cy="4663440"/>
          </a:xfrm>
        </p:spPr>
        <p:txBody>
          <a:bodyPr>
            <a:noAutofit/>
          </a:bodyPr>
          <a:lstStyle/>
          <a:p>
            <a:r>
              <a:rPr lang="en-US" sz="2000" dirty="0"/>
              <a:t>Going back to the test. Yes, you could fail the test that’s always a possibility but so is getting a good grade on the test. </a:t>
            </a:r>
          </a:p>
          <a:p>
            <a:pPr lvl="1"/>
            <a:r>
              <a:rPr lang="en-US" sz="1800" dirty="0"/>
              <a:t>Failure and success are everyday occurrences. If you fail the test it is not the end of the world you may be upset, but you can learn from it and keep trying your best. </a:t>
            </a:r>
          </a:p>
          <a:p>
            <a:r>
              <a:rPr lang="en-US" sz="2000" dirty="0"/>
              <a:t>Getting out of your own head and negative thinking to more confident and positive thoughts is so helpful.</a:t>
            </a:r>
          </a:p>
          <a:p>
            <a:r>
              <a:rPr lang="en-US" sz="2000" dirty="0"/>
              <a:t>Imagining the worst possible consequence is a hopeless game: there’s a “doomsday” scenario to everything. But the only “emergency” in most cases is the one going on in our mind. </a:t>
            </a:r>
          </a:p>
          <a:p>
            <a:r>
              <a:rPr lang="en-US" sz="2000" dirty="0"/>
              <a:t>The message that you will be humiliated by the class presentation is a false alarm. False alarms are not the same thing as reality.</a:t>
            </a:r>
          </a:p>
          <a:p>
            <a:r>
              <a:rPr lang="en-US" sz="2000" dirty="0"/>
              <a:t>The notion of catastrophe is a thought not a fact. </a:t>
            </a:r>
          </a:p>
          <a:p>
            <a:r>
              <a:rPr lang="en-US" sz="2000" b="1" dirty="0"/>
              <a:t>Most importantly your anxiety is not catastrophic. </a:t>
            </a:r>
          </a:p>
        </p:txBody>
      </p:sp>
    </p:spTree>
    <p:extLst>
      <p:ext uri="{BB962C8B-B14F-4D97-AF65-F5344CB8AC3E}">
        <p14:creationId xmlns:p14="http://schemas.microsoft.com/office/powerpoint/2010/main" val="904950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Normalize Consequences</a:t>
            </a:r>
            <a:br>
              <a:rPr lang="en-US" dirty="0"/>
            </a:br>
            <a:endParaRPr lang="en-US" dirty="0"/>
          </a:p>
        </p:txBody>
      </p:sp>
      <p:sp>
        <p:nvSpPr>
          <p:cNvPr id="3" name="Content Placeholder 2"/>
          <p:cNvSpPr>
            <a:spLocks noGrp="1"/>
          </p:cNvSpPr>
          <p:nvPr>
            <p:ph idx="1"/>
          </p:nvPr>
        </p:nvSpPr>
        <p:spPr>
          <a:xfrm>
            <a:off x="2589212" y="2133599"/>
            <a:ext cx="8915400" cy="4619897"/>
          </a:xfrm>
        </p:spPr>
        <p:txBody>
          <a:bodyPr>
            <a:normAutofit/>
          </a:bodyPr>
          <a:lstStyle/>
          <a:p>
            <a:r>
              <a:rPr lang="en-US" dirty="0"/>
              <a:t>To</a:t>
            </a:r>
            <a:r>
              <a:rPr lang="en-US" b="1" dirty="0"/>
              <a:t> </a:t>
            </a:r>
            <a:r>
              <a:rPr lang="en-US" dirty="0"/>
              <a:t>have sweaty palms or an accelerated heartbeat may be unpleasant but its not catastrophic.</a:t>
            </a:r>
          </a:p>
          <a:p>
            <a:pPr marL="0" indent="0">
              <a:buNone/>
            </a:pPr>
            <a:endParaRPr lang="en-US" dirty="0"/>
          </a:p>
          <a:p>
            <a:r>
              <a:rPr lang="en-US" dirty="0"/>
              <a:t>Anxiety is simply an arousal of energy. You can observe this energy by being mindful and sit with it, allowing it to pass through you like the energy you get from exercise or dancing to music. Those also cause arousal. </a:t>
            </a:r>
          </a:p>
          <a:p>
            <a:pPr marL="0" indent="0">
              <a:buNone/>
            </a:pPr>
            <a:endParaRPr lang="en-US" dirty="0"/>
          </a:p>
          <a:p>
            <a:r>
              <a:rPr lang="en-US" dirty="0"/>
              <a:t>Once you think of anxiety as arousal- or simply “noise” or “false alarms”- you can learn to let it go. </a:t>
            </a:r>
          </a:p>
          <a:p>
            <a:pPr marL="0" indent="0">
              <a:buNone/>
            </a:pPr>
            <a:endParaRPr lang="en-US" dirty="0"/>
          </a:p>
          <a:p>
            <a:r>
              <a:rPr lang="en-US" dirty="0"/>
              <a:t>Anxiety does not foretell any particular outcome in the real world; it merely attaches itself to our thoughts, feelings and fears as a defense mechanism. </a:t>
            </a:r>
          </a:p>
          <a:p>
            <a:endParaRPr lang="en-US" dirty="0"/>
          </a:p>
          <a:p>
            <a:endParaRPr lang="en-US" dirty="0"/>
          </a:p>
        </p:txBody>
      </p:sp>
    </p:spTree>
    <p:extLst>
      <p:ext uri="{BB962C8B-B14F-4D97-AF65-F5344CB8AC3E}">
        <p14:creationId xmlns:p14="http://schemas.microsoft.com/office/powerpoint/2010/main" val="15364436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Amygdala</a:t>
            </a:r>
          </a:p>
        </p:txBody>
      </p:sp>
      <p:sp>
        <p:nvSpPr>
          <p:cNvPr id="3" name="Content Placeholder 2"/>
          <p:cNvSpPr>
            <a:spLocks noGrp="1"/>
          </p:cNvSpPr>
          <p:nvPr>
            <p:ph idx="1"/>
          </p:nvPr>
        </p:nvSpPr>
        <p:spPr>
          <a:xfrm>
            <a:off x="1295401" y="2556932"/>
            <a:ext cx="4858835" cy="1389286"/>
          </a:xfrm>
        </p:spPr>
        <p:txBody>
          <a:bodyPr>
            <a:normAutofit/>
          </a:bodyPr>
          <a:lstStyle/>
          <a:p>
            <a:r>
              <a:rPr lang="en-US" dirty="0"/>
              <a:t>Emotion                  activation</a:t>
            </a:r>
          </a:p>
          <a:p>
            <a:endParaRPr lang="en-US" dirty="0"/>
          </a:p>
          <a:p>
            <a:r>
              <a:rPr lang="en-US" dirty="0"/>
              <a:t>Labeling                  deactivation              </a:t>
            </a:r>
          </a:p>
        </p:txBody>
      </p:sp>
      <p:sp>
        <p:nvSpPr>
          <p:cNvPr id="5" name="Right Arrow 4"/>
          <p:cNvSpPr/>
          <p:nvPr/>
        </p:nvSpPr>
        <p:spPr>
          <a:xfrm>
            <a:off x="2769327" y="2524627"/>
            <a:ext cx="822959"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2811725" y="3251575"/>
            <a:ext cx="845876"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Image result for amygdal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5643" y="2780236"/>
            <a:ext cx="3345271" cy="261740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24092BD-A96D-45D2-860D-F1D4C4F5FFA5}"/>
              </a:ext>
            </a:extLst>
          </p:cNvPr>
          <p:cNvSpPr txBox="1"/>
          <p:nvPr/>
        </p:nvSpPr>
        <p:spPr>
          <a:xfrm>
            <a:off x="1097296" y="5184396"/>
            <a:ext cx="11099513" cy="1200329"/>
          </a:xfrm>
          <a:prstGeom prst="rect">
            <a:avLst/>
          </a:prstGeom>
          <a:noFill/>
        </p:spPr>
        <p:txBody>
          <a:bodyPr wrap="none" rtlCol="0">
            <a:spAutoFit/>
          </a:bodyPr>
          <a:lstStyle/>
          <a:p>
            <a:r>
              <a:rPr lang="en-US" dirty="0"/>
              <a:t>Our thoughts’/feelings/emotions activate our </a:t>
            </a:r>
          </a:p>
          <a:p>
            <a:r>
              <a:rPr lang="en-US" dirty="0"/>
              <a:t>Amygdala which releases chemicals and stress hormones which causes uncomfortable physical </a:t>
            </a:r>
          </a:p>
          <a:p>
            <a:r>
              <a:rPr lang="en-US" dirty="0"/>
              <a:t>symptoms. Labeling (or identifying these thoughts/feelings/emotions deactivates the </a:t>
            </a:r>
          </a:p>
          <a:p>
            <a:r>
              <a:rPr lang="en-US" dirty="0"/>
              <a:t>Amygdala and allows us to start to think clearer which helps our body and mind to calm down. </a:t>
            </a:r>
          </a:p>
        </p:txBody>
      </p:sp>
    </p:spTree>
    <p:extLst>
      <p:ext uri="{BB962C8B-B14F-4D97-AF65-F5344CB8AC3E}">
        <p14:creationId xmlns:p14="http://schemas.microsoft.com/office/powerpoint/2010/main" val="29912114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7582" y="624110"/>
            <a:ext cx="9357029" cy="1280890"/>
          </a:xfrm>
        </p:spPr>
        <p:txBody>
          <a:bodyPr>
            <a:normAutofit/>
          </a:bodyPr>
          <a:lstStyle/>
          <a:p>
            <a:r>
              <a:rPr lang="en-US" dirty="0"/>
              <a:t>Control the Situation    Let go of Control</a:t>
            </a:r>
          </a:p>
        </p:txBody>
      </p:sp>
      <p:sp>
        <p:nvSpPr>
          <p:cNvPr id="3" name="Text Placeholder 2"/>
          <p:cNvSpPr>
            <a:spLocks noGrp="1"/>
          </p:cNvSpPr>
          <p:nvPr>
            <p:ph type="body" idx="1"/>
          </p:nvPr>
        </p:nvSpPr>
        <p:spPr/>
        <p:txBody>
          <a:bodyPr/>
          <a:lstStyle/>
          <a:p>
            <a:r>
              <a:rPr lang="en-US" dirty="0"/>
              <a:t>Control the Situation 	</a:t>
            </a:r>
          </a:p>
        </p:txBody>
      </p:sp>
      <p:sp>
        <p:nvSpPr>
          <p:cNvPr id="4" name="Content Placeholder 3"/>
          <p:cNvSpPr>
            <a:spLocks noGrp="1"/>
          </p:cNvSpPr>
          <p:nvPr>
            <p:ph sz="half" idx="2"/>
          </p:nvPr>
        </p:nvSpPr>
        <p:spPr/>
        <p:txBody>
          <a:bodyPr>
            <a:normAutofit lnSpcReduction="10000"/>
          </a:bodyPr>
          <a:lstStyle/>
          <a:p>
            <a:pPr marL="0" indent="0">
              <a:buNone/>
            </a:pPr>
            <a:endParaRPr lang="en-US" sz="2800" dirty="0"/>
          </a:p>
          <a:p>
            <a:r>
              <a:rPr lang="en-US" dirty="0"/>
              <a:t>The belief that you have the power to keep all bad things from happening.</a:t>
            </a:r>
          </a:p>
          <a:p>
            <a:endParaRPr lang="en-US" dirty="0"/>
          </a:p>
        </p:txBody>
      </p:sp>
      <p:sp>
        <p:nvSpPr>
          <p:cNvPr id="5" name="Text Placeholder 4"/>
          <p:cNvSpPr>
            <a:spLocks noGrp="1"/>
          </p:cNvSpPr>
          <p:nvPr>
            <p:ph type="body" sz="quarter" idx="3"/>
          </p:nvPr>
        </p:nvSpPr>
        <p:spPr/>
        <p:txBody>
          <a:bodyPr/>
          <a:lstStyle/>
          <a:p>
            <a:r>
              <a:rPr lang="en-US" dirty="0"/>
              <a:t>Let Go of Control</a:t>
            </a:r>
          </a:p>
        </p:txBody>
      </p:sp>
      <p:sp>
        <p:nvSpPr>
          <p:cNvPr id="6" name="Content Placeholder 5"/>
          <p:cNvSpPr>
            <a:spLocks noGrp="1"/>
          </p:cNvSpPr>
          <p:nvPr>
            <p:ph sz="quarter" idx="4"/>
          </p:nvPr>
        </p:nvSpPr>
        <p:spPr>
          <a:xfrm>
            <a:off x="7146977" y="2525545"/>
            <a:ext cx="4718304" cy="4332455"/>
          </a:xfrm>
        </p:spPr>
        <p:txBody>
          <a:bodyPr>
            <a:normAutofit lnSpcReduction="10000"/>
          </a:bodyPr>
          <a:lstStyle/>
          <a:p>
            <a:r>
              <a:rPr lang="en-US" dirty="0"/>
              <a:t>Part of human nature to want to take control of things we fear so that things don’t get “out of control”. </a:t>
            </a:r>
          </a:p>
          <a:p>
            <a:r>
              <a:rPr lang="en-US" dirty="0"/>
              <a:t>Reality-</a:t>
            </a:r>
          </a:p>
          <a:p>
            <a:pPr lvl="1"/>
            <a:r>
              <a:rPr lang="en-US" dirty="0"/>
              <a:t>A lot beyond our control</a:t>
            </a:r>
          </a:p>
          <a:p>
            <a:pPr lvl="1"/>
            <a:r>
              <a:rPr lang="en-US" dirty="0"/>
              <a:t>Just leads to more anxiety and the cycle continues </a:t>
            </a:r>
          </a:p>
          <a:p>
            <a:r>
              <a:rPr lang="en-US" dirty="0"/>
              <a:t>Letting go of control-</a:t>
            </a:r>
          </a:p>
          <a:p>
            <a:pPr lvl="1"/>
            <a:r>
              <a:rPr lang="en-US" dirty="0"/>
              <a:t>Allows for openness and acceptance of your thoughts and feelings good or bad.</a:t>
            </a:r>
          </a:p>
          <a:p>
            <a:pPr lvl="1"/>
            <a:r>
              <a:rPr lang="en-US" dirty="0"/>
              <a:t>Learn that your thoughts, sensations and anxious emotions will decrease on their own because now you aren’t feeding the bear.</a:t>
            </a:r>
          </a:p>
          <a:p>
            <a:pPr marL="0" indent="0">
              <a:buNone/>
            </a:pPr>
            <a:endParaRPr lang="en-US" dirty="0"/>
          </a:p>
        </p:txBody>
      </p:sp>
      <p:sp>
        <p:nvSpPr>
          <p:cNvPr id="7" name="Arrow: Right 6">
            <a:extLst>
              <a:ext uri="{FF2B5EF4-FFF2-40B4-BE49-F238E27FC236}">
                <a16:creationId xmlns:a16="http://schemas.microsoft.com/office/drawing/2014/main" id="{6A6EDE08-7AD8-4848-BA51-CA869B130C58}"/>
              </a:ext>
            </a:extLst>
          </p:cNvPr>
          <p:cNvSpPr/>
          <p:nvPr/>
        </p:nvSpPr>
        <p:spPr>
          <a:xfrm>
            <a:off x="6826096" y="903269"/>
            <a:ext cx="320881" cy="16684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581730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Avoid or Escape     Embrace</a:t>
            </a:r>
          </a:p>
        </p:txBody>
      </p:sp>
      <p:sp>
        <p:nvSpPr>
          <p:cNvPr id="3" name="Text Placeholder 2"/>
          <p:cNvSpPr>
            <a:spLocks noGrp="1"/>
          </p:cNvSpPr>
          <p:nvPr>
            <p:ph type="body" idx="1"/>
          </p:nvPr>
        </p:nvSpPr>
        <p:spPr>
          <a:xfrm>
            <a:off x="3004389" y="2257606"/>
            <a:ext cx="3992732" cy="576262"/>
          </a:xfrm>
        </p:spPr>
        <p:txBody>
          <a:bodyPr/>
          <a:lstStyle/>
          <a:p>
            <a:r>
              <a:rPr lang="en-US" dirty="0"/>
              <a:t>Avoid or Escape Your Anxiety</a:t>
            </a:r>
          </a:p>
        </p:txBody>
      </p:sp>
      <p:sp>
        <p:nvSpPr>
          <p:cNvPr id="4" name="Content Placeholder 3"/>
          <p:cNvSpPr>
            <a:spLocks noGrp="1"/>
          </p:cNvSpPr>
          <p:nvPr>
            <p:ph sz="half" idx="2"/>
          </p:nvPr>
        </p:nvSpPr>
        <p:spPr>
          <a:xfrm>
            <a:off x="2592924" y="2875537"/>
            <a:ext cx="4342893" cy="3354060"/>
          </a:xfrm>
        </p:spPr>
        <p:txBody>
          <a:bodyPr>
            <a:normAutofit fontScale="62500" lnSpcReduction="20000"/>
          </a:bodyPr>
          <a:lstStyle/>
          <a:p>
            <a:r>
              <a:rPr lang="en-US" sz="2900" dirty="0"/>
              <a:t>Believe if you can’t control it, avoid the situation altogether. </a:t>
            </a:r>
          </a:p>
          <a:p>
            <a:pPr marL="0" indent="0">
              <a:buNone/>
            </a:pPr>
            <a:endParaRPr lang="en-US" sz="2900" dirty="0"/>
          </a:p>
          <a:p>
            <a:r>
              <a:rPr lang="en-US" sz="2900" dirty="0"/>
              <a:t>Old rule says avoid anything that makes you anxious; ex: making new friends, confronting a tough situation, etc. </a:t>
            </a:r>
          </a:p>
          <a:p>
            <a:pPr marL="0" indent="0">
              <a:buNone/>
            </a:pPr>
            <a:endParaRPr lang="en-US" dirty="0"/>
          </a:p>
        </p:txBody>
      </p:sp>
      <p:sp>
        <p:nvSpPr>
          <p:cNvPr id="5" name="Text Placeholder 4"/>
          <p:cNvSpPr>
            <a:spLocks noGrp="1"/>
          </p:cNvSpPr>
          <p:nvPr>
            <p:ph type="body" sz="quarter" idx="3"/>
          </p:nvPr>
        </p:nvSpPr>
        <p:spPr>
          <a:xfrm>
            <a:off x="7505610" y="1905000"/>
            <a:ext cx="3999001" cy="576262"/>
          </a:xfrm>
        </p:spPr>
        <p:txBody>
          <a:bodyPr/>
          <a:lstStyle/>
          <a:p>
            <a:r>
              <a:rPr lang="en-US" dirty="0"/>
              <a:t>Embrace Your Anxiety</a:t>
            </a:r>
          </a:p>
        </p:txBody>
      </p:sp>
      <p:sp>
        <p:nvSpPr>
          <p:cNvPr id="6" name="Content Placeholder 5"/>
          <p:cNvSpPr>
            <a:spLocks noGrp="1"/>
          </p:cNvSpPr>
          <p:nvPr>
            <p:ph sz="quarter" idx="4"/>
          </p:nvPr>
        </p:nvSpPr>
        <p:spPr>
          <a:xfrm>
            <a:off x="7166957" y="2545737"/>
            <a:ext cx="4338674" cy="4064069"/>
          </a:xfrm>
        </p:spPr>
        <p:txBody>
          <a:bodyPr>
            <a:normAutofit fontScale="62500" lnSpcReduction="20000"/>
          </a:bodyPr>
          <a:lstStyle/>
          <a:p>
            <a:pPr marL="0" indent="0">
              <a:buNone/>
            </a:pPr>
            <a:endParaRPr lang="en-US" dirty="0"/>
          </a:p>
          <a:p>
            <a:r>
              <a:rPr lang="en-US" sz="2400" dirty="0"/>
              <a:t>Have to be willing to stretch your limits, get out of your comfort zone and know that you will be ok.</a:t>
            </a:r>
          </a:p>
          <a:p>
            <a:pPr marL="0" indent="0">
              <a:buNone/>
            </a:pPr>
            <a:r>
              <a:rPr lang="en-US" sz="1200" dirty="0"/>
              <a:t>	</a:t>
            </a:r>
            <a:r>
              <a:rPr lang="en-US" sz="1700" dirty="0"/>
              <a:t>“A comfort zone is a beautiful place, but nothing 	grows there”</a:t>
            </a:r>
          </a:p>
          <a:p>
            <a:pPr marL="0" indent="0">
              <a:buNone/>
            </a:pPr>
            <a:endParaRPr lang="en-US" sz="2400" dirty="0"/>
          </a:p>
          <a:p>
            <a:r>
              <a:rPr lang="en-US" sz="2400" dirty="0"/>
              <a:t>Only way to teach yourself that you can do it is to face the anxious thoughts or problem.</a:t>
            </a:r>
          </a:p>
          <a:p>
            <a:pPr marL="0" indent="0">
              <a:buNone/>
            </a:pPr>
            <a:endParaRPr lang="en-US" sz="2400" dirty="0"/>
          </a:p>
          <a:p>
            <a:r>
              <a:rPr lang="en-US" sz="2400" dirty="0"/>
              <a:t>Realize symptoms of anxiety are our bodies reaction to false alarms and those feelings are temporary you will get through it and be ok. It may be uncomfortable in the moment, but the feelings will pass.</a:t>
            </a:r>
          </a:p>
        </p:txBody>
      </p:sp>
      <p:sp>
        <p:nvSpPr>
          <p:cNvPr id="7" name="Arrow: Right 6">
            <a:extLst>
              <a:ext uri="{FF2B5EF4-FFF2-40B4-BE49-F238E27FC236}">
                <a16:creationId xmlns:a16="http://schemas.microsoft.com/office/drawing/2014/main" id="{55FABDC0-EA35-4345-ACAD-0E6D9D85AFBE}"/>
              </a:ext>
            </a:extLst>
          </p:cNvPr>
          <p:cNvSpPr/>
          <p:nvPr/>
        </p:nvSpPr>
        <p:spPr>
          <a:xfrm>
            <a:off x="6508682" y="872455"/>
            <a:ext cx="335559" cy="20133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59716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Anxiety</a:t>
            </a:r>
          </a:p>
        </p:txBody>
      </p:sp>
      <p:sp>
        <p:nvSpPr>
          <p:cNvPr id="3" name="Content Placeholder 2"/>
          <p:cNvSpPr>
            <a:spLocks noGrp="1"/>
          </p:cNvSpPr>
          <p:nvPr>
            <p:ph idx="1"/>
          </p:nvPr>
        </p:nvSpPr>
        <p:spPr>
          <a:xfrm>
            <a:off x="2589212" y="1430242"/>
            <a:ext cx="8915400" cy="4907281"/>
          </a:xfrm>
        </p:spPr>
        <p:txBody>
          <a:bodyPr>
            <a:normAutofit fontScale="55000" lnSpcReduction="20000"/>
          </a:bodyPr>
          <a:lstStyle/>
          <a:p>
            <a:pPr marL="0" indent="0">
              <a:buNone/>
            </a:pPr>
            <a:endParaRPr lang="en-US" sz="3200" dirty="0"/>
          </a:p>
          <a:p>
            <a:pPr marL="0" indent="0">
              <a:buNone/>
            </a:pPr>
            <a:endParaRPr lang="en-US" sz="3200" dirty="0"/>
          </a:p>
          <a:p>
            <a:r>
              <a:rPr lang="en-US" sz="3200" dirty="0"/>
              <a:t>What is Anxiety? What does that word mean to you?</a:t>
            </a:r>
          </a:p>
          <a:p>
            <a:pPr marL="0" indent="0">
              <a:buNone/>
            </a:pPr>
            <a:endParaRPr lang="en-US" sz="3200" i="1" dirty="0"/>
          </a:p>
          <a:p>
            <a:r>
              <a:rPr lang="en-US" sz="3200" i="1" dirty="0"/>
              <a:t>Does anyone in your family have anxiety that you know of?</a:t>
            </a:r>
          </a:p>
          <a:p>
            <a:pPr lvl="1"/>
            <a:r>
              <a:rPr lang="en-US" sz="2800" dirty="0"/>
              <a:t>Anxiety and depression have been linked to genetics and is apart of our biological heritage.</a:t>
            </a:r>
          </a:p>
          <a:p>
            <a:pPr marL="0" indent="0">
              <a:buNone/>
            </a:pPr>
            <a:endParaRPr lang="en-US" sz="3200" dirty="0"/>
          </a:p>
          <a:p>
            <a:r>
              <a:rPr lang="en-US" sz="3200" dirty="0"/>
              <a:t>Anxiety is very common (1 in 3 teens, 2007-2012).</a:t>
            </a:r>
          </a:p>
          <a:p>
            <a:pPr marL="0" indent="0">
              <a:buNone/>
            </a:pPr>
            <a:endParaRPr lang="en-US" sz="3200" dirty="0"/>
          </a:p>
          <a:p>
            <a:r>
              <a:rPr lang="en-US" sz="3200" dirty="0"/>
              <a:t>Do you experience physical symptoms related to anxiety?</a:t>
            </a:r>
          </a:p>
          <a:p>
            <a:pPr lvl="1"/>
            <a:r>
              <a:rPr lang="en-US" sz="3000" dirty="0"/>
              <a:t>Anxiety is an arousal of energy- body’s natural reaction to stress or our perceived “threats” or “danger”. Brain releases chemicals (stress hormone cortisol) which is what can cause physical symptoms throughout the body.</a:t>
            </a:r>
          </a:p>
          <a:p>
            <a:endParaRPr lang="en-US" sz="3200" i="1" dirty="0"/>
          </a:p>
        </p:txBody>
      </p:sp>
    </p:spTree>
    <p:extLst>
      <p:ext uri="{BB962C8B-B14F-4D97-AF65-F5344CB8AC3E}">
        <p14:creationId xmlns:p14="http://schemas.microsoft.com/office/powerpoint/2010/main" val="41781081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Where does Anxiety come from?</a:t>
            </a:r>
          </a:p>
        </p:txBody>
      </p:sp>
      <p:sp>
        <p:nvSpPr>
          <p:cNvPr id="3" name="Content Placeholder 2"/>
          <p:cNvSpPr>
            <a:spLocks noGrp="1"/>
          </p:cNvSpPr>
          <p:nvPr>
            <p:ph sz="quarter" idx="13"/>
          </p:nvPr>
        </p:nvSpPr>
        <p:spPr>
          <a:xfrm>
            <a:off x="931861" y="1905000"/>
            <a:ext cx="10363826" cy="4867421"/>
          </a:xfrm>
        </p:spPr>
        <p:txBody>
          <a:bodyPr>
            <a:normAutofit/>
          </a:bodyPr>
          <a:lstStyle/>
          <a:p>
            <a:r>
              <a:rPr lang="en-US" sz="3200" dirty="0"/>
              <a:t>Part of our biological heritage:</a:t>
            </a:r>
          </a:p>
          <a:p>
            <a:pPr lvl="1"/>
            <a:r>
              <a:rPr lang="en-US" sz="3000" dirty="0"/>
              <a:t>A long time ago our ancestors lived in a world filled with life threatening dangers, predators, starvation, heights, disease, drowning. </a:t>
            </a:r>
          </a:p>
          <a:p>
            <a:pPr marL="0" indent="0">
              <a:buNone/>
            </a:pPr>
            <a:endParaRPr lang="en-US" sz="3200" dirty="0"/>
          </a:p>
          <a:p>
            <a:pPr lvl="1"/>
            <a:r>
              <a:rPr lang="en-US" sz="2800" dirty="0"/>
              <a:t>From these things the human psyche evolved to avoid danger. </a:t>
            </a:r>
          </a:p>
          <a:p>
            <a:pPr lvl="2"/>
            <a:r>
              <a:rPr lang="en-US" sz="2600" dirty="0"/>
              <a:t>Fear was protective and helped with survival. </a:t>
            </a:r>
          </a:p>
          <a:p>
            <a:pPr lvl="1"/>
            <a:endParaRPr lang="en-US" dirty="0"/>
          </a:p>
          <a:p>
            <a:pPr marL="457200" lvl="1" indent="0">
              <a:buNone/>
            </a:pPr>
            <a:endParaRPr lang="en-US" dirty="0"/>
          </a:p>
        </p:txBody>
      </p:sp>
    </p:spTree>
    <p:extLst>
      <p:ext uri="{BB962C8B-B14F-4D97-AF65-F5344CB8AC3E}">
        <p14:creationId xmlns:p14="http://schemas.microsoft.com/office/powerpoint/2010/main" val="3446618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65" y="407367"/>
            <a:ext cx="9601196" cy="729102"/>
          </a:xfrm>
        </p:spPr>
        <p:txBody>
          <a:bodyPr>
            <a:normAutofit/>
          </a:bodyPr>
          <a:lstStyle/>
          <a:p>
            <a:r>
              <a:rPr lang="en-US" dirty="0"/>
              <a:t>Anxiety “Rules”</a:t>
            </a:r>
          </a:p>
        </p:txBody>
      </p:sp>
      <p:sp>
        <p:nvSpPr>
          <p:cNvPr id="3" name="Content Placeholder 2"/>
          <p:cNvSpPr>
            <a:spLocks noGrp="1"/>
          </p:cNvSpPr>
          <p:nvPr>
            <p:ph idx="1"/>
          </p:nvPr>
        </p:nvSpPr>
        <p:spPr>
          <a:xfrm>
            <a:off x="1295402" y="1306286"/>
            <a:ext cx="9945846" cy="5551714"/>
          </a:xfrm>
        </p:spPr>
        <p:txBody>
          <a:bodyPr>
            <a:normAutofit/>
          </a:bodyPr>
          <a:lstStyle/>
          <a:p>
            <a:pPr marL="402336" lvl="1" indent="0">
              <a:buNone/>
            </a:pPr>
            <a:r>
              <a:rPr lang="en-US" dirty="0"/>
              <a:t>Our ancestors operated on these 4 “rules” (will discuss more next week)</a:t>
            </a:r>
          </a:p>
          <a:p>
            <a:pPr marL="1257300" lvl="2" indent="-342900">
              <a:buAutoNum type="arabicPeriod"/>
            </a:pPr>
            <a:r>
              <a:rPr lang="en-US" sz="1800" b="1" dirty="0"/>
              <a:t>Detect Danger- </a:t>
            </a:r>
            <a:r>
              <a:rPr lang="en-US" sz="1800" i="1" dirty="0"/>
              <a:t>How many of you think of all the things that could go wrong? The what ifs? </a:t>
            </a:r>
          </a:p>
          <a:p>
            <a:pPr marL="1257300" lvl="2" indent="-342900">
              <a:buAutoNum type="arabicPeriod"/>
            </a:pPr>
            <a:r>
              <a:rPr lang="en-US" sz="1800" b="1" dirty="0"/>
              <a:t>Catastrophize Danger- </a:t>
            </a:r>
            <a:r>
              <a:rPr lang="en-US" sz="1800" dirty="0"/>
              <a:t>Any negative consequences that may come your way, if it even happens will be intolerable. </a:t>
            </a:r>
          </a:p>
          <a:p>
            <a:pPr lvl="3" indent="-285750"/>
            <a:r>
              <a:rPr lang="en-US" sz="1800" i="1" dirty="0"/>
              <a:t>EX: Getting a bad grade on a test will ruin your chances for college</a:t>
            </a:r>
          </a:p>
          <a:p>
            <a:pPr lvl="3" indent="-285750"/>
            <a:r>
              <a:rPr lang="en-US" sz="1800" i="1" dirty="0"/>
              <a:t>You have an argument with a friend and the friendship is over</a:t>
            </a:r>
          </a:p>
          <a:p>
            <a:pPr marL="1257300" lvl="2" indent="-342900">
              <a:buAutoNum type="arabicPeriod"/>
            </a:pPr>
            <a:r>
              <a:rPr lang="en-US" sz="1800" b="1" dirty="0"/>
              <a:t>Control the Situation- </a:t>
            </a:r>
            <a:r>
              <a:rPr lang="en-US" sz="1800" dirty="0"/>
              <a:t>The belief that you have the power to keep all bad things from happening.</a:t>
            </a:r>
          </a:p>
          <a:p>
            <a:pPr marL="1657350" lvl="3" indent="-285750"/>
            <a:r>
              <a:rPr lang="en-US" sz="1800" i="1" dirty="0"/>
              <a:t>How many of you feel if you worry about something (play the what if game) you can control the outcome?</a:t>
            </a:r>
          </a:p>
          <a:p>
            <a:pPr marL="1657350" lvl="3" indent="-285750"/>
            <a:r>
              <a:rPr lang="en-US" sz="1800" i="1" dirty="0"/>
              <a:t>How does that usually work out?</a:t>
            </a:r>
          </a:p>
          <a:p>
            <a:pPr marL="1257300" lvl="2" indent="-342900">
              <a:buAutoNum type="arabicPeriod"/>
            </a:pPr>
            <a:r>
              <a:rPr lang="en-US" sz="1800" b="1" dirty="0"/>
              <a:t>Avoid or Escape- </a:t>
            </a:r>
            <a:r>
              <a:rPr lang="en-US" sz="1800" dirty="0"/>
              <a:t>Believe if you can’t control it, avoid the situation altogether. </a:t>
            </a:r>
          </a:p>
          <a:p>
            <a:pPr marL="1657350" lvl="3" indent="-285750"/>
            <a:r>
              <a:rPr lang="en-US" sz="1800" i="1" dirty="0"/>
              <a:t>How many of you have done this?				            </a:t>
            </a:r>
            <a:r>
              <a:rPr lang="en-US" i="1" dirty="0"/>
              <a:t>Anxiety Fee by Robert Leahy</a:t>
            </a:r>
            <a:endParaRPr lang="en-US" sz="1800" i="1" dirty="0"/>
          </a:p>
          <a:p>
            <a:endParaRPr lang="en-US" dirty="0"/>
          </a:p>
        </p:txBody>
      </p:sp>
    </p:spTree>
    <p:extLst>
      <p:ext uri="{BB962C8B-B14F-4D97-AF65-F5344CB8AC3E}">
        <p14:creationId xmlns:p14="http://schemas.microsoft.com/office/powerpoint/2010/main" val="2495252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B63AC-3A4A-427A-84DF-3054A8E05B96}"/>
              </a:ext>
            </a:extLst>
          </p:cNvPr>
          <p:cNvSpPr>
            <a:spLocks noGrp="1"/>
          </p:cNvSpPr>
          <p:nvPr>
            <p:ph type="title"/>
          </p:nvPr>
        </p:nvSpPr>
        <p:spPr/>
        <p:txBody>
          <a:bodyPr/>
          <a:lstStyle/>
          <a:p>
            <a:r>
              <a:rPr lang="en-US" dirty="0"/>
              <a:t>Hope</a:t>
            </a:r>
          </a:p>
        </p:txBody>
      </p:sp>
      <p:sp>
        <p:nvSpPr>
          <p:cNvPr id="3" name="Content Placeholder 2">
            <a:extLst>
              <a:ext uri="{FF2B5EF4-FFF2-40B4-BE49-F238E27FC236}">
                <a16:creationId xmlns:a16="http://schemas.microsoft.com/office/drawing/2014/main" id="{8F8F1E76-3D3C-4999-AF17-634ABA283318}"/>
              </a:ext>
            </a:extLst>
          </p:cNvPr>
          <p:cNvSpPr>
            <a:spLocks noGrp="1"/>
          </p:cNvSpPr>
          <p:nvPr>
            <p:ph sz="half" idx="1"/>
          </p:nvPr>
        </p:nvSpPr>
        <p:spPr>
          <a:xfrm>
            <a:off x="2589212" y="1551963"/>
            <a:ext cx="4313864" cy="5058561"/>
          </a:xfrm>
        </p:spPr>
        <p:txBody>
          <a:bodyPr>
            <a:normAutofit fontScale="70000" lnSpcReduction="20000"/>
          </a:bodyPr>
          <a:lstStyle/>
          <a:p>
            <a:r>
              <a:rPr lang="en-US" sz="2400" dirty="0"/>
              <a:t>Challenge the “anxiety rules”:</a:t>
            </a:r>
          </a:p>
          <a:p>
            <a:pPr lvl="1"/>
            <a:r>
              <a:rPr lang="en-US" sz="1800" dirty="0"/>
              <a:t>No longer live in the world our ancestors did</a:t>
            </a:r>
          </a:p>
          <a:p>
            <a:pPr lvl="1"/>
            <a:r>
              <a:rPr lang="en-US" sz="1800" dirty="0"/>
              <a:t>Yet our brains continue to operate as though nothing has changed. </a:t>
            </a:r>
          </a:p>
          <a:p>
            <a:pPr marL="0" indent="0">
              <a:buNone/>
            </a:pPr>
            <a:endParaRPr lang="en-US" sz="2400" dirty="0"/>
          </a:p>
          <a:p>
            <a:r>
              <a:rPr lang="en-US" sz="2400" dirty="0"/>
              <a:t>Good News:</a:t>
            </a:r>
          </a:p>
          <a:p>
            <a:pPr lvl="1"/>
            <a:r>
              <a:rPr lang="en-US" sz="2200" dirty="0"/>
              <a:t>We can choose which direction our thoughts will go and how they influence us.</a:t>
            </a:r>
          </a:p>
          <a:p>
            <a:pPr lvl="1"/>
            <a:r>
              <a:rPr lang="en-US" sz="2200" dirty="0"/>
              <a:t>Just have to learn techniques to reducing our anxiety.</a:t>
            </a:r>
          </a:p>
          <a:p>
            <a:pPr lvl="2"/>
            <a:r>
              <a:rPr lang="en-US" sz="2000" dirty="0"/>
              <a:t>Accepting anxiety- normal part of life- doesn’t have to consume us or “scare” us</a:t>
            </a:r>
          </a:p>
          <a:p>
            <a:pPr marL="0" indent="0">
              <a:buNone/>
            </a:pPr>
            <a:endParaRPr lang="en-US" sz="2400" dirty="0"/>
          </a:p>
          <a:p>
            <a:r>
              <a:rPr lang="en-US" sz="2400" dirty="0"/>
              <a:t>Anxiety is really a false alarm that is set off by our thoughts and feelings.</a:t>
            </a:r>
          </a:p>
          <a:p>
            <a:endParaRPr lang="en-US" dirty="0"/>
          </a:p>
        </p:txBody>
      </p:sp>
      <p:sp>
        <p:nvSpPr>
          <p:cNvPr id="4" name="Content Placeholder 3">
            <a:extLst>
              <a:ext uri="{FF2B5EF4-FFF2-40B4-BE49-F238E27FC236}">
                <a16:creationId xmlns:a16="http://schemas.microsoft.com/office/drawing/2014/main" id="{8C4CEC0F-EFA9-40D1-9D9F-3D02DB7352F3}"/>
              </a:ext>
            </a:extLst>
          </p:cNvPr>
          <p:cNvSpPr>
            <a:spLocks noGrp="1"/>
          </p:cNvSpPr>
          <p:nvPr>
            <p:ph sz="half" idx="2"/>
          </p:nvPr>
        </p:nvSpPr>
        <p:spPr>
          <a:xfrm>
            <a:off x="7324971" y="1540189"/>
            <a:ext cx="4313864" cy="3777622"/>
          </a:xfrm>
        </p:spPr>
        <p:txBody>
          <a:bodyPr>
            <a:normAutofit fontScale="70000" lnSpcReduction="20000"/>
          </a:bodyPr>
          <a:lstStyle/>
          <a:p>
            <a:pPr indent="457200">
              <a:lnSpc>
                <a:spcPct val="120000"/>
              </a:lnSpc>
            </a:pPr>
            <a:r>
              <a:rPr lang="en-US" sz="2900" dirty="0"/>
              <a:t>Keep in Mind</a:t>
            </a:r>
          </a:p>
          <a:p>
            <a:pPr indent="0">
              <a:lnSpc>
                <a:spcPct val="120000"/>
              </a:lnSpc>
              <a:buNone/>
            </a:pPr>
            <a:endParaRPr lang="en-US" sz="2900" dirty="0"/>
          </a:p>
          <a:p>
            <a:pPr lvl="1" indent="457200">
              <a:lnSpc>
                <a:spcPct val="120000"/>
              </a:lnSpc>
            </a:pPr>
            <a:r>
              <a:rPr lang="en-US" sz="2100" dirty="0"/>
              <a:t>Regret is about the </a:t>
            </a:r>
            <a:r>
              <a:rPr lang="en-US" sz="2100" u="sng" dirty="0"/>
              <a:t>past</a:t>
            </a:r>
          </a:p>
          <a:p>
            <a:pPr lvl="1" indent="457200">
              <a:lnSpc>
                <a:spcPct val="120000"/>
              </a:lnSpc>
            </a:pPr>
            <a:r>
              <a:rPr lang="en-US" sz="2100" dirty="0"/>
              <a:t>Worry is about the </a:t>
            </a:r>
            <a:r>
              <a:rPr lang="en-US" sz="2100" u="sng" dirty="0"/>
              <a:t>future</a:t>
            </a:r>
          </a:p>
          <a:p>
            <a:pPr lvl="1" indent="457200">
              <a:lnSpc>
                <a:spcPct val="120000"/>
              </a:lnSpc>
            </a:pPr>
            <a:r>
              <a:rPr lang="en-US" sz="2100" dirty="0"/>
              <a:t>Free from worry and regret is the present. Freedom lies in the present. </a:t>
            </a:r>
          </a:p>
          <a:p>
            <a:pPr indent="457200">
              <a:lnSpc>
                <a:spcPct val="120000"/>
              </a:lnSpc>
            </a:pPr>
            <a:endParaRPr lang="en-US" sz="2900" dirty="0"/>
          </a:p>
          <a:p>
            <a:pPr indent="0">
              <a:lnSpc>
                <a:spcPct val="120000"/>
              </a:lnSpc>
              <a:buNone/>
            </a:pPr>
            <a:endParaRPr lang="en-US" sz="2900" dirty="0"/>
          </a:p>
        </p:txBody>
      </p:sp>
    </p:spTree>
    <p:extLst>
      <p:ext uri="{BB962C8B-B14F-4D97-AF65-F5344CB8AC3E}">
        <p14:creationId xmlns:p14="http://schemas.microsoft.com/office/powerpoint/2010/main" val="827727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Unravel the “rules” that lead to anxiety</a:t>
            </a:r>
          </a:p>
        </p:txBody>
      </p:sp>
      <p:sp>
        <p:nvSpPr>
          <p:cNvPr id="3" name="Subtitle 2"/>
          <p:cNvSpPr>
            <a:spLocks noGrp="1"/>
          </p:cNvSpPr>
          <p:nvPr>
            <p:ph type="subTitle" idx="1"/>
          </p:nvPr>
        </p:nvSpPr>
        <p:spPr>
          <a:xfrm>
            <a:off x="2589212" y="4953548"/>
            <a:ext cx="8915399" cy="1126283"/>
          </a:xfrm>
        </p:spPr>
        <p:txBody>
          <a:bodyPr>
            <a:normAutofit/>
          </a:bodyPr>
          <a:lstStyle/>
          <a:p>
            <a:endParaRPr lang="en-US" sz="1200" dirty="0"/>
          </a:p>
          <a:p>
            <a:endParaRPr lang="en-US" sz="1200" dirty="0"/>
          </a:p>
          <a:p>
            <a:pPr algn="r"/>
            <a:r>
              <a:rPr lang="en-US" sz="1200" dirty="0"/>
              <a:t>Anxiety Free by Robert Leahy</a:t>
            </a:r>
          </a:p>
        </p:txBody>
      </p:sp>
    </p:spTree>
    <p:extLst>
      <p:ext uri="{BB962C8B-B14F-4D97-AF65-F5344CB8AC3E}">
        <p14:creationId xmlns:p14="http://schemas.microsoft.com/office/powerpoint/2010/main" val="46921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Detect Danger   See Things Realistically</a:t>
            </a:r>
          </a:p>
        </p:txBody>
      </p:sp>
      <p:sp>
        <p:nvSpPr>
          <p:cNvPr id="3" name="Text Placeholder 2"/>
          <p:cNvSpPr>
            <a:spLocks noGrp="1"/>
          </p:cNvSpPr>
          <p:nvPr>
            <p:ph type="body" idx="1"/>
          </p:nvPr>
        </p:nvSpPr>
        <p:spPr>
          <a:xfrm>
            <a:off x="2939373" y="1901984"/>
            <a:ext cx="3992732" cy="576262"/>
          </a:xfrm>
        </p:spPr>
        <p:txBody>
          <a:bodyPr/>
          <a:lstStyle/>
          <a:p>
            <a:r>
              <a:rPr lang="en-US" dirty="0"/>
              <a:t>Old Rule: Detect Danger</a:t>
            </a:r>
          </a:p>
        </p:txBody>
      </p:sp>
      <p:sp>
        <p:nvSpPr>
          <p:cNvPr id="4" name="Content Placeholder 3"/>
          <p:cNvSpPr>
            <a:spLocks noGrp="1"/>
          </p:cNvSpPr>
          <p:nvPr>
            <p:ph sz="half" idx="2"/>
          </p:nvPr>
        </p:nvSpPr>
        <p:spPr>
          <a:xfrm>
            <a:off x="2589212" y="2548966"/>
            <a:ext cx="4342893" cy="3551388"/>
          </a:xfrm>
        </p:spPr>
        <p:txBody>
          <a:bodyPr/>
          <a:lstStyle/>
          <a:p>
            <a:r>
              <a:rPr lang="en-US" sz="2800" i="1" dirty="0"/>
              <a:t>Think of all the things that could go wrong. </a:t>
            </a:r>
          </a:p>
          <a:p>
            <a:pPr marL="0" indent="0">
              <a:buNone/>
            </a:pPr>
            <a:endParaRPr lang="en-US" sz="2800" i="1" dirty="0"/>
          </a:p>
          <a:p>
            <a:r>
              <a:rPr lang="en-US" sz="2800" i="1" dirty="0"/>
              <a:t>The what ifs? </a:t>
            </a:r>
          </a:p>
          <a:p>
            <a:endParaRPr lang="en-US" dirty="0"/>
          </a:p>
        </p:txBody>
      </p:sp>
      <p:sp>
        <p:nvSpPr>
          <p:cNvPr id="5" name="Text Placeholder 4"/>
          <p:cNvSpPr>
            <a:spLocks noGrp="1"/>
          </p:cNvSpPr>
          <p:nvPr>
            <p:ph type="body" sz="quarter" idx="3"/>
          </p:nvPr>
        </p:nvSpPr>
        <p:spPr>
          <a:xfrm>
            <a:off x="7506628" y="1901984"/>
            <a:ext cx="3999001" cy="576262"/>
          </a:xfrm>
        </p:spPr>
        <p:txBody>
          <a:bodyPr/>
          <a:lstStyle/>
          <a:p>
            <a:r>
              <a:rPr lang="en-US" dirty="0"/>
              <a:t>See Things Realistically</a:t>
            </a:r>
          </a:p>
        </p:txBody>
      </p:sp>
      <p:sp>
        <p:nvSpPr>
          <p:cNvPr id="6" name="Content Placeholder 5"/>
          <p:cNvSpPr>
            <a:spLocks noGrp="1"/>
          </p:cNvSpPr>
          <p:nvPr>
            <p:ph sz="quarter" idx="4"/>
          </p:nvPr>
        </p:nvSpPr>
        <p:spPr>
          <a:xfrm>
            <a:off x="7336792" y="2610212"/>
            <a:ext cx="4338674" cy="3985691"/>
          </a:xfrm>
        </p:spPr>
        <p:txBody>
          <a:bodyPr>
            <a:noAutofit/>
          </a:bodyPr>
          <a:lstStyle/>
          <a:p>
            <a:r>
              <a:rPr lang="en-US" sz="2000" dirty="0"/>
              <a:t>Am I thinking on facts or simply feelings?</a:t>
            </a:r>
          </a:p>
          <a:p>
            <a:pPr marL="0" indent="0">
              <a:buNone/>
            </a:pPr>
            <a:endParaRPr lang="en-US" sz="2000" dirty="0"/>
          </a:p>
          <a:p>
            <a:r>
              <a:rPr lang="en-US" sz="2000" dirty="0"/>
              <a:t>Is my imagination getting the best of me?</a:t>
            </a:r>
          </a:p>
          <a:p>
            <a:pPr marL="0" indent="0">
              <a:buNone/>
            </a:pPr>
            <a:endParaRPr lang="en-US" sz="2000" dirty="0"/>
          </a:p>
          <a:p>
            <a:r>
              <a:rPr lang="en-US" sz="2000" dirty="0"/>
              <a:t>What is the likelihood of the outcome I am worried about?</a:t>
            </a:r>
          </a:p>
        </p:txBody>
      </p:sp>
      <p:sp>
        <p:nvSpPr>
          <p:cNvPr id="7" name="Arrow: Right 6">
            <a:extLst>
              <a:ext uri="{FF2B5EF4-FFF2-40B4-BE49-F238E27FC236}">
                <a16:creationId xmlns:a16="http://schemas.microsoft.com/office/drawing/2014/main" id="{6C3A6CCA-44F3-4138-8354-D0B71743152E}"/>
              </a:ext>
            </a:extLst>
          </p:cNvPr>
          <p:cNvSpPr/>
          <p:nvPr/>
        </p:nvSpPr>
        <p:spPr>
          <a:xfrm>
            <a:off x="6093204" y="910626"/>
            <a:ext cx="234892" cy="1463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87341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7020" y="433856"/>
            <a:ext cx="8911687" cy="866023"/>
          </a:xfrm>
        </p:spPr>
        <p:txBody>
          <a:bodyPr>
            <a:normAutofit fontScale="90000"/>
          </a:bodyPr>
          <a:lstStyle/>
          <a:p>
            <a:r>
              <a:rPr lang="en-US" dirty="0"/>
              <a:t>See Things Realistically </a:t>
            </a:r>
            <a:br>
              <a:rPr lang="en-US" dirty="0"/>
            </a:br>
            <a:br>
              <a:rPr lang="en-US" dirty="0"/>
            </a:br>
            <a:endParaRPr lang="en-US" dirty="0"/>
          </a:p>
        </p:txBody>
      </p:sp>
      <p:sp>
        <p:nvSpPr>
          <p:cNvPr id="3" name="Content Placeholder 2"/>
          <p:cNvSpPr>
            <a:spLocks noGrp="1"/>
          </p:cNvSpPr>
          <p:nvPr>
            <p:ph idx="1"/>
          </p:nvPr>
        </p:nvSpPr>
        <p:spPr>
          <a:xfrm>
            <a:off x="1295401" y="1478844"/>
            <a:ext cx="9970910" cy="5248527"/>
          </a:xfrm>
        </p:spPr>
        <p:txBody>
          <a:bodyPr>
            <a:normAutofit/>
          </a:bodyPr>
          <a:lstStyle/>
          <a:p>
            <a:r>
              <a:rPr lang="en-US" sz="1400" dirty="0"/>
              <a:t>For example: I am worried about my class presentation.  I am afraid it won’t go well.</a:t>
            </a:r>
          </a:p>
          <a:p>
            <a:pPr marL="0" indent="0">
              <a:buNone/>
            </a:pPr>
            <a:endParaRPr lang="en-US" sz="1400" dirty="0"/>
          </a:p>
          <a:p>
            <a:r>
              <a:rPr lang="en-US" sz="1400" dirty="0"/>
              <a:t>Go through the previous questions in your mind (or on paper) and answer them. For example:</a:t>
            </a:r>
          </a:p>
          <a:p>
            <a:pPr lvl="1"/>
            <a:r>
              <a:rPr lang="en-US" sz="1400" dirty="0"/>
              <a:t>I have many things on my side</a:t>
            </a:r>
          </a:p>
          <a:p>
            <a:pPr lvl="2"/>
            <a:r>
              <a:rPr lang="en-US" dirty="0"/>
              <a:t>I am prepared. I have something to say</a:t>
            </a:r>
          </a:p>
          <a:p>
            <a:pPr lvl="2"/>
            <a:r>
              <a:rPr lang="en-US" dirty="0"/>
              <a:t>I have reviewed the material</a:t>
            </a:r>
          </a:p>
          <a:p>
            <a:pPr lvl="2"/>
            <a:r>
              <a:rPr lang="en-US" dirty="0"/>
              <a:t>I have done this before </a:t>
            </a:r>
          </a:p>
          <a:p>
            <a:pPr marL="914400" lvl="2" indent="0">
              <a:buNone/>
            </a:pPr>
            <a:endParaRPr lang="en-US" dirty="0"/>
          </a:p>
          <a:p>
            <a:pPr lvl="1"/>
            <a:r>
              <a:rPr lang="en-US" sz="1400" dirty="0"/>
              <a:t>My mind can come up with all sorts of “what ifs”, but I am treating them as if they are real, rather than what they are- products of the imagination? </a:t>
            </a:r>
          </a:p>
          <a:p>
            <a:pPr lvl="2"/>
            <a:r>
              <a:rPr lang="en-US" dirty="0"/>
              <a:t>Do you agree “what ifs” are products of our imagination?</a:t>
            </a:r>
          </a:p>
          <a:p>
            <a:pPr marL="914400" lvl="2" indent="0">
              <a:buNone/>
            </a:pPr>
            <a:endParaRPr lang="en-US" dirty="0"/>
          </a:p>
          <a:p>
            <a:pPr lvl="1"/>
            <a:r>
              <a:rPr lang="en-US" sz="1400" dirty="0"/>
              <a:t>There are as many reasons to think I will be successful as to think I will fail. </a:t>
            </a:r>
          </a:p>
          <a:p>
            <a:pPr lvl="2"/>
            <a:r>
              <a:rPr lang="en-US" dirty="0"/>
              <a:t>I am equating possibility with probability. What does that mean to you guys?</a:t>
            </a:r>
          </a:p>
          <a:p>
            <a:endParaRPr lang="en-US" dirty="0"/>
          </a:p>
          <a:p>
            <a:endParaRPr lang="en-US" dirty="0"/>
          </a:p>
        </p:txBody>
      </p:sp>
    </p:spTree>
    <p:extLst>
      <p:ext uri="{BB962C8B-B14F-4D97-AF65-F5344CB8AC3E}">
        <p14:creationId xmlns:p14="http://schemas.microsoft.com/office/powerpoint/2010/main" val="3095320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Catastrophic Thinking    Normalize Consequences</a:t>
            </a:r>
          </a:p>
        </p:txBody>
      </p:sp>
      <p:sp>
        <p:nvSpPr>
          <p:cNvPr id="3" name="Text Placeholder 2"/>
          <p:cNvSpPr>
            <a:spLocks noGrp="1"/>
          </p:cNvSpPr>
          <p:nvPr>
            <p:ph type="body" idx="1"/>
          </p:nvPr>
        </p:nvSpPr>
        <p:spPr>
          <a:xfrm>
            <a:off x="1815966" y="2449195"/>
            <a:ext cx="3992732" cy="576262"/>
          </a:xfrm>
        </p:spPr>
        <p:txBody>
          <a:bodyPr/>
          <a:lstStyle/>
          <a:p>
            <a:r>
              <a:rPr lang="en-US" dirty="0"/>
              <a:t>Catastrophic Thinking			</a:t>
            </a:r>
          </a:p>
        </p:txBody>
      </p:sp>
      <p:sp>
        <p:nvSpPr>
          <p:cNvPr id="4" name="Content Placeholder 3"/>
          <p:cNvSpPr>
            <a:spLocks noGrp="1"/>
          </p:cNvSpPr>
          <p:nvPr>
            <p:ph sz="half" idx="2"/>
          </p:nvPr>
        </p:nvSpPr>
        <p:spPr>
          <a:xfrm>
            <a:off x="1341522" y="3025457"/>
            <a:ext cx="4718304" cy="4067674"/>
          </a:xfrm>
        </p:spPr>
        <p:txBody>
          <a:bodyPr/>
          <a:lstStyle/>
          <a:p>
            <a:r>
              <a:rPr lang="en-US" sz="2000" dirty="0"/>
              <a:t>Any negative consequences that may come your way, if it even happens will be intolerable.</a:t>
            </a:r>
          </a:p>
          <a:p>
            <a:pPr marL="0" indent="0">
              <a:buNone/>
            </a:pPr>
            <a:endParaRPr lang="en-US" sz="2000" dirty="0"/>
          </a:p>
          <a:p>
            <a:pPr lvl="1"/>
            <a:r>
              <a:rPr lang="en-US" sz="1800" i="1" dirty="0"/>
              <a:t>EX: Getting a bad grade on a test will ruin your chances for college</a:t>
            </a:r>
          </a:p>
          <a:p>
            <a:pPr marL="457200" lvl="1" indent="0">
              <a:buNone/>
            </a:pPr>
            <a:endParaRPr lang="en-US" sz="1800" i="1" dirty="0"/>
          </a:p>
          <a:p>
            <a:pPr lvl="1"/>
            <a:r>
              <a:rPr lang="en-US" sz="1800" i="1" dirty="0"/>
              <a:t>You have an argument with a friend and the friendship is over</a:t>
            </a:r>
          </a:p>
          <a:p>
            <a:endParaRPr lang="en-US" dirty="0"/>
          </a:p>
        </p:txBody>
      </p:sp>
      <p:sp>
        <p:nvSpPr>
          <p:cNvPr id="5" name="Text Placeholder 4"/>
          <p:cNvSpPr>
            <a:spLocks noGrp="1"/>
          </p:cNvSpPr>
          <p:nvPr>
            <p:ph type="body" sz="quarter" idx="3"/>
          </p:nvPr>
        </p:nvSpPr>
        <p:spPr>
          <a:xfrm>
            <a:off x="6670606" y="2095750"/>
            <a:ext cx="3999001" cy="576262"/>
          </a:xfrm>
        </p:spPr>
        <p:txBody>
          <a:bodyPr/>
          <a:lstStyle/>
          <a:p>
            <a:r>
              <a:rPr lang="en-US" dirty="0"/>
              <a:t>Normalize Consequences</a:t>
            </a:r>
          </a:p>
        </p:txBody>
      </p:sp>
      <p:sp>
        <p:nvSpPr>
          <p:cNvPr id="6" name="Content Placeholder 5"/>
          <p:cNvSpPr>
            <a:spLocks noGrp="1"/>
          </p:cNvSpPr>
          <p:nvPr>
            <p:ph sz="quarter" idx="4"/>
          </p:nvPr>
        </p:nvSpPr>
        <p:spPr>
          <a:xfrm>
            <a:off x="6310954" y="2862762"/>
            <a:ext cx="4718304" cy="3777433"/>
          </a:xfrm>
        </p:spPr>
        <p:txBody>
          <a:bodyPr>
            <a:noAutofit/>
          </a:bodyPr>
          <a:lstStyle/>
          <a:p>
            <a:r>
              <a:rPr lang="en-US" sz="2000" dirty="0"/>
              <a:t>In the past you may have assumed that any setbacks would be catastrophic. </a:t>
            </a:r>
          </a:p>
          <a:p>
            <a:r>
              <a:rPr lang="en-US" sz="2000" dirty="0"/>
              <a:t>Ask yourself this?</a:t>
            </a:r>
          </a:p>
          <a:p>
            <a:pPr lvl="1"/>
            <a:r>
              <a:rPr lang="en-US" sz="1800" dirty="0"/>
              <a:t>What has actually happened in the past?</a:t>
            </a:r>
          </a:p>
          <a:p>
            <a:pPr lvl="1"/>
            <a:r>
              <a:rPr lang="en-US" sz="1800" dirty="0"/>
              <a:t>What is the worst that is </a:t>
            </a:r>
            <a:r>
              <a:rPr lang="en-US" sz="1800" i="1" dirty="0"/>
              <a:t>likely</a:t>
            </a:r>
            <a:r>
              <a:rPr lang="en-US" sz="1800" dirty="0"/>
              <a:t> to happen?</a:t>
            </a:r>
          </a:p>
          <a:p>
            <a:pPr lvl="1"/>
            <a:r>
              <a:rPr lang="en-US" sz="1800" dirty="0"/>
              <a:t>How bad would it be if it did happen?</a:t>
            </a:r>
          </a:p>
        </p:txBody>
      </p:sp>
      <p:sp>
        <p:nvSpPr>
          <p:cNvPr id="7" name="Arrow: Right 6">
            <a:extLst>
              <a:ext uri="{FF2B5EF4-FFF2-40B4-BE49-F238E27FC236}">
                <a16:creationId xmlns:a16="http://schemas.microsoft.com/office/drawing/2014/main" id="{79E1B797-1361-4007-B8CF-F72BB22DB907}"/>
              </a:ext>
            </a:extLst>
          </p:cNvPr>
          <p:cNvSpPr/>
          <p:nvPr/>
        </p:nvSpPr>
        <p:spPr>
          <a:xfrm>
            <a:off x="7583648" y="906011"/>
            <a:ext cx="335559" cy="1677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9605881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1874</TotalTime>
  <Words>1369</Words>
  <Application>Microsoft Office PowerPoint</Application>
  <PresentationFormat>Widescreen</PresentationFormat>
  <Paragraphs>138</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Century Gothic</vt:lpstr>
      <vt:lpstr>Wingdings 3</vt:lpstr>
      <vt:lpstr>Wisp</vt:lpstr>
      <vt:lpstr>Anxiety </vt:lpstr>
      <vt:lpstr>Anxiety</vt:lpstr>
      <vt:lpstr>Where does Anxiety come from?</vt:lpstr>
      <vt:lpstr>Anxiety “Rules”</vt:lpstr>
      <vt:lpstr>Hope</vt:lpstr>
      <vt:lpstr>Unravel the “rules” that lead to anxiety</vt:lpstr>
      <vt:lpstr>Detect Danger   See Things Realistically</vt:lpstr>
      <vt:lpstr>See Things Realistically   </vt:lpstr>
      <vt:lpstr>Catastrophic Thinking    Normalize Consequences</vt:lpstr>
      <vt:lpstr>Normalize Consequences </vt:lpstr>
      <vt:lpstr>Normalize Consequences </vt:lpstr>
      <vt:lpstr>Amygdala</vt:lpstr>
      <vt:lpstr>Control the Situation    Let go of Control</vt:lpstr>
      <vt:lpstr>Avoid or Escape     Embrace</vt:lpstr>
    </vt:vector>
  </TitlesOfParts>
  <Company>Chandler Unified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Stress and Anxiety</dc:title>
  <dc:creator>Taylor, LindsayP</dc:creator>
  <cp:lastModifiedBy>Taylor, LindsayP</cp:lastModifiedBy>
  <cp:revision>29</cp:revision>
  <cp:lastPrinted>2020-10-14T17:59:43Z</cp:lastPrinted>
  <dcterms:created xsi:type="dcterms:W3CDTF">2019-10-22T19:17:54Z</dcterms:created>
  <dcterms:modified xsi:type="dcterms:W3CDTF">2020-10-14T18:05:32Z</dcterms:modified>
</cp:coreProperties>
</file>