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58" r:id="rId7"/>
    <p:sldId id="2446" r:id="rId8"/>
    <p:sldId id="2449" r:id="rId9"/>
    <p:sldId id="2440" r:id="rId10"/>
    <p:sldId id="2442" r:id="rId11"/>
    <p:sldId id="2443" r:id="rId12"/>
    <p:sldId id="2444" r:id="rId13"/>
    <p:sldId id="2445" r:id="rId14"/>
    <p:sldId id="24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41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mailto:Aboud.Julie@cusd80.com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Aboud.Julie@cusd80.com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3BCE1-497C-4F7F-95A7-6F8CB3A3BA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C32E46-EC78-488F-98BB-FCC72BBEF2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Thank you for attending.</a:t>
          </a:r>
        </a:p>
      </dgm:t>
    </dgm:pt>
    <dgm:pt modelId="{ACD66700-7FC6-45E2-B4DF-45DC0325BF3A}" type="parTrans" cxnId="{28A9692D-0036-4D17-BE59-86AFD329AC4C}">
      <dgm:prSet/>
      <dgm:spPr/>
      <dgm:t>
        <a:bodyPr/>
        <a:lstStyle/>
        <a:p>
          <a:endParaRPr lang="en-US"/>
        </a:p>
      </dgm:t>
    </dgm:pt>
    <dgm:pt modelId="{1176A1D5-C353-4810-ABED-130EFB185B21}" type="sibTrans" cxnId="{28A9692D-0036-4D17-BE59-86AFD329AC4C}">
      <dgm:prSet/>
      <dgm:spPr/>
      <dgm:t>
        <a:bodyPr/>
        <a:lstStyle/>
        <a:p>
          <a:endParaRPr lang="en-US"/>
        </a:p>
      </dgm:t>
    </dgm:pt>
    <dgm:pt modelId="{0DC78F57-E1A8-4EA5-8648-FAEBB051C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have further questions, please feel free to contact me at:</a:t>
          </a:r>
        </a:p>
      </dgm:t>
    </dgm:pt>
    <dgm:pt modelId="{F96143B5-78A5-421C-A84C-49DC4B5461D6}" type="parTrans" cxnId="{6E649927-EA5E-48C6-984A-6AF547263C66}">
      <dgm:prSet/>
      <dgm:spPr/>
      <dgm:t>
        <a:bodyPr/>
        <a:lstStyle/>
        <a:p>
          <a:endParaRPr lang="en-US"/>
        </a:p>
      </dgm:t>
    </dgm:pt>
    <dgm:pt modelId="{777D5FA6-D39F-40A6-B3AC-BF2854FE075F}" type="sibTrans" cxnId="{6E649927-EA5E-48C6-984A-6AF547263C66}">
      <dgm:prSet/>
      <dgm:spPr/>
      <dgm:t>
        <a:bodyPr/>
        <a:lstStyle/>
        <a:p>
          <a:endParaRPr lang="en-US"/>
        </a:p>
      </dgm:t>
    </dgm:pt>
    <dgm:pt modelId="{18BF2CFD-BD1B-4997-BD53-B5D1C8B3AC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aboud.julie@cusd80.com</a:t>
          </a:r>
          <a:r>
            <a:rPr lang="en-US" dirty="0"/>
            <a:t> </a:t>
          </a:r>
        </a:p>
      </dgm:t>
    </dgm:pt>
    <dgm:pt modelId="{0C88F815-98F9-4DF2-BFAD-4D1ABBD46AE0}" type="parTrans" cxnId="{3562F5CB-B318-4E7E-8471-C7497C7CC484}">
      <dgm:prSet/>
      <dgm:spPr/>
      <dgm:t>
        <a:bodyPr/>
        <a:lstStyle/>
        <a:p>
          <a:endParaRPr lang="en-US"/>
        </a:p>
      </dgm:t>
    </dgm:pt>
    <dgm:pt modelId="{ED204069-D6BE-4B1B-8F4E-CBB2A78CE7F3}" type="sibTrans" cxnId="{3562F5CB-B318-4E7E-8471-C7497C7CC484}">
      <dgm:prSet/>
      <dgm:spPr/>
      <dgm:t>
        <a:bodyPr/>
        <a:lstStyle/>
        <a:p>
          <a:endParaRPr lang="en-US"/>
        </a:p>
      </dgm:t>
    </dgm:pt>
    <dgm:pt modelId="{71FA76CF-731E-4BFA-A3EB-E7B26F1944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480-424-8148</a:t>
          </a:r>
        </a:p>
      </dgm:t>
    </dgm:pt>
    <dgm:pt modelId="{97C5B272-57F4-41CB-8B7E-F0AAC3DA802E}" type="parTrans" cxnId="{8E541A4E-59E6-4E54-BAB9-EF30863531D8}">
      <dgm:prSet/>
      <dgm:spPr/>
    </dgm:pt>
    <dgm:pt modelId="{14601976-3D47-465B-BCCD-5214F277C7B6}" type="sibTrans" cxnId="{8E541A4E-59E6-4E54-BAB9-EF30863531D8}">
      <dgm:prSet/>
      <dgm:spPr/>
    </dgm:pt>
    <dgm:pt modelId="{12E42154-FDA9-42AB-9F9A-03EE3BFF04D4}" type="pres">
      <dgm:prSet presAssocID="{1163BCE1-497C-4F7F-95A7-6F8CB3A3BAE6}" presName="root" presStyleCnt="0">
        <dgm:presLayoutVars>
          <dgm:dir/>
          <dgm:resizeHandles val="exact"/>
        </dgm:presLayoutVars>
      </dgm:prSet>
      <dgm:spPr/>
    </dgm:pt>
    <dgm:pt modelId="{6044EECD-8CF8-414F-8296-B33D4B421945}" type="pres">
      <dgm:prSet presAssocID="{F7C32E46-EC78-488F-98BB-FCC72BBEF2EF}" presName="compNode" presStyleCnt="0"/>
      <dgm:spPr/>
    </dgm:pt>
    <dgm:pt modelId="{37F19059-80C2-4FF5-B51F-E70D1D3AA4A1}" type="pres">
      <dgm:prSet presAssocID="{F7C32E46-EC78-488F-98BB-FCC72BBEF2EF}" presName="bgRect" presStyleLbl="bgShp" presStyleIdx="0" presStyleCnt="4"/>
      <dgm:spPr/>
    </dgm:pt>
    <dgm:pt modelId="{195BEDDA-6D3C-43AA-BD29-608920C837B1}" type="pres">
      <dgm:prSet presAssocID="{F7C32E46-EC78-488F-98BB-FCC72BBEF2EF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B04CC802-A0C0-4CCA-8FA8-5715254BE6F4}" type="pres">
      <dgm:prSet presAssocID="{F7C32E46-EC78-488F-98BB-FCC72BBEF2EF}" presName="spaceRect" presStyleCnt="0"/>
      <dgm:spPr/>
    </dgm:pt>
    <dgm:pt modelId="{CC81DFAA-3A7C-4310-8D48-82E349E17B50}" type="pres">
      <dgm:prSet presAssocID="{F7C32E46-EC78-488F-98BB-FCC72BBEF2EF}" presName="parTx" presStyleLbl="revTx" presStyleIdx="0" presStyleCnt="4">
        <dgm:presLayoutVars>
          <dgm:chMax val="0"/>
          <dgm:chPref val="0"/>
        </dgm:presLayoutVars>
      </dgm:prSet>
      <dgm:spPr/>
    </dgm:pt>
    <dgm:pt modelId="{F8FD702A-9C10-4A66-925B-4AEFF8173C3D}" type="pres">
      <dgm:prSet presAssocID="{1176A1D5-C353-4810-ABED-130EFB185B21}" presName="sibTrans" presStyleCnt="0"/>
      <dgm:spPr/>
    </dgm:pt>
    <dgm:pt modelId="{2F333B5C-263A-4D22-8A4D-9787552ED458}" type="pres">
      <dgm:prSet presAssocID="{0DC78F57-E1A8-4EA5-8648-FAEBB051C56C}" presName="compNode" presStyleCnt="0"/>
      <dgm:spPr/>
    </dgm:pt>
    <dgm:pt modelId="{0A61ECB3-E678-4684-9431-E8C5256C5197}" type="pres">
      <dgm:prSet presAssocID="{0DC78F57-E1A8-4EA5-8648-FAEBB051C56C}" presName="bgRect" presStyleLbl="bgShp" presStyleIdx="1" presStyleCnt="4"/>
      <dgm:spPr/>
    </dgm:pt>
    <dgm:pt modelId="{AC9232D4-0DDB-4A99-9184-56A599697DDC}" type="pres">
      <dgm:prSet presAssocID="{0DC78F57-E1A8-4EA5-8648-FAEBB051C56C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F2A4B7A-4B79-452A-80E4-BE1844266837}" type="pres">
      <dgm:prSet presAssocID="{0DC78F57-E1A8-4EA5-8648-FAEBB051C56C}" presName="spaceRect" presStyleCnt="0"/>
      <dgm:spPr/>
    </dgm:pt>
    <dgm:pt modelId="{AD96FD5C-DA20-454A-8D71-A1A2BEB02045}" type="pres">
      <dgm:prSet presAssocID="{0DC78F57-E1A8-4EA5-8648-FAEBB051C56C}" presName="parTx" presStyleLbl="revTx" presStyleIdx="1" presStyleCnt="4">
        <dgm:presLayoutVars>
          <dgm:chMax val="0"/>
          <dgm:chPref val="0"/>
        </dgm:presLayoutVars>
      </dgm:prSet>
      <dgm:spPr/>
    </dgm:pt>
    <dgm:pt modelId="{BB362327-C4A6-4E05-B701-24415321BC91}" type="pres">
      <dgm:prSet presAssocID="{777D5FA6-D39F-40A6-B3AC-BF2854FE075F}" presName="sibTrans" presStyleCnt="0"/>
      <dgm:spPr/>
    </dgm:pt>
    <dgm:pt modelId="{6D0E59D8-108B-418F-B477-805D6B3B83B5}" type="pres">
      <dgm:prSet presAssocID="{71FA76CF-731E-4BFA-A3EB-E7B26F1944EE}" presName="compNode" presStyleCnt="0"/>
      <dgm:spPr/>
    </dgm:pt>
    <dgm:pt modelId="{BDC5E84D-B1CB-41A4-836B-529B7B7E34E1}" type="pres">
      <dgm:prSet presAssocID="{71FA76CF-731E-4BFA-A3EB-E7B26F1944EE}" presName="bgRect" presStyleLbl="bgShp" presStyleIdx="2" presStyleCnt="4"/>
      <dgm:spPr/>
    </dgm:pt>
    <dgm:pt modelId="{AF4223B2-6ADA-4652-A736-DC706A83F638}" type="pres">
      <dgm:prSet presAssocID="{71FA76CF-731E-4BFA-A3EB-E7B26F1944EE}" presName="iconRect" presStyleLbl="node1" presStyleIdx="2" presStyleCnt="4"/>
      <dgm:spPr/>
    </dgm:pt>
    <dgm:pt modelId="{4902E5E4-6E14-4516-83DA-620A43082493}" type="pres">
      <dgm:prSet presAssocID="{71FA76CF-731E-4BFA-A3EB-E7B26F1944EE}" presName="spaceRect" presStyleCnt="0"/>
      <dgm:spPr/>
    </dgm:pt>
    <dgm:pt modelId="{CCAA2556-47CD-4F2F-92A7-9A0958F4DBFB}" type="pres">
      <dgm:prSet presAssocID="{71FA76CF-731E-4BFA-A3EB-E7B26F1944EE}" presName="parTx" presStyleLbl="revTx" presStyleIdx="2" presStyleCnt="4">
        <dgm:presLayoutVars>
          <dgm:chMax val="0"/>
          <dgm:chPref val="0"/>
        </dgm:presLayoutVars>
      </dgm:prSet>
      <dgm:spPr/>
    </dgm:pt>
    <dgm:pt modelId="{C405E56F-8B15-4C90-B1E9-DEF0224A27C7}" type="pres">
      <dgm:prSet presAssocID="{14601976-3D47-465B-BCCD-5214F277C7B6}" presName="sibTrans" presStyleCnt="0"/>
      <dgm:spPr/>
    </dgm:pt>
    <dgm:pt modelId="{124CE7A6-65CC-429D-AD77-440A8AC5D3BD}" type="pres">
      <dgm:prSet presAssocID="{18BF2CFD-BD1B-4997-BD53-B5D1C8B3AC5C}" presName="compNode" presStyleCnt="0"/>
      <dgm:spPr/>
    </dgm:pt>
    <dgm:pt modelId="{5AB13DCD-8470-4EB7-8D9B-0922D520B98A}" type="pres">
      <dgm:prSet presAssocID="{18BF2CFD-BD1B-4997-BD53-B5D1C8B3AC5C}" presName="bgRect" presStyleLbl="bgShp" presStyleIdx="3" presStyleCnt="4"/>
      <dgm:spPr/>
    </dgm:pt>
    <dgm:pt modelId="{D0660ED1-D06C-4F95-A3AE-F9DA3F1B190A}" type="pres">
      <dgm:prSet presAssocID="{18BF2CFD-BD1B-4997-BD53-B5D1C8B3AC5C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801F09E-6C98-4682-9E9E-2D39B45033BB}" type="pres">
      <dgm:prSet presAssocID="{18BF2CFD-BD1B-4997-BD53-B5D1C8B3AC5C}" presName="spaceRect" presStyleCnt="0"/>
      <dgm:spPr/>
    </dgm:pt>
    <dgm:pt modelId="{4909BF7E-CA55-4A58-A9AE-7AC42A7029EE}" type="pres">
      <dgm:prSet presAssocID="{18BF2CFD-BD1B-4997-BD53-B5D1C8B3AC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E649927-EA5E-48C6-984A-6AF547263C66}" srcId="{1163BCE1-497C-4F7F-95A7-6F8CB3A3BAE6}" destId="{0DC78F57-E1A8-4EA5-8648-FAEBB051C56C}" srcOrd="1" destOrd="0" parTransId="{F96143B5-78A5-421C-A84C-49DC4B5461D6}" sibTransId="{777D5FA6-D39F-40A6-B3AC-BF2854FE075F}"/>
    <dgm:cxn modelId="{28A9692D-0036-4D17-BE59-86AFD329AC4C}" srcId="{1163BCE1-497C-4F7F-95A7-6F8CB3A3BAE6}" destId="{F7C32E46-EC78-488F-98BB-FCC72BBEF2EF}" srcOrd="0" destOrd="0" parTransId="{ACD66700-7FC6-45E2-B4DF-45DC0325BF3A}" sibTransId="{1176A1D5-C353-4810-ABED-130EFB185B21}"/>
    <dgm:cxn modelId="{5C6E783B-BD9F-4B2B-96E9-AB62AA69B4A6}" type="presOf" srcId="{1163BCE1-497C-4F7F-95A7-6F8CB3A3BAE6}" destId="{12E42154-FDA9-42AB-9F9A-03EE3BFF04D4}" srcOrd="0" destOrd="0" presId="urn:microsoft.com/office/officeart/2018/2/layout/IconVerticalSolidList"/>
    <dgm:cxn modelId="{8E541A4E-59E6-4E54-BAB9-EF30863531D8}" srcId="{1163BCE1-497C-4F7F-95A7-6F8CB3A3BAE6}" destId="{71FA76CF-731E-4BFA-A3EB-E7B26F1944EE}" srcOrd="2" destOrd="0" parTransId="{97C5B272-57F4-41CB-8B7E-F0AAC3DA802E}" sibTransId="{14601976-3D47-465B-BCCD-5214F277C7B6}"/>
    <dgm:cxn modelId="{572CEAA6-E910-44E4-8B86-9BAC49BE7CB7}" type="presOf" srcId="{18BF2CFD-BD1B-4997-BD53-B5D1C8B3AC5C}" destId="{4909BF7E-CA55-4A58-A9AE-7AC42A7029EE}" srcOrd="0" destOrd="0" presId="urn:microsoft.com/office/officeart/2018/2/layout/IconVerticalSolidList"/>
    <dgm:cxn modelId="{231C1FBB-C257-4EC3-B722-C2B50634421A}" type="presOf" srcId="{0DC78F57-E1A8-4EA5-8648-FAEBB051C56C}" destId="{AD96FD5C-DA20-454A-8D71-A1A2BEB02045}" srcOrd="0" destOrd="0" presId="urn:microsoft.com/office/officeart/2018/2/layout/IconVerticalSolidList"/>
    <dgm:cxn modelId="{3562F5CB-B318-4E7E-8471-C7497C7CC484}" srcId="{1163BCE1-497C-4F7F-95A7-6F8CB3A3BAE6}" destId="{18BF2CFD-BD1B-4997-BD53-B5D1C8B3AC5C}" srcOrd="3" destOrd="0" parTransId="{0C88F815-98F9-4DF2-BFAD-4D1ABBD46AE0}" sibTransId="{ED204069-D6BE-4B1B-8F4E-CBB2A78CE7F3}"/>
    <dgm:cxn modelId="{B81C4FCC-9146-4D54-A434-619B1B3729B7}" type="presOf" srcId="{71FA76CF-731E-4BFA-A3EB-E7B26F1944EE}" destId="{CCAA2556-47CD-4F2F-92A7-9A0958F4DBFB}" srcOrd="0" destOrd="0" presId="urn:microsoft.com/office/officeart/2018/2/layout/IconVerticalSolidList"/>
    <dgm:cxn modelId="{4B4809D4-0771-44D3-ABC1-C10B39EEB534}" type="presOf" srcId="{F7C32E46-EC78-488F-98BB-FCC72BBEF2EF}" destId="{CC81DFAA-3A7C-4310-8D48-82E349E17B50}" srcOrd="0" destOrd="0" presId="urn:microsoft.com/office/officeart/2018/2/layout/IconVerticalSolidList"/>
    <dgm:cxn modelId="{BB0F33C4-2CCC-431F-8BA0-D8670947E17B}" type="presParOf" srcId="{12E42154-FDA9-42AB-9F9A-03EE3BFF04D4}" destId="{6044EECD-8CF8-414F-8296-B33D4B421945}" srcOrd="0" destOrd="0" presId="urn:microsoft.com/office/officeart/2018/2/layout/IconVerticalSolidList"/>
    <dgm:cxn modelId="{DADC94D8-D8E8-4858-B845-95A3CE2F4485}" type="presParOf" srcId="{6044EECD-8CF8-414F-8296-B33D4B421945}" destId="{37F19059-80C2-4FF5-B51F-E70D1D3AA4A1}" srcOrd="0" destOrd="0" presId="urn:microsoft.com/office/officeart/2018/2/layout/IconVerticalSolidList"/>
    <dgm:cxn modelId="{F400CF98-8788-4C3D-8B97-9E1167E576C5}" type="presParOf" srcId="{6044EECD-8CF8-414F-8296-B33D4B421945}" destId="{195BEDDA-6D3C-43AA-BD29-608920C837B1}" srcOrd="1" destOrd="0" presId="urn:microsoft.com/office/officeart/2018/2/layout/IconVerticalSolidList"/>
    <dgm:cxn modelId="{F9AB65C0-1D97-4B21-84A6-D40A6F17000A}" type="presParOf" srcId="{6044EECD-8CF8-414F-8296-B33D4B421945}" destId="{B04CC802-A0C0-4CCA-8FA8-5715254BE6F4}" srcOrd="2" destOrd="0" presId="urn:microsoft.com/office/officeart/2018/2/layout/IconVerticalSolidList"/>
    <dgm:cxn modelId="{CC76A4DE-F1D6-4D77-BD45-DEC63BE052CF}" type="presParOf" srcId="{6044EECD-8CF8-414F-8296-B33D4B421945}" destId="{CC81DFAA-3A7C-4310-8D48-82E349E17B50}" srcOrd="3" destOrd="0" presId="urn:microsoft.com/office/officeart/2018/2/layout/IconVerticalSolidList"/>
    <dgm:cxn modelId="{F2DC5830-6220-46D6-A320-99736ECF6137}" type="presParOf" srcId="{12E42154-FDA9-42AB-9F9A-03EE3BFF04D4}" destId="{F8FD702A-9C10-4A66-925B-4AEFF8173C3D}" srcOrd="1" destOrd="0" presId="urn:microsoft.com/office/officeart/2018/2/layout/IconVerticalSolidList"/>
    <dgm:cxn modelId="{FE2D06A8-02A2-46D9-ABFE-4ACB38F9854A}" type="presParOf" srcId="{12E42154-FDA9-42AB-9F9A-03EE3BFF04D4}" destId="{2F333B5C-263A-4D22-8A4D-9787552ED458}" srcOrd="2" destOrd="0" presId="urn:microsoft.com/office/officeart/2018/2/layout/IconVerticalSolidList"/>
    <dgm:cxn modelId="{B6118363-D803-4F24-9866-E469357EDE11}" type="presParOf" srcId="{2F333B5C-263A-4D22-8A4D-9787552ED458}" destId="{0A61ECB3-E678-4684-9431-E8C5256C5197}" srcOrd="0" destOrd="0" presId="urn:microsoft.com/office/officeart/2018/2/layout/IconVerticalSolidList"/>
    <dgm:cxn modelId="{7BFD0356-5BDE-45B3-801C-57BA08AB2F59}" type="presParOf" srcId="{2F333B5C-263A-4D22-8A4D-9787552ED458}" destId="{AC9232D4-0DDB-4A99-9184-56A599697DDC}" srcOrd="1" destOrd="0" presId="urn:microsoft.com/office/officeart/2018/2/layout/IconVerticalSolidList"/>
    <dgm:cxn modelId="{8193251F-75D3-476E-B7FC-0542640D16CE}" type="presParOf" srcId="{2F333B5C-263A-4D22-8A4D-9787552ED458}" destId="{BF2A4B7A-4B79-452A-80E4-BE1844266837}" srcOrd="2" destOrd="0" presId="urn:microsoft.com/office/officeart/2018/2/layout/IconVerticalSolidList"/>
    <dgm:cxn modelId="{9660BD84-A8D9-40D6-898D-574C9CE1FDDC}" type="presParOf" srcId="{2F333B5C-263A-4D22-8A4D-9787552ED458}" destId="{AD96FD5C-DA20-454A-8D71-A1A2BEB02045}" srcOrd="3" destOrd="0" presId="urn:microsoft.com/office/officeart/2018/2/layout/IconVerticalSolidList"/>
    <dgm:cxn modelId="{22FC38B7-ED31-439F-A962-85A56D7CA63A}" type="presParOf" srcId="{12E42154-FDA9-42AB-9F9A-03EE3BFF04D4}" destId="{BB362327-C4A6-4E05-B701-24415321BC91}" srcOrd="3" destOrd="0" presId="urn:microsoft.com/office/officeart/2018/2/layout/IconVerticalSolidList"/>
    <dgm:cxn modelId="{00266A41-1472-4D51-8FCB-C7A7C99CA8E9}" type="presParOf" srcId="{12E42154-FDA9-42AB-9F9A-03EE3BFF04D4}" destId="{6D0E59D8-108B-418F-B477-805D6B3B83B5}" srcOrd="4" destOrd="0" presId="urn:microsoft.com/office/officeart/2018/2/layout/IconVerticalSolidList"/>
    <dgm:cxn modelId="{9DBCE40B-F02E-464D-8B4B-30617EADF250}" type="presParOf" srcId="{6D0E59D8-108B-418F-B477-805D6B3B83B5}" destId="{BDC5E84D-B1CB-41A4-836B-529B7B7E34E1}" srcOrd="0" destOrd="0" presId="urn:microsoft.com/office/officeart/2018/2/layout/IconVerticalSolidList"/>
    <dgm:cxn modelId="{BC2E2527-55FA-4EC5-A2BE-C1347764E850}" type="presParOf" srcId="{6D0E59D8-108B-418F-B477-805D6B3B83B5}" destId="{AF4223B2-6ADA-4652-A736-DC706A83F638}" srcOrd="1" destOrd="0" presId="urn:microsoft.com/office/officeart/2018/2/layout/IconVerticalSolidList"/>
    <dgm:cxn modelId="{E1906530-51F4-49BF-9FEF-9D7471B41618}" type="presParOf" srcId="{6D0E59D8-108B-418F-B477-805D6B3B83B5}" destId="{4902E5E4-6E14-4516-83DA-620A43082493}" srcOrd="2" destOrd="0" presId="urn:microsoft.com/office/officeart/2018/2/layout/IconVerticalSolidList"/>
    <dgm:cxn modelId="{892E7216-1F0E-4DA1-A7A4-7CF48EB523DE}" type="presParOf" srcId="{6D0E59D8-108B-418F-B477-805D6B3B83B5}" destId="{CCAA2556-47CD-4F2F-92A7-9A0958F4DBFB}" srcOrd="3" destOrd="0" presId="urn:microsoft.com/office/officeart/2018/2/layout/IconVerticalSolidList"/>
    <dgm:cxn modelId="{E34C0E65-8474-490B-A437-8AC9AEB1D383}" type="presParOf" srcId="{12E42154-FDA9-42AB-9F9A-03EE3BFF04D4}" destId="{C405E56F-8B15-4C90-B1E9-DEF0224A27C7}" srcOrd="5" destOrd="0" presId="urn:microsoft.com/office/officeart/2018/2/layout/IconVerticalSolidList"/>
    <dgm:cxn modelId="{4B9A819F-0D62-43A2-8313-EBE842491D04}" type="presParOf" srcId="{12E42154-FDA9-42AB-9F9A-03EE3BFF04D4}" destId="{124CE7A6-65CC-429D-AD77-440A8AC5D3BD}" srcOrd="6" destOrd="0" presId="urn:microsoft.com/office/officeart/2018/2/layout/IconVerticalSolidList"/>
    <dgm:cxn modelId="{64919D73-1423-46B9-B406-280AF7EE972A}" type="presParOf" srcId="{124CE7A6-65CC-429D-AD77-440A8AC5D3BD}" destId="{5AB13DCD-8470-4EB7-8D9B-0922D520B98A}" srcOrd="0" destOrd="0" presId="urn:microsoft.com/office/officeart/2018/2/layout/IconVerticalSolidList"/>
    <dgm:cxn modelId="{3E0BF531-A1D9-4807-AC00-39373B32FB4B}" type="presParOf" srcId="{124CE7A6-65CC-429D-AD77-440A8AC5D3BD}" destId="{D0660ED1-D06C-4F95-A3AE-F9DA3F1B190A}" srcOrd="1" destOrd="0" presId="urn:microsoft.com/office/officeart/2018/2/layout/IconVerticalSolidList"/>
    <dgm:cxn modelId="{7140AFCA-51EB-4016-BA66-CADA6582BDF6}" type="presParOf" srcId="{124CE7A6-65CC-429D-AD77-440A8AC5D3BD}" destId="{8801F09E-6C98-4682-9E9E-2D39B45033BB}" srcOrd="2" destOrd="0" presId="urn:microsoft.com/office/officeart/2018/2/layout/IconVerticalSolidList"/>
    <dgm:cxn modelId="{94B62820-0AEE-4B27-9AD9-84AC2B29ED4F}" type="presParOf" srcId="{124CE7A6-65CC-429D-AD77-440A8AC5D3BD}" destId="{4909BF7E-CA55-4A58-A9AE-7AC42A7029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9059-80C2-4FF5-B51F-E70D1D3AA4A1}">
      <dsp:nvSpPr>
        <dsp:cNvPr id="0" name=""/>
        <dsp:cNvSpPr/>
      </dsp:nvSpPr>
      <dsp:spPr>
        <a:xfrm>
          <a:off x="0" y="2070"/>
          <a:ext cx="11002962" cy="10492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BEDDA-6D3C-43AA-BD29-608920C837B1}">
      <dsp:nvSpPr>
        <dsp:cNvPr id="0" name=""/>
        <dsp:cNvSpPr/>
      </dsp:nvSpPr>
      <dsp:spPr>
        <a:xfrm>
          <a:off x="317388" y="238144"/>
          <a:ext cx="577069" cy="5770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DFAA-3A7C-4310-8D48-82E349E17B50}">
      <dsp:nvSpPr>
        <dsp:cNvPr id="0" name=""/>
        <dsp:cNvSpPr/>
      </dsp:nvSpPr>
      <dsp:spPr>
        <a:xfrm>
          <a:off x="1211846" y="2070"/>
          <a:ext cx="9791115" cy="104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2" tIns="111042" rIns="111042" bIns="1110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Thank you for attending.</a:t>
          </a:r>
        </a:p>
      </dsp:txBody>
      <dsp:txXfrm>
        <a:off x="1211846" y="2070"/>
        <a:ext cx="9791115" cy="1049217"/>
      </dsp:txXfrm>
    </dsp:sp>
    <dsp:sp modelId="{0A61ECB3-E678-4684-9431-E8C5256C5197}">
      <dsp:nvSpPr>
        <dsp:cNvPr id="0" name=""/>
        <dsp:cNvSpPr/>
      </dsp:nvSpPr>
      <dsp:spPr>
        <a:xfrm>
          <a:off x="0" y="1313592"/>
          <a:ext cx="11002962" cy="10492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232D4-0DDB-4A99-9184-56A599697DDC}">
      <dsp:nvSpPr>
        <dsp:cNvPr id="0" name=""/>
        <dsp:cNvSpPr/>
      </dsp:nvSpPr>
      <dsp:spPr>
        <a:xfrm>
          <a:off x="317388" y="1549666"/>
          <a:ext cx="577069" cy="5770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6FD5C-DA20-454A-8D71-A1A2BEB02045}">
      <dsp:nvSpPr>
        <dsp:cNvPr id="0" name=""/>
        <dsp:cNvSpPr/>
      </dsp:nvSpPr>
      <dsp:spPr>
        <a:xfrm>
          <a:off x="1211846" y="1313592"/>
          <a:ext cx="9791115" cy="104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2" tIns="111042" rIns="111042" bIns="1110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you have further questions, please feel free to contact me at:</a:t>
          </a:r>
        </a:p>
      </dsp:txBody>
      <dsp:txXfrm>
        <a:off x="1211846" y="1313592"/>
        <a:ext cx="9791115" cy="1049217"/>
      </dsp:txXfrm>
    </dsp:sp>
    <dsp:sp modelId="{BDC5E84D-B1CB-41A4-836B-529B7B7E34E1}">
      <dsp:nvSpPr>
        <dsp:cNvPr id="0" name=""/>
        <dsp:cNvSpPr/>
      </dsp:nvSpPr>
      <dsp:spPr>
        <a:xfrm>
          <a:off x="0" y="2625114"/>
          <a:ext cx="11002962" cy="10492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223B2-6ADA-4652-A736-DC706A83F638}">
      <dsp:nvSpPr>
        <dsp:cNvPr id="0" name=""/>
        <dsp:cNvSpPr/>
      </dsp:nvSpPr>
      <dsp:spPr>
        <a:xfrm>
          <a:off x="317388" y="2861188"/>
          <a:ext cx="577069" cy="577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2556-47CD-4F2F-92A7-9A0958F4DBFB}">
      <dsp:nvSpPr>
        <dsp:cNvPr id="0" name=""/>
        <dsp:cNvSpPr/>
      </dsp:nvSpPr>
      <dsp:spPr>
        <a:xfrm>
          <a:off x="1211846" y="2625114"/>
          <a:ext cx="9791115" cy="104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2" tIns="111042" rIns="111042" bIns="1110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480-424-8148</a:t>
          </a:r>
        </a:p>
      </dsp:txBody>
      <dsp:txXfrm>
        <a:off x="1211846" y="2625114"/>
        <a:ext cx="9791115" cy="1049217"/>
      </dsp:txXfrm>
    </dsp:sp>
    <dsp:sp modelId="{5AB13DCD-8470-4EB7-8D9B-0922D520B98A}">
      <dsp:nvSpPr>
        <dsp:cNvPr id="0" name=""/>
        <dsp:cNvSpPr/>
      </dsp:nvSpPr>
      <dsp:spPr>
        <a:xfrm>
          <a:off x="0" y="3936636"/>
          <a:ext cx="11002962" cy="10492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60ED1-D06C-4F95-A3AE-F9DA3F1B190A}">
      <dsp:nvSpPr>
        <dsp:cNvPr id="0" name=""/>
        <dsp:cNvSpPr/>
      </dsp:nvSpPr>
      <dsp:spPr>
        <a:xfrm>
          <a:off x="317388" y="4172711"/>
          <a:ext cx="577069" cy="5770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9BF7E-CA55-4A58-A9AE-7AC42A7029EE}">
      <dsp:nvSpPr>
        <dsp:cNvPr id="0" name=""/>
        <dsp:cNvSpPr/>
      </dsp:nvSpPr>
      <dsp:spPr>
        <a:xfrm>
          <a:off x="1211846" y="3936636"/>
          <a:ext cx="9791115" cy="104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2" tIns="111042" rIns="111042" bIns="1110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7"/>
            </a:rPr>
            <a:t>aboud.julie@cusd80.com</a:t>
          </a:r>
          <a:r>
            <a:rPr lang="en-US" sz="2200" kern="1200" dirty="0"/>
            <a:t> </a:t>
          </a:r>
        </a:p>
      </dsp:txBody>
      <dsp:txXfrm>
        <a:off x="1211846" y="3936636"/>
        <a:ext cx="9791115" cy="104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189038"/>
            <a:ext cx="11002962" cy="4987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6E0AC-4834-46AF-A953-9EE372259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F2F3C-7D16-40A3-A7C1-77AE127D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6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51" r:id="rId5"/>
    <p:sldLayoutId id="2147483653" r:id="rId6"/>
    <p:sldLayoutId id="2147483657" r:id="rId7"/>
    <p:sldLayoutId id="2147483663" r:id="rId8"/>
    <p:sldLayoutId id="2147483655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ultimatereviewpack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llegeboard.org/apcreditpolicy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Ap</a:t>
            </a:r>
            <a:r>
              <a:rPr lang="en-US" dirty="0"/>
              <a:t> Macroeconomics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Curriculum Night</a:t>
            </a: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AC8BD-3AAF-40A3-B2FC-B31A623B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Study Sessions – hosted in spring</a:t>
            </a:r>
          </a:p>
          <a:p>
            <a:r>
              <a:rPr lang="en-US" dirty="0"/>
              <a:t>Study Guides</a:t>
            </a:r>
          </a:p>
          <a:p>
            <a:pPr marL="0" indent="0">
              <a:buNone/>
            </a:pPr>
            <a:r>
              <a:rPr lang="en-US" sz="2400" dirty="0"/>
              <a:t>(not required but HIGHLY recommended)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https://www.ultimatereviewpacket.com/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89907-3C6C-4817-989A-E947DF2E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Exam Prep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BA6FE-2812-4AAF-B8D7-07D13CC80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85586-A3D1-4FC3-8B4A-C1A08E54F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383BE-E39C-4358-8257-8D6F3B62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35" y="2662992"/>
            <a:ext cx="2335072" cy="2825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A070D-0F29-48EF-8AD2-12B953A6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939" y="2662992"/>
            <a:ext cx="2369110" cy="2825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CE928-4EAC-4AB2-BDED-E9D79458A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46" y="2802277"/>
            <a:ext cx="2335072" cy="25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54A955-25EC-4480-9872-90C7AB25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0"/>
            <a:ext cx="11002962" cy="1189038"/>
          </a:xfrm>
        </p:spPr>
        <p:txBody>
          <a:bodyPr anchor="ctr">
            <a:normAutofit/>
          </a:bodyPr>
          <a:lstStyle/>
          <a:p>
            <a:r>
              <a:rPr lang="en-US" dirty="0"/>
              <a:t>Thank you for reviewing the PowerPoint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6E92C-A1B4-4D28-913C-808AA96CE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5884" y="646830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866A-C2BE-4EB4-B27F-27CCCC87E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49269" y="6405746"/>
            <a:ext cx="642731" cy="4078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599EB5C-FBEE-461A-82E1-D3C756EBF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05205"/>
              </p:ext>
            </p:extLst>
          </p:nvPr>
        </p:nvGraphicFramePr>
        <p:xfrm>
          <a:off x="594519" y="1189038"/>
          <a:ext cx="11002962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94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3" name="Rectangle 12" descr="Gray box background for text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Julie Aboud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Bachelors Degree – Economics</a:t>
            </a:r>
          </a:p>
          <a:p>
            <a:r>
              <a:rPr lang="en-US" dirty="0"/>
              <a:t>Masters Degree – Education</a:t>
            </a:r>
          </a:p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year teaching for CUSD</a:t>
            </a:r>
          </a:p>
          <a:p>
            <a:r>
              <a:rPr lang="en-US" dirty="0"/>
              <a:t>Previously, I worked as a Manufacturer’s Representative selling electrical and lighting products</a:t>
            </a:r>
          </a:p>
          <a:p>
            <a:r>
              <a:rPr lang="en-US" dirty="0"/>
              <a:t>2 Sons (ages 25 and 28) – Both attended Chandler schools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BB2B3-BB1E-4588-97D3-522970C829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Placeholder 16" descr="A group of people standing in the snow&#10;&#10;Description automatically generated">
            <a:extLst>
              <a:ext uri="{FF2B5EF4-FFF2-40B4-BE49-F238E27FC236}">
                <a16:creationId xmlns:a16="http://schemas.microsoft.com/office/drawing/2014/main" id="{077846C1-C339-3538-C61D-9E156BC92E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34" b="2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u="sng" dirty="0">
                <a:solidFill>
                  <a:srgbClr val="33CCFF"/>
                </a:solidFill>
              </a:rPr>
              <a:t>AP Macroeconomics</a:t>
            </a:r>
          </a:p>
          <a:p>
            <a:r>
              <a:rPr lang="en-US" sz="3600" u="sng" dirty="0">
                <a:solidFill>
                  <a:srgbClr val="33CCFF"/>
                </a:solidFill>
              </a:rPr>
              <a:t>6 Major Units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Basic Economic Concepts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Economic Indicators and the Business Cycle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National Income and Price Determination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Financial Sector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Long-Run Consequences of Stabilization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Open Economy: International Trade and Finance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9A293E9-9A7F-8667-0740-8062F96F8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7869" r="378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42C25-2E8A-403E-96AF-F8B616EEDB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95884" y="646830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Add a Footer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FAFA32-9BF1-4B0D-8EF3-ACEF9FE9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>
            <a:normAutofit/>
          </a:bodyPr>
          <a:lstStyle/>
          <a:p>
            <a:r>
              <a:rPr lang="en-US" sz="2000" dirty="0"/>
              <a:t>Each unit, students are provided with a study guide, PowerPoints, and worksheets for practice. All classroom materials and resources are available in google classroom.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4B160-6326-4AC1-85BA-6A7DC4CD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>
            <a:normAutofit/>
          </a:bodyPr>
          <a:lstStyle/>
          <a:p>
            <a:r>
              <a:rPr lang="en-US" dirty="0"/>
              <a:t>Google Classroom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F202E-2642-4412-9360-820EFCB963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49269" y="6405746"/>
            <a:ext cx="642731" cy="4078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27EDF-CD57-6220-EBA4-AC6C9998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77" y="1480457"/>
            <a:ext cx="3891389" cy="950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31A7A9-33AD-D6BB-B2B7-DDFB6792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77" y="2834613"/>
            <a:ext cx="4618495" cy="30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32CAE1-154C-434B-C220-A79A5807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079" y="1303429"/>
            <a:ext cx="5452290" cy="49879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9DF4FD-F675-BE8D-1131-40114F3A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Classroom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AFCD5-423E-51F4-CEC2-FF85E4994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69E83-2F0D-648E-E07C-B7EAB241F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4D567-F6D8-0C69-F5C5-D1A9FC1ED4E9}"/>
              </a:ext>
            </a:extLst>
          </p:cNvPr>
          <p:cNvSpPr txBox="1"/>
          <p:nvPr/>
        </p:nvSpPr>
        <p:spPr>
          <a:xfrm>
            <a:off x="7512424" y="1828800"/>
            <a:ext cx="3872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Allows students to access videos, practice problems, practice assessments, etc.</a:t>
            </a:r>
          </a:p>
        </p:txBody>
      </p:sp>
    </p:spTree>
    <p:extLst>
      <p:ext uri="{BB962C8B-B14F-4D97-AF65-F5344CB8AC3E}">
        <p14:creationId xmlns:p14="http://schemas.microsoft.com/office/powerpoint/2010/main" val="13308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01DF86-6B00-49D3-9EFB-456055F79899}"/>
              </a:ext>
            </a:extLst>
          </p:cNvPr>
          <p:cNvGrpSpPr/>
          <p:nvPr/>
        </p:nvGrpSpPr>
        <p:grpSpPr>
          <a:xfrm flipH="1" flipV="1">
            <a:off x="3145940" y="645013"/>
            <a:ext cx="7719434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white accent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702" y="1214848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AP?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821555" y="2650068"/>
            <a:ext cx="5806768" cy="381823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Advanced Placement administered by the College Board</a:t>
            </a:r>
          </a:p>
          <a:p>
            <a:r>
              <a:rPr lang="en-US" sz="1600" dirty="0"/>
              <a:t>Rigorous, college level courses</a:t>
            </a:r>
          </a:p>
          <a:p>
            <a:r>
              <a:rPr lang="en-US" sz="1600" dirty="0"/>
              <a:t>College Board standardized curriculum</a:t>
            </a:r>
          </a:p>
          <a:p>
            <a:r>
              <a:rPr lang="en-US" sz="1600" dirty="0"/>
              <a:t>AP Exams to measure mastery</a:t>
            </a:r>
          </a:p>
          <a:p>
            <a:r>
              <a:rPr lang="en-US" sz="1600" dirty="0"/>
              <a:t>Scores range from 1-5</a:t>
            </a:r>
          </a:p>
          <a:p>
            <a:r>
              <a:rPr lang="en-US" sz="1600" dirty="0"/>
              <a:t>College credit is based on score and college</a:t>
            </a:r>
          </a:p>
          <a:p>
            <a:r>
              <a:rPr lang="en-US" sz="1600" dirty="0"/>
              <a:t>Credit is awarded when the student enrolls</a:t>
            </a:r>
          </a:p>
          <a:p>
            <a:endParaRPr lang="en-US" sz="16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Credit and Policy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2CC9E-302A-4500-B0E3-4BE84867E1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9186" y="1737564"/>
            <a:ext cx="4918842" cy="407670"/>
          </a:xfrm>
        </p:spPr>
        <p:txBody>
          <a:bodyPr/>
          <a:lstStyle/>
          <a:p>
            <a:r>
              <a:rPr lang="en-US" dirty="0">
                <a:hlinkClick r:id="rId2"/>
              </a:rPr>
              <a:t>www.collegeboard.org/apcreditpolicy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4" y="2378104"/>
            <a:ext cx="4226024" cy="3857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Each college has its own policy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Search by school name or alphabetically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Data includes a direct link to that school’s information detailing credit and placement policies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293383" y="1099002"/>
            <a:ext cx="5577251" cy="33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764310" y="2489789"/>
            <a:ext cx="6514198" cy="6058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policy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18" y="2690212"/>
            <a:ext cx="5232962" cy="2775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309" y="3209258"/>
            <a:ext cx="6459223" cy="22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243" y="1296537"/>
            <a:ext cx="11002962" cy="4987925"/>
          </a:xfrm>
        </p:spPr>
        <p:txBody>
          <a:bodyPr/>
          <a:lstStyle/>
          <a:p>
            <a:r>
              <a:rPr lang="en-US" dirty="0"/>
              <a:t>Friday, May 10, 2024</a:t>
            </a:r>
          </a:p>
          <a:p>
            <a:r>
              <a:rPr lang="en-US" dirty="0"/>
              <a:t>12:00 pm</a:t>
            </a:r>
          </a:p>
          <a:p>
            <a:r>
              <a:rPr lang="en-US" dirty="0"/>
              <a:t>Exam cost $97</a:t>
            </a:r>
          </a:p>
          <a:p>
            <a:r>
              <a:rPr lang="en-US" dirty="0"/>
              <a:t>Exam Format: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54088" y="-30162"/>
            <a:ext cx="11002962" cy="1189038"/>
          </a:xfrm>
        </p:spPr>
        <p:txBody>
          <a:bodyPr/>
          <a:lstStyle/>
          <a:p>
            <a:r>
              <a:rPr lang="en-US" dirty="0"/>
              <a:t>AP Macroeconomics Exam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3486A-5B68-43C1-B4A7-02C54C62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639" y="779776"/>
            <a:ext cx="6911779" cy="1786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B8243-6EA8-45A1-836F-15291547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39" y="2669113"/>
            <a:ext cx="6911779" cy="41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01_Presentation_AS - v3" id="{3A684B10-5B56-4886-9F05-EFB40910CD2D}" vid="{C3D16356-61E8-4C6B-B615-121DD6EF54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77F67E-B81F-4BE1-87F0-7887BD46A7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15AB5-1526-45FF-BCA3-6622F01D9F6A}">
  <ds:schemaRefs>
    <ds:schemaRef ds:uri="6dc4bcd6-49db-4c07-9060-8acfc67cef9f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fb0879af-3eba-417a-a55a-ffe6dcd6ca77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5AAA69C-3151-4324-82C6-F1462C4D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413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Ap Macroeconomics</vt:lpstr>
      <vt:lpstr>About me</vt:lpstr>
      <vt:lpstr>Title</vt:lpstr>
      <vt:lpstr>Google Classroom</vt:lpstr>
      <vt:lpstr>AP Classroom</vt:lpstr>
      <vt:lpstr>What is AP?</vt:lpstr>
      <vt:lpstr>AP Credit and Policy</vt:lpstr>
      <vt:lpstr>Credit policy</vt:lpstr>
      <vt:lpstr>AP Macroeconomics Exam</vt:lpstr>
      <vt:lpstr>Resources for Exam Prep</vt:lpstr>
      <vt:lpstr>Thank you for reviewing the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2020-08-24T22:01:34Z</dcterms:created>
  <dcterms:modified xsi:type="dcterms:W3CDTF">2023-07-18T20:05:56Z</dcterms:modified>
</cp:coreProperties>
</file>