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94"/>
  </p:normalViewPr>
  <p:slideViewPr>
    <p:cSldViewPr snapToGrid="0" snapToObjects="1">
      <p:cViewPr varScale="1">
        <p:scale>
          <a:sx n="74" d="100"/>
          <a:sy n="74" d="100"/>
        </p:scale>
        <p:origin x="29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756FE-1802-A24E-8943-FCF5AE8B6FEB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3AEB2-560C-424C-AB72-47F34EA3B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6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pykstra.Nicole@cusd80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reno.Monique@cusd80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91" y="0"/>
            <a:ext cx="7762352" cy="100483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94614" y="937483"/>
            <a:ext cx="3562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bcHeadlines" panose="00000400000000000000" pitchFamily="2" charset="0"/>
              </a:rPr>
              <a:t>FIFTH GRADE NEWS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363" y="3657600"/>
            <a:ext cx="316850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/>
              <a:t>Reading: Captain Arsenio</a:t>
            </a:r>
          </a:p>
          <a:p>
            <a:endParaRPr lang="en-US" sz="1900" dirty="0"/>
          </a:p>
          <a:p>
            <a:r>
              <a:rPr lang="en-US" sz="1900" dirty="0"/>
              <a:t>Writing: Paragraph Writing</a:t>
            </a:r>
          </a:p>
          <a:p>
            <a:endParaRPr lang="en-US" sz="1900" dirty="0"/>
          </a:p>
          <a:p>
            <a:r>
              <a:rPr lang="en-US" sz="1900" dirty="0"/>
              <a:t>Spelling: Module 1 Week 4</a:t>
            </a:r>
          </a:p>
          <a:p>
            <a:endParaRPr lang="en-US" sz="1900" dirty="0"/>
          </a:p>
          <a:p>
            <a:r>
              <a:rPr lang="en-US" sz="1900" dirty="0"/>
              <a:t>Math: Unit 1 Test this week</a:t>
            </a:r>
          </a:p>
          <a:p>
            <a:endParaRPr lang="en-US" sz="1900" dirty="0"/>
          </a:p>
          <a:p>
            <a:r>
              <a:rPr lang="en-US" sz="1900" dirty="0"/>
              <a:t>Social Studies: American Revolution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02464" y="3722500"/>
            <a:ext cx="2465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August 19</a:t>
            </a:r>
            <a:r>
              <a:rPr lang="en-US" baseline="30000" dirty="0"/>
              <a:t>th</a:t>
            </a:r>
            <a:r>
              <a:rPr lang="en-US" dirty="0"/>
              <a:t>: Cash for Classroom Due</a:t>
            </a:r>
          </a:p>
          <a:p>
            <a:endParaRPr lang="en-US" dirty="0"/>
          </a:p>
          <a:p>
            <a:r>
              <a:rPr lang="en-US" dirty="0"/>
              <a:t>August 22</a:t>
            </a:r>
            <a:r>
              <a:rPr lang="en-US" baseline="30000" dirty="0"/>
              <a:t>nd</a:t>
            </a:r>
            <a:r>
              <a:rPr lang="en-US" dirty="0"/>
              <a:t>: Cheer Registration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99658" y="7930070"/>
            <a:ext cx="31685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Miss Spykstra</a:t>
            </a:r>
          </a:p>
          <a:p>
            <a:r>
              <a:rPr lang="en-US" sz="1500" dirty="0">
                <a:hlinkClick r:id="rId3"/>
              </a:rPr>
              <a:t>Spykstra.Nicole@cusd80.com</a:t>
            </a:r>
            <a:endParaRPr lang="en-US" sz="1500" dirty="0"/>
          </a:p>
          <a:p>
            <a:r>
              <a:rPr lang="en-US" sz="1500" dirty="0"/>
              <a:t>480-883-4052</a:t>
            </a:r>
          </a:p>
          <a:p>
            <a:endParaRPr lang="en-US" sz="1500" dirty="0"/>
          </a:p>
          <a:p>
            <a:r>
              <a:rPr lang="en-US" sz="1500" dirty="0" err="1"/>
              <a:t>Ms</a:t>
            </a:r>
            <a:r>
              <a:rPr lang="en-US" sz="1500" dirty="0"/>
              <a:t> Moreno</a:t>
            </a:r>
          </a:p>
          <a:p>
            <a:r>
              <a:rPr lang="en-US" sz="1500" dirty="0">
                <a:hlinkClick r:id="rId4"/>
              </a:rPr>
              <a:t>Moreno.Monique@cusd80.com</a:t>
            </a:r>
            <a:endParaRPr lang="en-US" sz="1500" dirty="0"/>
          </a:p>
          <a:p>
            <a:r>
              <a:rPr lang="en-US" sz="1500" dirty="0"/>
              <a:t>480-883-4053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39984" y="2326583"/>
            <a:ext cx="412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Week of: August 15</a:t>
            </a:r>
            <a:r>
              <a:rPr lang="en-US" sz="2400" baseline="30000" dirty="0"/>
              <a:t>th</a:t>
            </a:r>
            <a:r>
              <a:rPr lang="en-US" sz="2400" dirty="0"/>
              <a:t>, 2022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363" y="7930070"/>
            <a:ext cx="23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bcHeadlines" panose="00000400000000000000" pitchFamily="2" charset="0"/>
              </a:rPr>
              <a:t>YOU CAN DO HARD THINGS! </a:t>
            </a:r>
            <a:r>
              <a:rPr lang="en-US" sz="2400" dirty="0">
                <a:latin typeface="AbcHeadlines" panose="00000400000000000000" pitchFamily="2" charset="0"/>
                <a:sym typeface="Wingdings" panose="05000000000000000000" pitchFamily="2" charset="2"/>
              </a:rPr>
              <a:t></a:t>
            </a:r>
            <a:endParaRPr lang="en-US" sz="2400" dirty="0">
              <a:latin typeface="AbcHeadlines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337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AbcHeadlines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Drone</dc:creator>
  <cp:lastModifiedBy>Moreno, Monique</cp:lastModifiedBy>
  <cp:revision>2</cp:revision>
  <cp:lastPrinted>2022-08-15T14:49:50Z</cp:lastPrinted>
  <dcterms:created xsi:type="dcterms:W3CDTF">2021-05-05T20:09:55Z</dcterms:created>
  <dcterms:modified xsi:type="dcterms:W3CDTF">2022-08-16T17:31:10Z</dcterms:modified>
</cp:coreProperties>
</file>