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7" r:id="rId9"/>
    <p:sldId id="268" r:id="rId10"/>
    <p:sldId id="270" r:id="rId11"/>
    <p:sldId id="265" r:id="rId12"/>
    <p:sldId id="266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0" d="100"/>
          <a:sy n="90" d="100"/>
        </p:scale>
        <p:origin x="48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D4C844CD-7425-480D-9DDC-B7D3D09E1D1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A821147A-AD30-43D3-99D7-2B9636173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055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44CD-7425-480D-9DDC-B7D3D09E1D1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147A-AD30-43D3-99D7-2B9636173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3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44CD-7425-480D-9DDC-B7D3D09E1D1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147A-AD30-43D3-99D7-2B9636173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003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44CD-7425-480D-9DDC-B7D3D09E1D1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147A-AD30-43D3-99D7-2B9636173D29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8542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44CD-7425-480D-9DDC-B7D3D09E1D1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147A-AD30-43D3-99D7-2B9636173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91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44CD-7425-480D-9DDC-B7D3D09E1D1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147A-AD30-43D3-99D7-2B9636173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28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44CD-7425-480D-9DDC-B7D3D09E1D1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147A-AD30-43D3-99D7-2B9636173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67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44CD-7425-480D-9DDC-B7D3D09E1D1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147A-AD30-43D3-99D7-2B9636173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35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44CD-7425-480D-9DDC-B7D3D09E1D1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147A-AD30-43D3-99D7-2B9636173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74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44CD-7425-480D-9DDC-B7D3D09E1D1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147A-AD30-43D3-99D7-2B9636173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44CD-7425-480D-9DDC-B7D3D09E1D1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147A-AD30-43D3-99D7-2B9636173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458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44CD-7425-480D-9DDC-B7D3D09E1D1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147A-AD30-43D3-99D7-2B9636173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4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44CD-7425-480D-9DDC-B7D3D09E1D1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147A-AD30-43D3-99D7-2B9636173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877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44CD-7425-480D-9DDC-B7D3D09E1D1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147A-AD30-43D3-99D7-2B9636173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6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44CD-7425-480D-9DDC-B7D3D09E1D1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147A-AD30-43D3-99D7-2B9636173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291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44CD-7425-480D-9DDC-B7D3D09E1D1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147A-AD30-43D3-99D7-2B9636173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6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44CD-7425-480D-9DDC-B7D3D09E1D1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1147A-AD30-43D3-99D7-2B9636173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84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844CD-7425-480D-9DDC-B7D3D09E1D1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1147A-AD30-43D3-99D7-2B9636173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997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Scientific Foundations of Psychology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Unit1: Chapter 1</a:t>
            </a:r>
          </a:p>
          <a:p>
            <a:r>
              <a:rPr lang="en-US" dirty="0"/>
              <a:t>Warm-Ups</a:t>
            </a:r>
          </a:p>
        </p:txBody>
      </p:sp>
    </p:spTree>
    <p:extLst>
      <p:ext uri="{BB962C8B-B14F-4D97-AF65-F5344CB8AC3E}">
        <p14:creationId xmlns:p14="http://schemas.microsoft.com/office/powerpoint/2010/main" val="2275505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5B5FD-6B82-ED95-7006-8CD17E09F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M&amp;M Follow up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81B60-E52F-E3A6-AD5E-CB0FA1996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How did your group’s data compare to the class data? How </a:t>
            </a:r>
            <a:r>
              <a:rPr lang="en-US" sz="3200"/>
              <a:t>did your </a:t>
            </a:r>
            <a:r>
              <a:rPr lang="en-US" sz="3200" dirty="0"/>
              <a:t>group’s data and the class data compare to the manufacturer’s data?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was the purpose of this activity?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does this activity demonstrate about sampling for experiments?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271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658143"/>
            <a:ext cx="9905999" cy="354171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What is the difference between descriptive and inferential statistics?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Give three examples of types of descriptive statistics.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symbol is used for correlation coefficient?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kind of inferential statistics do we most often use in psychology?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is generally the limit for statistical significance in psychological research?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Submit today’s notes and this warm-up to Google Classroom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Pick up the statistics practice up front and complete</a:t>
            </a:r>
          </a:p>
        </p:txBody>
      </p:sp>
    </p:spTree>
    <p:extLst>
      <p:ext uri="{BB962C8B-B14F-4D97-AF65-F5344CB8AC3E}">
        <p14:creationId xmlns:p14="http://schemas.microsoft.com/office/powerpoint/2010/main" val="1142738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day!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682496"/>
            <a:ext cx="9905999" cy="491947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Put your phone and smart watch in the phone pocket (put your watch on my desk if you prefer)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Get out a separate sheet of paper (pretty please tear off any of the torn sides of </a:t>
            </a:r>
            <a:r>
              <a:rPr lang="en-US"/>
              <a:t>the paper)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Begin filling out your answer sheet- write your name, write your ID number, bubble in your ID number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Put your name and period on the separate sheet of paper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sooner you’re ready, the sooner we can start!</a:t>
            </a:r>
          </a:p>
          <a:p>
            <a:pPr marL="0" indent="0">
              <a:buNone/>
            </a:pPr>
            <a:r>
              <a:rPr lang="en-US" dirty="0"/>
              <a:t>You got this </a:t>
            </a:r>
            <a:r>
              <a:rPr lang="en-US" dirty="0">
                <a:sym typeface="Wingdings" panose="05000000000000000000" pitchFamily="2" charset="2"/>
              </a:rPr>
              <a:t>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416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E2F8-9012-4688-9066-C1A54E15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1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08880-71B9-4AE3-B8C0-4D9339F12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60698"/>
            <a:ext cx="9905999" cy="4540102"/>
          </a:xfrm>
        </p:spPr>
        <p:txBody>
          <a:bodyPr>
            <a:normAutofit/>
          </a:bodyPr>
          <a:lstStyle/>
          <a:p>
            <a:r>
              <a:rPr lang="en-US" dirty="0"/>
              <a:t>Fill your answers in fully and erase your answers completely</a:t>
            </a:r>
          </a:p>
          <a:p>
            <a:r>
              <a:rPr lang="en-US" dirty="0"/>
              <a:t>When you finish the multiple-choice section turn in the question packet and answer sheet to the front table. </a:t>
            </a:r>
          </a:p>
          <a:p>
            <a:r>
              <a:rPr lang="en-US" dirty="0"/>
              <a:t>Pick up the FRQ prompt from the front table</a:t>
            </a:r>
          </a:p>
          <a:p>
            <a:r>
              <a:rPr lang="en-US" dirty="0"/>
              <a:t>Answer the FRQ on the separate sheet of paper you prepared</a:t>
            </a:r>
          </a:p>
          <a:p>
            <a:r>
              <a:rPr lang="en-US" dirty="0"/>
              <a:t>When you are finished with the FRQ, turn in the prompt and your FRQ to the front table</a:t>
            </a:r>
          </a:p>
          <a:p>
            <a:r>
              <a:rPr lang="en-US" dirty="0"/>
              <a:t>Please stay quiet until everyone is done</a:t>
            </a:r>
          </a:p>
        </p:txBody>
      </p:sp>
    </p:spTree>
    <p:extLst>
      <p:ext uri="{BB962C8B-B14F-4D97-AF65-F5344CB8AC3E}">
        <p14:creationId xmlns:p14="http://schemas.microsoft.com/office/powerpoint/2010/main" val="656615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1, Section1A, pages 1-4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6864" y="1760389"/>
            <a:ext cx="10926541" cy="35417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Complete in your notebook to be turned in at the end of the week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is psychology?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/>
              <a:t>How </a:t>
            </a:r>
            <a:r>
              <a:rPr lang="en-US" sz="3200" dirty="0"/>
              <a:t>did philosophy have an effect on how and why we study psychology?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is the difference between psychology and psychiatry?</a:t>
            </a:r>
          </a:p>
        </p:txBody>
      </p:sp>
    </p:spTree>
    <p:extLst>
      <p:ext uri="{BB962C8B-B14F-4D97-AF65-F5344CB8AC3E}">
        <p14:creationId xmlns:p14="http://schemas.microsoft.com/office/powerpoint/2010/main" val="69905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186202"/>
            <a:ext cx="9905998" cy="1478570"/>
          </a:xfrm>
        </p:spPr>
        <p:txBody>
          <a:bodyPr/>
          <a:lstStyle/>
          <a:p>
            <a:r>
              <a:rPr lang="en-US" dirty="0"/>
              <a:t>Chapter 1B, pages 5-12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664772"/>
            <a:ext cx="9905999" cy="354171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List the different approaches to Psychology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Who is the father of psychology?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If you had to choose an approach to psychology, which would you choose? Why?  (something besides biopsychosocial)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/>
              <a:t>Identify </a:t>
            </a:r>
            <a:r>
              <a:rPr lang="en-US" sz="3200" dirty="0"/>
              <a:t>one major historical figure/psychologist and explain their contribution to psychology or their approach of psychology</a:t>
            </a:r>
          </a:p>
        </p:txBody>
      </p:sp>
    </p:spTree>
    <p:extLst>
      <p:ext uri="{BB962C8B-B14F-4D97-AF65-F5344CB8AC3E}">
        <p14:creationId xmlns:p14="http://schemas.microsoft.com/office/powerpoint/2010/main" val="1920908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1, Section 2, pages 13-19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7"/>
            <a:ext cx="10370007" cy="354171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is the difference between basic and applied research?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are the five main ethical guidelines as defined by APA?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are the basic guidelines of animal research?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When can a psychotherapist break the guideline of keeping all client information </a:t>
            </a:r>
            <a:r>
              <a:rPr lang="en-US" sz="2800"/>
              <a:t>private?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427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71950"/>
            <a:ext cx="9905998" cy="1478570"/>
          </a:xfrm>
        </p:spPr>
        <p:txBody>
          <a:bodyPr/>
          <a:lstStyle/>
          <a:p>
            <a:r>
              <a:rPr lang="en-US" dirty="0"/>
              <a:t>Friday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57803"/>
            <a:ext cx="9905999" cy="354171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Are you interested in a career/field that might involve psychology? If so, what career?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How can you apply psychology to everyday life? (Be specific.)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Turn in your warm-ups to the portal on Google Classroom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Don’t forget to turn in </a:t>
            </a:r>
            <a:r>
              <a:rPr lang="en-US" sz="3200"/>
              <a:t>this week’s </a:t>
            </a:r>
            <a:r>
              <a:rPr lang="en-US" sz="3200" dirty="0"/>
              <a:t>notes and vocab to Google Classroom by tonight as well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Finish the hairstyles activity with your group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87913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You will have 10 minutes to finish your experiment presentation, then we will begin presentations.</a:t>
            </a:r>
          </a:p>
          <a:p>
            <a:r>
              <a:rPr lang="en-US" sz="4000" dirty="0"/>
              <a:t>Make sure everyone knows what they’re presenting.</a:t>
            </a:r>
          </a:p>
        </p:txBody>
      </p:sp>
    </p:spTree>
    <p:extLst>
      <p:ext uri="{BB962C8B-B14F-4D97-AF65-F5344CB8AC3E}">
        <p14:creationId xmlns:p14="http://schemas.microsoft.com/office/powerpoint/2010/main" val="1027672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202327"/>
            <a:ext cx="9905998" cy="1478570"/>
          </a:xfrm>
        </p:spPr>
        <p:txBody>
          <a:bodyPr/>
          <a:lstStyle/>
          <a:p>
            <a:r>
              <a:rPr lang="en-US" dirty="0"/>
              <a:t>Chapter 1, Section 3A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941297"/>
            <a:ext cx="9905999" cy="354171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Name five types of psychological research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Pick one type of research except experiments and explain the advantages and disadvantages of using this type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do we know about the effectiveness of correlational research? What statement is important to remember? </a:t>
            </a:r>
          </a:p>
        </p:txBody>
      </p:sp>
    </p:spTree>
    <p:extLst>
      <p:ext uri="{BB962C8B-B14F-4D97-AF65-F5344CB8AC3E}">
        <p14:creationId xmlns:p14="http://schemas.microsoft.com/office/powerpoint/2010/main" val="2983060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21D4B-9893-4FDD-893D-EDC459568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1, section 3b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81207-6C08-43D7-ACA0-3CF6F0EC5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906764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is the biggest advantage of using experimental research?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is the difference between experimenter and participant bias?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is the difference between random sampling and random assignment?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can experiments show us that no other type of research can?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0258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3B6C1-0F6D-4296-A38D-2BC351796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M&amp;M Follow-Up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E4CCD-17B0-4EAB-8DD4-501608CFD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89995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How did your predictions change over the span of the experiment? Why?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was the purpose of this activity?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does this activity demonstrate about sampling for experiments?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Submit your warm-ups from this week and the activity data sheet to Google Classroom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864986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542</TotalTime>
  <Words>700</Words>
  <Application>Microsoft Office PowerPoint</Application>
  <PresentationFormat>Widescreen</PresentationFormat>
  <Paragraphs>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Tw Cen MT</vt:lpstr>
      <vt:lpstr>Circuit</vt:lpstr>
      <vt:lpstr>Scientific Foundations of Psychology </vt:lpstr>
      <vt:lpstr>Chapter 1, Section1A, pages 1-4 </vt:lpstr>
      <vt:lpstr>Chapter 1B, pages 5-12 </vt:lpstr>
      <vt:lpstr>Chapter 1, Section 2, pages 13-19 </vt:lpstr>
      <vt:lpstr>Friday</vt:lpstr>
      <vt:lpstr>Monday</vt:lpstr>
      <vt:lpstr>Chapter 1, Section 3A </vt:lpstr>
      <vt:lpstr>Chapter 1, section 3b</vt:lpstr>
      <vt:lpstr>M&amp;M Follow-Up</vt:lpstr>
      <vt:lpstr>M&amp;M Follow up </vt:lpstr>
      <vt:lpstr>Statistics</vt:lpstr>
      <vt:lpstr>Test day!</vt:lpstr>
      <vt:lpstr>Unit 1 Test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Reynolds, Allison</dc:creator>
  <cp:lastModifiedBy>Reynolds, Allison</cp:lastModifiedBy>
  <cp:revision>57</cp:revision>
  <dcterms:created xsi:type="dcterms:W3CDTF">2019-07-29T16:15:45Z</dcterms:created>
  <dcterms:modified xsi:type="dcterms:W3CDTF">2022-08-05T14:51:16Z</dcterms:modified>
</cp:coreProperties>
</file>