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-cigarettes.surgeongeneral.gov/getthefac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-cigarettes.surgeongeneral.gov/documents/2016_SGR_Fact_Sheet_508.pdf" TargetMode="External"/><Relationship Id="rId2" Type="http://schemas.openxmlformats.org/officeDocument/2006/relationships/hyperlink" Target="https://www.cdc.gov/tobacco/basic_information/e-cigarettes/Quick-Facts-on-the-Risks-of-E-cigarettes-for-Kids-Teens-and-Young-Adul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lf.org.uk/support-for-you/pulmonary-fibrosis/hypersensitivity-pneumoniti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azleg.state.az.us/FormatDocument.asp?inDoc=/ars/36/00798-03.htm&amp;Title=36&amp;DocType=ARS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-cigarettes.surgeongeneral.gov/getthefacts.html" TargetMode="External"/><Relationship Id="rId2" Type="http://schemas.openxmlformats.org/officeDocument/2006/relationships/hyperlink" Target="https://drugfree.org/parent-blog/the-teen-vaping-trend-what-parents-need-to-know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dc.gov/" TargetMode="External"/><Relationship Id="rId4" Type="http://schemas.openxmlformats.org/officeDocument/2006/relationships/hyperlink" Target="https://www.cdc.gov/tobacco/basic_information/e-cigarettes/Quick-Facts-on-the-Risks-of-E-cigarettes-for-Kids-Teens-and-Young-Adult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2FEE-7C86-4706-84E4-0E0B187AF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603904"/>
            <a:ext cx="9448800" cy="1825096"/>
          </a:xfrm>
        </p:spPr>
        <p:txBody>
          <a:bodyPr/>
          <a:lstStyle/>
          <a:p>
            <a:pPr algn="ctr"/>
            <a:r>
              <a:rPr lang="en-US" dirty="0"/>
              <a:t>The 411 on vaping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485E0-0735-4B9F-AFEE-9F42EC47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0581"/>
            <a:ext cx="9448800" cy="685800"/>
          </a:xfrm>
        </p:spPr>
        <p:txBody>
          <a:bodyPr/>
          <a:lstStyle/>
          <a:p>
            <a:pPr algn="ctr"/>
            <a:r>
              <a:rPr lang="en-US" dirty="0"/>
              <a:t>Quick review of Vaping; Facts, Laws and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241BA-963C-4CB9-BBBD-EE4D1C74C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117690"/>
            <a:ext cx="4014470" cy="2341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6AACC9-F012-4FA0-990A-DF4022697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3713481"/>
            <a:ext cx="8097519" cy="32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F8A9-F340-4A1F-B1B1-6CD56CE0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Let’s See what you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EA814-91A8-4F26-844C-578E6B2ED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https://e-cigarettes.surgeongeneral.gov/getthefacts.html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8000" dirty="0"/>
              <a:t>Know the risks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7EBE5-9C53-472E-8E77-72040D81B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037840"/>
            <a:ext cx="3992880" cy="3358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473AA2-AA87-439D-960C-200527162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4201542"/>
            <a:ext cx="66675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8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35A5-68E0-4ED0-9A5B-1B9CE5D6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0" y="-89067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u="sng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20D8-2E1D-4C94-8EAF-D058EEC6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134" y="1248914"/>
            <a:ext cx="6614160" cy="518236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E-cigarettes are electronic devices that heat a liquid and produce an aerosol, or mix of small particles in the air.</a:t>
            </a:r>
          </a:p>
          <a:p>
            <a:r>
              <a:rPr lang="en-US" sz="2800" dirty="0"/>
              <a:t>E-cigarettes come in many shapes and sizes. Most have a battery, a heating element, and a place to hold a liquid.</a:t>
            </a:r>
          </a:p>
          <a:p>
            <a:r>
              <a:rPr lang="en-US" sz="1050" dirty="0">
                <a:hlinkClick r:id="rId2"/>
              </a:rPr>
              <a:t>https://www.cdc.gov/tobacco/basic_information/e-cigarettes/Quick-Facts-on-the-Risks-of-E-cigarettes-for-Kids-Teens-and-Young-Adults.html</a:t>
            </a:r>
            <a:r>
              <a:rPr lang="en-US" sz="1050" dirty="0"/>
              <a:t> </a:t>
            </a:r>
          </a:p>
          <a:p>
            <a:r>
              <a:rPr lang="en-US" sz="3000" dirty="0"/>
              <a:t>These devices typically deliver nicotine, flavorings, and other additives to users via an inhaled aerosol. </a:t>
            </a:r>
          </a:p>
          <a:p>
            <a:r>
              <a:rPr lang="en-US" sz="1100" dirty="0">
                <a:hlinkClick r:id="rId3"/>
              </a:rPr>
              <a:t>https://e-cigarettes.surgeongeneral.gov/documents/2016_SGR_Fact_Sheet_508.pdf</a:t>
            </a:r>
            <a:r>
              <a:rPr lang="en-US" sz="11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96B07-E544-4680-83E2-8D4CE4353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94" y="426720"/>
            <a:ext cx="5527040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8746-A0C2-4CFF-9509-F32AA41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68" y="106052"/>
            <a:ext cx="11298810" cy="129302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The use of products containing nicotine poses dangers to youth, pregnant women, and fetuses. The use of products containing nicotine in any form among youth, including in e-cigarettes, is unsafe.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C2AD8-43A7-42F9-96CC-B57232439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99080"/>
            <a:ext cx="5802984" cy="5352868"/>
          </a:xfrm>
        </p:spPr>
        <p:txBody>
          <a:bodyPr>
            <a:noAutofit/>
          </a:bodyPr>
          <a:lstStyle/>
          <a:p>
            <a:r>
              <a:rPr lang="en-US" dirty="0"/>
              <a:t>Many e-cigarettes contain nicotine, which is highly addictive. </a:t>
            </a:r>
          </a:p>
          <a:p>
            <a:r>
              <a:rPr lang="en-US" dirty="0"/>
              <a:t> The brain is the last organ in the human body to develop fully. Brain development continues until the early to mid-20s. Nicotine exposure during periods of significant brain development, such as adolescence, can disrupt the growth of brain circuits that control attention, learning, and susceptibility to addiction.  </a:t>
            </a:r>
          </a:p>
          <a:p>
            <a:r>
              <a:rPr lang="en-US" dirty="0"/>
              <a:t>The effects of nicotine exposure during youth and young adulthood can be long-lasting and can include lower impulse control and mood disorders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40C9F-9950-4A6B-AB4D-6AAAB0FD2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655" y="1399080"/>
            <a:ext cx="6457361" cy="5019773"/>
          </a:xfrm>
        </p:spPr>
        <p:txBody>
          <a:bodyPr>
            <a:noAutofit/>
          </a:bodyPr>
          <a:lstStyle/>
          <a:p>
            <a:r>
              <a:rPr lang="en-US" sz="2300" dirty="0"/>
              <a:t> The nicotine in e-cigarettes and other tobacco products can prime young brains for addiction to other drugs, such as cocaine and methamphetamine. </a:t>
            </a:r>
          </a:p>
          <a:p>
            <a:r>
              <a:rPr lang="en-US" sz="2300" dirty="0"/>
              <a:t> Nicotine can cross the placenta and affect fetal and postnatal development. Nicotine exposure during pregnancy can result in multiple adverse consequences, including sudden infant death syndrome (SIDS). </a:t>
            </a:r>
          </a:p>
          <a:p>
            <a:r>
              <a:rPr lang="en-US" sz="2300" dirty="0"/>
              <a:t> Ingestion of e-cigarette liquids containing nicotine can cause acute toxicity and possible death if the contents of refill cartridges or bottles containing nicotine are consumed.</a:t>
            </a:r>
          </a:p>
          <a:p>
            <a:r>
              <a:rPr lang="en-US" sz="800" dirty="0"/>
              <a:t>https://e-cigarettes.surgeongeneral.gov/documents/2016_SGR_Fact_Sheet_508.pdf</a:t>
            </a:r>
          </a:p>
        </p:txBody>
      </p:sp>
    </p:spTree>
    <p:extLst>
      <p:ext uri="{BB962C8B-B14F-4D97-AF65-F5344CB8AC3E}">
        <p14:creationId xmlns:p14="http://schemas.microsoft.com/office/powerpoint/2010/main" val="38975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0750-89DA-4CBD-AB70-024CBF23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142204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Lung Disease connected to vaping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97FB-99CB-4CFA-836B-97AF5FD87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194558"/>
            <a:ext cx="6019800" cy="5290323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Popcorn Lung Concerns For E-Cigarette Users</a:t>
            </a:r>
          </a:p>
          <a:p>
            <a:r>
              <a:rPr lang="en-US" dirty="0" err="1"/>
              <a:t>wWhen</a:t>
            </a:r>
            <a:r>
              <a:rPr lang="en-US" dirty="0"/>
              <a:t> a group of workers in a southwest Missouri popcorn factory were diagnosed with a rare respiratory condition that eventually became known as “popcorn lung.”</a:t>
            </a:r>
          </a:p>
          <a:p>
            <a:r>
              <a:rPr lang="en-US" dirty="0"/>
              <a:t>The condition was later said to be the result of the workers inhaling an artificial butter flavoring called diacetyl.</a:t>
            </a:r>
            <a:br>
              <a:rPr lang="en-US" dirty="0"/>
            </a:br>
            <a:r>
              <a:rPr lang="en-US" dirty="0"/>
              <a:t>Fast forward to today, and diacetyl is back in the spotlight.  But this time its being found, in e-cigarettes. </a:t>
            </a:r>
          </a:p>
          <a:p>
            <a:r>
              <a:rPr lang="en-US" dirty="0"/>
              <a:t>A chemical called diacetyl, traditionally used as artificial butter flavoring can now be found in many e-cigarette juice flavors.</a:t>
            </a:r>
          </a:p>
          <a:p>
            <a:r>
              <a:rPr lang="en-US" dirty="0"/>
              <a:t>“What the diacetyl will do, it causes your airways to swell and become irritated. And that is a disease process that is irreversible.”</a:t>
            </a:r>
          </a:p>
          <a:p>
            <a:r>
              <a:rPr lang="en-US" sz="1200" dirty="0"/>
              <a:t>http://www.vapor-news.com/2016/04/18/popcorn-lung-concerns-e-cigarette-users/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D7F51-1074-409F-9CF3-210D3AFCF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514216"/>
            <a:ext cx="5956427" cy="4663441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Wet Lung Syndrome</a:t>
            </a:r>
          </a:p>
          <a:p>
            <a:r>
              <a:rPr lang="en-US" dirty="0"/>
              <a:t>Wet lung </a:t>
            </a:r>
            <a:r>
              <a:rPr lang="en-US" dirty="0">
                <a:hlinkClick r:id="rId2"/>
              </a:rPr>
              <a:t>occurs </a:t>
            </a:r>
            <a:r>
              <a:rPr lang="en-US" dirty="0"/>
              <a:t>when matter breathed into the lungs triggers an immune response called hypersensitivity. This results in the lung tissue becoming inflamed, known as pneumonitis.</a:t>
            </a:r>
          </a:p>
          <a:p>
            <a:r>
              <a:rPr lang="en-US" dirty="0"/>
              <a:t>In acute wet lung, symptoms can include coughing, shortness of breath, as well as a fever and joint pain which can come on suddenly. The chronic form can take many years to develop, prompting symptoms like a cough and breathlessness caused by scarring of the lungs. </a:t>
            </a:r>
          </a:p>
          <a:p>
            <a:r>
              <a:rPr lang="en-US" dirty="0"/>
              <a:t>teenager was hospitalized with a condition known as “wet-lung” after vaping for three weeks, in a case which calls into question whether the habit is as healthy as widely thought. </a:t>
            </a:r>
          </a:p>
          <a:p>
            <a:r>
              <a:rPr lang="en-US" sz="1200" dirty="0"/>
              <a:t>https://www.newsweek.com/what-wet-lung-teenager-suffers-respiratory-failure-after-vaping-3-weeks-930875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B8514-12C9-42A8-AACA-D233D1DC7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73" y="788717"/>
            <a:ext cx="4838827" cy="1293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6AEBBF-3C89-4164-975A-831E059BE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00" y="702948"/>
            <a:ext cx="4838827" cy="16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0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81D8-4923-40FD-B2C4-B4061C0A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the Laws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0294E-0F82-42B5-932A-64ECEF720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242" y="4038597"/>
            <a:ext cx="3451582" cy="682765"/>
          </a:xfrm>
        </p:spPr>
        <p:txBody>
          <a:bodyPr/>
          <a:lstStyle/>
          <a:p>
            <a:r>
              <a:rPr lang="en-US" sz="2000" u="sng" dirty="0"/>
              <a:t>Is it legal to vape under 18 with no nicotine?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9067BFF-FADC-4D31-A428-68E04716C97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20687" b="20687"/>
          <a:stretch>
            <a:fillRect/>
          </a:stretch>
        </p:blipFill>
        <p:spPr>
          <a:xfrm>
            <a:off x="465853" y="2392838"/>
            <a:ext cx="3676293" cy="14374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7BCCC-6C26-4148-AF73-CA479FEC4D8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0" y="4721362"/>
            <a:ext cx="3969444" cy="2695960"/>
          </a:xfrm>
        </p:spPr>
        <p:txBody>
          <a:bodyPr>
            <a:normAutofit/>
          </a:bodyPr>
          <a:lstStyle/>
          <a:p>
            <a:r>
              <a:rPr lang="en-US" sz="1600" dirty="0"/>
              <a:t>Because e-cigarettes contain </a:t>
            </a:r>
            <a:r>
              <a:rPr lang="en-US" sz="1600" b="1" dirty="0"/>
              <a:t>nicotine</a:t>
            </a:r>
            <a:r>
              <a:rPr lang="en-US" sz="1600" dirty="0"/>
              <a:t>, they are covered by both state statues 134.66 and 254.92. Specifically, it is </a:t>
            </a:r>
            <a:r>
              <a:rPr lang="en-US" sz="1600" b="1" dirty="0"/>
              <a:t>illegal</a:t>
            </a:r>
            <a:r>
              <a:rPr lang="en-US" sz="1600" dirty="0"/>
              <a:t> for retailers to sell e-cigarettes with </a:t>
            </a:r>
            <a:r>
              <a:rPr lang="en-US" sz="1600" b="1" dirty="0"/>
              <a:t>nicotine</a:t>
            </a:r>
            <a:r>
              <a:rPr lang="en-US" sz="1600" dirty="0"/>
              <a:t> to anyone </a:t>
            </a:r>
            <a:r>
              <a:rPr lang="en-US" sz="1600" b="1" dirty="0"/>
              <a:t>under</a:t>
            </a:r>
            <a:r>
              <a:rPr lang="en-US" sz="1600" dirty="0"/>
              <a:t> the age of </a:t>
            </a:r>
            <a:r>
              <a:rPr lang="en-US" sz="1600" b="1" dirty="0"/>
              <a:t>18</a:t>
            </a:r>
            <a:r>
              <a:rPr lang="en-US" sz="1600" dirty="0"/>
              <a:t> years old. It is also </a:t>
            </a:r>
            <a:r>
              <a:rPr lang="en-US" sz="1600" b="1" dirty="0"/>
              <a:t>illegal</a:t>
            </a:r>
            <a:r>
              <a:rPr lang="en-US" sz="1600" dirty="0"/>
              <a:t> for anyone </a:t>
            </a:r>
            <a:r>
              <a:rPr lang="en-US" sz="1600" b="1" dirty="0"/>
              <a:t>under</a:t>
            </a:r>
            <a:r>
              <a:rPr lang="en-US" sz="1600" dirty="0"/>
              <a:t> the age of</a:t>
            </a:r>
            <a:r>
              <a:rPr lang="en-US" sz="1600" b="1" dirty="0"/>
              <a:t>18</a:t>
            </a:r>
            <a:r>
              <a:rPr lang="en-US" sz="1600" dirty="0"/>
              <a:t> to purchase or possess e-cigarettes with </a:t>
            </a:r>
            <a:r>
              <a:rPr lang="en-US" sz="1600" b="1" dirty="0"/>
              <a:t>nicotine</a:t>
            </a:r>
            <a:r>
              <a:rPr lang="en-US" sz="1600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E79DD4-ACD8-496E-A07D-CD169C5A5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4264" y="4038598"/>
            <a:ext cx="3448935" cy="682765"/>
          </a:xfrm>
        </p:spPr>
        <p:txBody>
          <a:bodyPr/>
          <a:lstStyle/>
          <a:p>
            <a:r>
              <a:rPr lang="en-US" sz="2000" u="sng" dirty="0"/>
              <a:t>Is it illegal to have a vape under 18 in Arizona?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1B0B4AA-ADD2-45F8-870E-820CA85740D9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0758" b="1075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169792-A853-4C51-B4DA-E60E26956AAD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968186" y="4800601"/>
            <a:ext cx="4081545" cy="1894682"/>
          </a:xfrm>
        </p:spPr>
        <p:txBody>
          <a:bodyPr>
            <a:noAutofit/>
          </a:bodyPr>
          <a:lstStyle/>
          <a:p>
            <a:r>
              <a:rPr lang="en-US" sz="1600" dirty="0"/>
              <a:t>The FDA rules ban the sale of e-cigarettes and other tobacco products such as premium cigars, hookahs and pipe tobacco to people </a:t>
            </a:r>
            <a:r>
              <a:rPr lang="en-US" sz="1600" b="1" dirty="0"/>
              <a:t>under</a:t>
            </a:r>
            <a:r>
              <a:rPr lang="en-US" sz="1600" dirty="0"/>
              <a:t> the age of </a:t>
            </a:r>
            <a:r>
              <a:rPr lang="en-US" sz="1600" b="1" dirty="0"/>
              <a:t>18</a:t>
            </a:r>
            <a:r>
              <a:rPr lang="en-US" sz="1600" dirty="0"/>
              <a:t>, which must be verified by photo ID. Last July, </a:t>
            </a:r>
            <a:r>
              <a:rPr lang="en-US" sz="1600" b="1" dirty="0"/>
              <a:t>Arizona</a:t>
            </a:r>
            <a:r>
              <a:rPr lang="en-US" sz="1600" dirty="0"/>
              <a:t> enacted a law prohibiting minors from buying or possessing electronic </a:t>
            </a:r>
            <a:r>
              <a:rPr lang="en-US" sz="1600" b="1" dirty="0"/>
              <a:t>vaping</a:t>
            </a:r>
            <a:r>
              <a:rPr lang="en-US" sz="1600" dirty="0"/>
              <a:t> devices delivering nicotine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B60342-2165-48C3-AFF5-0EEC086FC0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9731" y="4038598"/>
            <a:ext cx="3762055" cy="68276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000" u="sng" dirty="0"/>
              <a:t>How far do you have to be from a school to smoke?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2F944C6-D10F-40FF-B840-A63A351CA358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23714" b="2371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EB727C-514A-4588-A3E1-33DD4A8591EE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049731" y="4754302"/>
            <a:ext cx="3969444" cy="2133604"/>
          </a:xfrm>
        </p:spPr>
        <p:txBody>
          <a:bodyPr>
            <a:normAutofit/>
          </a:bodyPr>
          <a:lstStyle/>
          <a:p>
            <a:r>
              <a:rPr lang="en-US" sz="1600" dirty="0"/>
              <a:t>It is also against the law to smoke within </a:t>
            </a:r>
            <a:r>
              <a:rPr lang="en-US" sz="1600" b="1" dirty="0"/>
              <a:t>20 feet</a:t>
            </a:r>
            <a:r>
              <a:rPr lang="en-US" sz="1600" dirty="0"/>
              <a:t> of a public building and in a moving vehicle with a minor (18 years or younger) in the car. </a:t>
            </a:r>
            <a:r>
              <a:rPr lang="en-US" dirty="0"/>
              <a:t>Using or possessing tobacco products on school grounds (buildings, parking lots, fields, and vehicles) or at off campus school sponsored events is a petty offense for adults and a delinquent act for minors.  (</a:t>
            </a:r>
            <a:r>
              <a:rPr lang="en-US" u="sng" dirty="0">
                <a:hlinkClick r:id="rId5"/>
              </a:rPr>
              <a:t>ARS 36-798.03</a:t>
            </a:r>
            <a:r>
              <a:rPr lang="en-US" dirty="0"/>
              <a:t>). </a:t>
            </a:r>
            <a:endParaRPr lang="en-US" sz="1600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7C9343B-BB74-4770-A6FC-EABB5224F9F2}"/>
              </a:ext>
            </a:extLst>
          </p:cNvPr>
          <p:cNvSpPr txBox="1">
            <a:spLocks/>
          </p:cNvSpPr>
          <p:nvPr/>
        </p:nvSpPr>
        <p:spPr>
          <a:xfrm>
            <a:off x="694267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31960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4F3684-4F40-41DC-B612-3A7BB7DBFE12}"/>
              </a:ext>
            </a:extLst>
          </p:cNvPr>
          <p:cNvSpPr/>
          <p:nvPr/>
        </p:nvSpPr>
        <p:spPr>
          <a:xfrm>
            <a:off x="1058943" y="867368"/>
            <a:ext cx="1042290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Smoking and Possessing Tobacco Products </a:t>
            </a:r>
          </a:p>
          <a:p>
            <a:endParaRPr lang="en-US" dirty="0"/>
          </a:p>
          <a:p>
            <a:r>
              <a:rPr lang="en-US" dirty="0"/>
              <a:t>Any person who knowingly sells or gives tobacco products to minors is guilty of a petty offense.  Any minor who has tobacco in his or her possession is guilty of an incorrigible act.  (ARS 13-3622). </a:t>
            </a:r>
          </a:p>
          <a:p>
            <a:endParaRPr lang="en-US" dirty="0"/>
          </a:p>
          <a:p>
            <a:r>
              <a:rPr lang="en-US" dirty="0"/>
              <a:t>Tobacco products are defined as cigars, cigarettes, or cigarette papers, and smoking or chewing tobacco. (ARS 13-3622) So if you are under the age of 18 you should not have any of these items. If you do, you are guilty of an incorrigible act.</a:t>
            </a:r>
          </a:p>
          <a:p>
            <a:endParaRPr lang="en-US" dirty="0"/>
          </a:p>
          <a:p>
            <a:r>
              <a:rPr lang="en-US" dirty="0"/>
              <a:t>In addition to this, smoking tobacco in locations such as elevators, busses, libraries, museums, and health care institutions is considered a public nuisance and dangerous to public health.  An adult guilty of such acts would be charged with a petty offense, while a minor would be charged with a delinquent act.  (ARS 36-601.01)</a:t>
            </a:r>
          </a:p>
        </p:txBody>
      </p:sp>
    </p:spTree>
    <p:extLst>
      <p:ext uri="{BB962C8B-B14F-4D97-AF65-F5344CB8AC3E}">
        <p14:creationId xmlns:p14="http://schemas.microsoft.com/office/powerpoint/2010/main" val="22994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571E-4723-49C1-8D4E-E7BAFF45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820743"/>
          </a:xfrm>
        </p:spPr>
        <p:txBody>
          <a:bodyPr/>
          <a:lstStyle/>
          <a:p>
            <a:r>
              <a:rPr lang="en-US" b="1" u="sng" dirty="0"/>
              <a:t>Resources.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610CE-FFAA-4D6A-B169-EAE43D618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67" y="1715679"/>
            <a:ext cx="10490200" cy="4534292"/>
          </a:xfrm>
        </p:spPr>
        <p:txBody>
          <a:bodyPr>
            <a:normAutofit/>
          </a:bodyPr>
          <a:lstStyle/>
          <a:p>
            <a:r>
              <a:rPr lang="en-US" dirty="0"/>
              <a:t>Parents for Drug Free Kids </a:t>
            </a:r>
          </a:p>
          <a:p>
            <a:r>
              <a:rPr lang="en-US" u="sng" dirty="0">
                <a:hlinkClick r:id="rId2"/>
              </a:rPr>
              <a:t>https://drugfree.org/parent-blog/the-teen-vaping-trend-what-parents-need-to-know/</a:t>
            </a:r>
            <a:endParaRPr lang="en-US" u="sng" dirty="0"/>
          </a:p>
          <a:p>
            <a:r>
              <a:rPr lang="en-US" dirty="0"/>
              <a:t>Office of the U.S Surgeon General and the U.S. Centers for Disease Control and Prevention</a:t>
            </a:r>
          </a:p>
          <a:p>
            <a:r>
              <a:rPr lang="en-US" u="sng" dirty="0">
                <a:hlinkClick r:id="rId3"/>
              </a:rPr>
              <a:t>https://e-cigarettes.surgeongeneral.gov/getthefacts.html</a:t>
            </a:r>
            <a:endParaRPr lang="en-US" u="sng" dirty="0"/>
          </a:p>
          <a:p>
            <a:r>
              <a:rPr lang="en-US" dirty="0"/>
              <a:t>Centers for Disease Control and Prevention. </a:t>
            </a:r>
          </a:p>
          <a:p>
            <a:r>
              <a:rPr lang="en-US" u="sng" dirty="0">
                <a:hlinkClick r:id="rId4"/>
              </a:rPr>
              <a:t>https://www.cdc.gov/tobacco/basic_information/e-cigarettes/Quick-Facts-on-the-Risks-of-E-cigarettes-for-Kids-Teens-and-Young-Adults.html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Centers for Disease Control and Prevention. CDC twenty four seven. Saving Lives, Protecting People">
            <a:hlinkClick r:id="rId5" tooltip="Centers for Disease Control and Prevention. CDC twenty four seven. Saving Lives, Protecting People"/>
            <a:extLst>
              <a:ext uri="{FF2B5EF4-FFF2-40B4-BE49-F238E27FC236}">
                <a16:creationId xmlns:a16="http://schemas.microsoft.com/office/drawing/2014/main" id="{F9A96AFD-CBF2-4F6F-B715-08DCA56388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425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138</TotalTime>
  <Words>1030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The 411 on vaping</vt:lpstr>
      <vt:lpstr>Let’s See what you know</vt:lpstr>
      <vt:lpstr>What is it?</vt:lpstr>
      <vt:lpstr>The use of products containing nicotine poses dangers to youth, pregnant women, and fetuses. The use of products containing nicotine in any form among youth, including in e-cigarettes, is unsafe. </vt:lpstr>
      <vt:lpstr>Lung Disease connected to vaping</vt:lpstr>
      <vt:lpstr>Know the Laws</vt:lpstr>
      <vt:lpstr>PowerPoint Presentation</vt:lpstr>
      <vt:lpstr>Resources.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411 on vaping</dc:title>
  <dc:creator>Anne Smith</dc:creator>
  <cp:lastModifiedBy>Kelly, Mallorie</cp:lastModifiedBy>
  <cp:revision>14</cp:revision>
  <dcterms:created xsi:type="dcterms:W3CDTF">2018-09-21T03:51:33Z</dcterms:created>
  <dcterms:modified xsi:type="dcterms:W3CDTF">2021-04-12T21:30:59Z</dcterms:modified>
</cp:coreProperties>
</file>