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74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69" r:id="rId17"/>
    <p:sldId id="273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825" autoAdjust="0"/>
  </p:normalViewPr>
  <p:slideViewPr>
    <p:cSldViewPr snapToGrid="0">
      <p:cViewPr varScale="1">
        <p:scale>
          <a:sx n="135" d="100"/>
          <a:sy n="135" d="100"/>
        </p:scale>
        <p:origin x="12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, Juhee" userId="2d0fb072-74f6-48a0-a923-c8d7ffea24f3" providerId="ADAL" clId="{71CC5FCB-B4F7-4154-AE0F-3A29A4EADCB4}"/>
    <pc:docChg chg="modSld">
      <pc:chgData name="Park, Juhee" userId="2d0fb072-74f6-48a0-a923-c8d7ffea24f3" providerId="ADAL" clId="{71CC5FCB-B4F7-4154-AE0F-3A29A4EADCB4}" dt="2024-05-20T22:01:30.237" v="0" actId="20577"/>
      <pc:docMkLst>
        <pc:docMk/>
      </pc:docMkLst>
      <pc:sldChg chg="modSp mod">
        <pc:chgData name="Park, Juhee" userId="2d0fb072-74f6-48a0-a923-c8d7ffea24f3" providerId="ADAL" clId="{71CC5FCB-B4F7-4154-AE0F-3A29A4EADCB4}" dt="2024-05-20T22:01:30.237" v="0" actId="20577"/>
        <pc:sldMkLst>
          <pc:docMk/>
          <pc:sldMk cId="1447197446" sldId="273"/>
        </pc:sldMkLst>
        <pc:spChg chg="mod">
          <ac:chgData name="Park, Juhee" userId="2d0fb072-74f6-48a0-a923-c8d7ffea24f3" providerId="ADAL" clId="{71CC5FCB-B4F7-4154-AE0F-3A29A4EADCB4}" dt="2024-05-20T22:01:30.237" v="0" actId="20577"/>
          <ac:spMkLst>
            <pc:docMk/>
            <pc:sldMk cId="1447197446" sldId="273"/>
            <ac:spMk id="3" creationId="{EFFEB5EC-DDFF-5B54-1B72-EAC4DEEF86EE}"/>
          </ac:spMkLst>
        </pc:spChg>
      </pc:sldChg>
    </pc:docChg>
  </pc:docChgLst>
  <pc:docChgLst>
    <pc:chgData name="Park, Juhee" userId="2d0fb072-74f6-48a0-a923-c8d7ffea24f3" providerId="ADAL" clId="{92D3E960-9646-4F02-84FF-6A7B6F849948}"/>
    <pc:docChg chg="undo custSel addSld delSld modSld">
      <pc:chgData name="Park, Juhee" userId="2d0fb072-74f6-48a0-a923-c8d7ffea24f3" providerId="ADAL" clId="{92D3E960-9646-4F02-84FF-6A7B6F849948}" dt="2024-04-18T18:51:14.424" v="567" actId="26606"/>
      <pc:docMkLst>
        <pc:docMk/>
      </pc:docMkLst>
      <pc:sldChg chg="del">
        <pc:chgData name="Park, Juhee" userId="2d0fb072-74f6-48a0-a923-c8d7ffea24f3" providerId="ADAL" clId="{92D3E960-9646-4F02-84FF-6A7B6F849948}" dt="2024-04-18T18:50:26.974" v="556" actId="47"/>
        <pc:sldMkLst>
          <pc:docMk/>
          <pc:sldMk cId="2999149266" sldId="256"/>
        </pc:sldMkLst>
      </pc:sldChg>
      <pc:sldChg chg="addSp delSp modSp mod">
        <pc:chgData name="Park, Juhee" userId="2d0fb072-74f6-48a0-a923-c8d7ffea24f3" providerId="ADAL" clId="{92D3E960-9646-4F02-84FF-6A7B6F849948}" dt="2024-04-18T18:43:02.535" v="53" actId="1076"/>
        <pc:sldMkLst>
          <pc:docMk/>
          <pc:sldMk cId="155477136" sldId="269"/>
        </pc:sldMkLst>
        <pc:spChg chg="mod">
          <ac:chgData name="Park, Juhee" userId="2d0fb072-74f6-48a0-a923-c8d7ffea24f3" providerId="ADAL" clId="{92D3E960-9646-4F02-84FF-6A7B6F849948}" dt="2024-04-18T18:42:58.950" v="52" actId="403"/>
          <ac:spMkLst>
            <pc:docMk/>
            <pc:sldMk cId="155477136" sldId="269"/>
            <ac:spMk id="7" creationId="{F705F043-DD5B-F184-A462-AAB7310CD681}"/>
          </ac:spMkLst>
        </pc:spChg>
        <pc:spChg chg="mod">
          <ac:chgData name="Park, Juhee" userId="2d0fb072-74f6-48a0-a923-c8d7ffea24f3" providerId="ADAL" clId="{92D3E960-9646-4F02-84FF-6A7B6F849948}" dt="2024-04-18T18:43:02.535" v="53" actId="1076"/>
          <ac:spMkLst>
            <pc:docMk/>
            <pc:sldMk cId="155477136" sldId="269"/>
            <ac:spMk id="10" creationId="{4219E7A6-8130-D368-6AF5-9C355C04B19C}"/>
          </ac:spMkLst>
        </pc:spChg>
        <pc:spChg chg="mod">
          <ac:chgData name="Park, Juhee" userId="2d0fb072-74f6-48a0-a923-c8d7ffea24f3" providerId="ADAL" clId="{92D3E960-9646-4F02-84FF-6A7B6F849948}" dt="2024-04-18T18:42:10.515" v="7" actId="1076"/>
          <ac:spMkLst>
            <pc:docMk/>
            <pc:sldMk cId="155477136" sldId="269"/>
            <ac:spMk id="13" creationId="{DE074550-93CA-9D67-C074-ED3B263C31E6}"/>
          </ac:spMkLst>
        </pc:spChg>
        <pc:spChg chg="del">
          <ac:chgData name="Park, Juhee" userId="2d0fb072-74f6-48a0-a923-c8d7ffea24f3" providerId="ADAL" clId="{92D3E960-9646-4F02-84FF-6A7B6F849948}" dt="2024-04-18T18:42:03.369" v="4" actId="478"/>
          <ac:spMkLst>
            <pc:docMk/>
            <pc:sldMk cId="155477136" sldId="269"/>
            <ac:spMk id="14" creationId="{BCD6CCAD-5598-FCA0-35C2-CDF209967B7A}"/>
          </ac:spMkLst>
        </pc:spChg>
        <pc:spChg chg="mod">
          <ac:chgData name="Park, Juhee" userId="2d0fb072-74f6-48a0-a923-c8d7ffea24f3" providerId="ADAL" clId="{92D3E960-9646-4F02-84FF-6A7B6F849948}" dt="2024-04-18T18:42:38.083" v="31" actId="20577"/>
          <ac:spMkLst>
            <pc:docMk/>
            <pc:sldMk cId="155477136" sldId="269"/>
            <ac:spMk id="15" creationId="{FEAEAB3E-F088-9115-16FE-E13C76617D07}"/>
          </ac:spMkLst>
        </pc:spChg>
        <pc:spChg chg="mod">
          <ac:chgData name="Park, Juhee" userId="2d0fb072-74f6-48a0-a923-c8d7ffea24f3" providerId="ADAL" clId="{92D3E960-9646-4F02-84FF-6A7B6F849948}" dt="2024-04-18T18:42:15.606" v="8" actId="1076"/>
          <ac:spMkLst>
            <pc:docMk/>
            <pc:sldMk cId="155477136" sldId="269"/>
            <ac:spMk id="17" creationId="{E3CAB3F6-F15F-FF2E-99E0-A2B63CE42521}"/>
          </ac:spMkLst>
        </pc:spChg>
        <pc:picChg chg="del">
          <ac:chgData name="Park, Juhee" userId="2d0fb072-74f6-48a0-a923-c8d7ffea24f3" providerId="ADAL" clId="{92D3E960-9646-4F02-84FF-6A7B6F849948}" dt="2024-04-18T18:41:31.443" v="0" actId="478"/>
          <ac:picMkLst>
            <pc:docMk/>
            <pc:sldMk cId="155477136" sldId="269"/>
            <ac:picMk id="4" creationId="{EE9DE23C-2507-A0B4-B9D7-CE134AF1F925}"/>
          </ac:picMkLst>
        </pc:picChg>
        <pc:picChg chg="add mod ord">
          <ac:chgData name="Park, Juhee" userId="2d0fb072-74f6-48a0-a923-c8d7ffea24f3" providerId="ADAL" clId="{92D3E960-9646-4F02-84FF-6A7B6F849948}" dt="2024-04-18T18:41:59.272" v="3" actId="167"/>
          <ac:picMkLst>
            <pc:docMk/>
            <pc:sldMk cId="155477136" sldId="269"/>
            <ac:picMk id="6" creationId="{9A3BB591-6E81-87E2-B846-19CE217865FC}"/>
          </ac:picMkLst>
        </pc:picChg>
      </pc:sldChg>
      <pc:sldChg chg="addSp delSp modSp mod modMedia setBg addAnim delAnim">
        <pc:chgData name="Park, Juhee" userId="2d0fb072-74f6-48a0-a923-c8d7ffea24f3" providerId="ADAL" clId="{92D3E960-9646-4F02-84FF-6A7B6F849948}" dt="2024-04-18T18:51:14.424" v="567" actId="26606"/>
        <pc:sldMkLst>
          <pc:docMk/>
          <pc:sldMk cId="2588514743" sldId="271"/>
        </pc:sldMkLst>
        <pc:spChg chg="mod">
          <ac:chgData name="Park, Juhee" userId="2d0fb072-74f6-48a0-a923-c8d7ffea24f3" providerId="ADAL" clId="{92D3E960-9646-4F02-84FF-6A7B6F849948}" dt="2024-04-18T18:51:14.424" v="567" actId="26606"/>
          <ac:spMkLst>
            <pc:docMk/>
            <pc:sldMk cId="2588514743" sldId="271"/>
            <ac:spMk id="2" creationId="{2F18CF2D-9D58-AD80-AE47-5C4D2333EC5D}"/>
          </ac:spMkLst>
        </pc:spChg>
        <pc:spChg chg="mod">
          <ac:chgData name="Park, Juhee" userId="2d0fb072-74f6-48a0-a923-c8d7ffea24f3" providerId="ADAL" clId="{92D3E960-9646-4F02-84FF-6A7B6F849948}" dt="2024-04-18T18:51:14.424" v="567" actId="26606"/>
          <ac:spMkLst>
            <pc:docMk/>
            <pc:sldMk cId="2588514743" sldId="271"/>
            <ac:spMk id="3" creationId="{E6B804DC-5036-F0F8-F7CA-9FD89041DB43}"/>
          </ac:spMkLst>
        </pc:spChg>
        <pc:spChg chg="add del">
          <ac:chgData name="Park, Juhee" userId="2d0fb072-74f6-48a0-a923-c8d7ffea24f3" providerId="ADAL" clId="{92D3E960-9646-4F02-84FF-6A7B6F849948}" dt="2024-04-18T18:51:12.470" v="562" actId="26606"/>
          <ac:spMkLst>
            <pc:docMk/>
            <pc:sldMk cId="2588514743" sldId="271"/>
            <ac:spMk id="8" creationId="{D278ADA9-6383-4BDD-80D2-8899A402687B}"/>
          </ac:spMkLst>
        </pc:spChg>
        <pc:spChg chg="add del">
          <ac:chgData name="Park, Juhee" userId="2d0fb072-74f6-48a0-a923-c8d7ffea24f3" providerId="ADAL" clId="{92D3E960-9646-4F02-84FF-6A7B6F849948}" dt="2024-04-18T18:51:11.178" v="560" actId="26606"/>
          <ac:spMkLst>
            <pc:docMk/>
            <pc:sldMk cId="2588514743" sldId="271"/>
            <ac:spMk id="9" creationId="{6F828D28-8E09-41CC-8229-3070B5467A96}"/>
          </ac:spMkLst>
        </pc:spChg>
        <pc:spChg chg="add del">
          <ac:chgData name="Park, Juhee" userId="2d0fb072-74f6-48a0-a923-c8d7ffea24f3" providerId="ADAL" clId="{92D3E960-9646-4F02-84FF-6A7B6F849948}" dt="2024-04-18T18:51:12.470" v="562" actId="26606"/>
          <ac:spMkLst>
            <pc:docMk/>
            <pc:sldMk cId="2588514743" sldId="271"/>
            <ac:spMk id="10" creationId="{484B7147-B0F6-40ED-B5A2-FF72BC8198B6}"/>
          </ac:spMkLst>
        </pc:spChg>
        <pc:spChg chg="add del">
          <ac:chgData name="Park, Juhee" userId="2d0fb072-74f6-48a0-a923-c8d7ffea24f3" providerId="ADAL" clId="{92D3E960-9646-4F02-84FF-6A7B6F849948}" dt="2024-04-18T18:51:11.178" v="560" actId="26606"/>
          <ac:spMkLst>
            <pc:docMk/>
            <pc:sldMk cId="2588514743" sldId="271"/>
            <ac:spMk id="11" creationId="{D5B012D8-7F27-4758-9AC6-C889B154BD73}"/>
          </ac:spMkLst>
        </pc:spChg>
        <pc:spChg chg="add del">
          <ac:chgData name="Park, Juhee" userId="2d0fb072-74f6-48a0-a923-c8d7ffea24f3" providerId="ADAL" clId="{92D3E960-9646-4F02-84FF-6A7B6F849948}" dt="2024-04-18T18:51:12.470" v="562" actId="26606"/>
          <ac:spMkLst>
            <pc:docMk/>
            <pc:sldMk cId="2588514743" sldId="271"/>
            <ac:spMk id="12" creationId="{B36D2DE0-0628-4A9A-A59D-7BA8B5EB3022}"/>
          </ac:spMkLst>
        </pc:spChg>
        <pc:spChg chg="add del">
          <ac:chgData name="Park, Juhee" userId="2d0fb072-74f6-48a0-a923-c8d7ffea24f3" providerId="ADAL" clId="{92D3E960-9646-4F02-84FF-6A7B6F849948}" dt="2024-04-18T18:51:11.178" v="560" actId="26606"/>
          <ac:spMkLst>
            <pc:docMk/>
            <pc:sldMk cId="2588514743" sldId="271"/>
            <ac:spMk id="13" creationId="{4063B759-00FC-46D1-9898-8E8625268FAF}"/>
          </ac:spMkLst>
        </pc:spChg>
        <pc:spChg chg="add del">
          <ac:chgData name="Park, Juhee" userId="2d0fb072-74f6-48a0-a923-c8d7ffea24f3" providerId="ADAL" clId="{92D3E960-9646-4F02-84FF-6A7B6F849948}" dt="2024-04-18T18:51:12.470" v="562" actId="26606"/>
          <ac:spMkLst>
            <pc:docMk/>
            <pc:sldMk cId="2588514743" sldId="271"/>
            <ac:spMk id="14" creationId="{48E405C9-94BE-41DA-928C-DEC9A8550E9F}"/>
          </ac:spMkLst>
        </pc:spChg>
        <pc:spChg chg="add del">
          <ac:chgData name="Park, Juhee" userId="2d0fb072-74f6-48a0-a923-c8d7ffea24f3" providerId="ADAL" clId="{92D3E960-9646-4F02-84FF-6A7B6F849948}" dt="2024-04-18T18:51:12.470" v="562" actId="26606"/>
          <ac:spMkLst>
            <pc:docMk/>
            <pc:sldMk cId="2588514743" sldId="271"/>
            <ac:spMk id="16" creationId="{D2091A72-D5BB-42AC-8FD3-F7747D90861E}"/>
          </ac:spMkLst>
        </pc:spChg>
        <pc:spChg chg="add del">
          <ac:chgData name="Park, Juhee" userId="2d0fb072-74f6-48a0-a923-c8d7ffea24f3" providerId="ADAL" clId="{92D3E960-9646-4F02-84FF-6A7B6F849948}" dt="2024-04-18T18:51:12.470" v="562" actId="26606"/>
          <ac:spMkLst>
            <pc:docMk/>
            <pc:sldMk cId="2588514743" sldId="271"/>
            <ac:spMk id="18" creationId="{6ED12BFC-A737-46AF-8411-481112D54B0C}"/>
          </ac:spMkLst>
        </pc:spChg>
        <pc:spChg chg="add del">
          <ac:chgData name="Park, Juhee" userId="2d0fb072-74f6-48a0-a923-c8d7ffea24f3" providerId="ADAL" clId="{92D3E960-9646-4F02-84FF-6A7B6F849948}" dt="2024-04-18T18:51:14.403" v="566" actId="26606"/>
          <ac:spMkLst>
            <pc:docMk/>
            <pc:sldMk cId="2588514743" sldId="271"/>
            <ac:spMk id="20" creationId="{4E1BEB12-92AF-4445-98AD-4C7756E7C93B}"/>
          </ac:spMkLst>
        </pc:spChg>
        <pc:spChg chg="add del">
          <ac:chgData name="Park, Juhee" userId="2d0fb072-74f6-48a0-a923-c8d7ffea24f3" providerId="ADAL" clId="{92D3E960-9646-4F02-84FF-6A7B6F849948}" dt="2024-04-18T18:51:14.403" v="566" actId="26606"/>
          <ac:spMkLst>
            <pc:docMk/>
            <pc:sldMk cId="2588514743" sldId="271"/>
            <ac:spMk id="21" creationId="{D0522C2C-7B5C-48A7-A969-03941E5D2E76}"/>
          </ac:spMkLst>
        </pc:spChg>
        <pc:spChg chg="add del">
          <ac:chgData name="Park, Juhee" userId="2d0fb072-74f6-48a0-a923-c8d7ffea24f3" providerId="ADAL" clId="{92D3E960-9646-4F02-84FF-6A7B6F849948}" dt="2024-04-18T18:51:14.403" v="566" actId="26606"/>
          <ac:spMkLst>
            <pc:docMk/>
            <pc:sldMk cId="2588514743" sldId="271"/>
            <ac:spMk id="22" creationId="{9C682A1A-5B2D-4111-BBD6-620165633E5B}"/>
          </ac:spMkLst>
        </pc:spChg>
        <pc:spChg chg="add del">
          <ac:chgData name="Park, Juhee" userId="2d0fb072-74f6-48a0-a923-c8d7ffea24f3" providerId="ADAL" clId="{92D3E960-9646-4F02-84FF-6A7B6F849948}" dt="2024-04-18T18:51:14.403" v="566" actId="26606"/>
          <ac:spMkLst>
            <pc:docMk/>
            <pc:sldMk cId="2588514743" sldId="271"/>
            <ac:spMk id="23" creationId="{D6EE29F2-D77F-4BD0-A20B-334D316A1C9D}"/>
          </ac:spMkLst>
        </pc:spChg>
        <pc:spChg chg="add del">
          <ac:chgData name="Park, Juhee" userId="2d0fb072-74f6-48a0-a923-c8d7ffea24f3" providerId="ADAL" clId="{92D3E960-9646-4F02-84FF-6A7B6F849948}" dt="2024-04-18T18:51:14.403" v="566" actId="26606"/>
          <ac:spMkLst>
            <pc:docMk/>
            <pc:sldMk cId="2588514743" sldId="271"/>
            <ac:spMk id="24" creationId="{22D09ED2-868F-42C6-866E-F92E0CEF314F}"/>
          </ac:spMkLst>
        </pc:spChg>
        <pc:spChg chg="add">
          <ac:chgData name="Park, Juhee" userId="2d0fb072-74f6-48a0-a923-c8d7ffea24f3" providerId="ADAL" clId="{92D3E960-9646-4F02-84FF-6A7B6F849948}" dt="2024-04-18T18:51:14.424" v="567" actId="26606"/>
          <ac:spMkLst>
            <pc:docMk/>
            <pc:sldMk cId="2588514743" sldId="271"/>
            <ac:spMk id="26" creationId="{46F1F2C8-798B-4CCE-A851-94AFAF350BED}"/>
          </ac:spMkLst>
        </pc:spChg>
        <pc:spChg chg="add">
          <ac:chgData name="Park, Juhee" userId="2d0fb072-74f6-48a0-a923-c8d7ffea24f3" providerId="ADAL" clId="{92D3E960-9646-4F02-84FF-6A7B6F849948}" dt="2024-04-18T18:51:14.424" v="567" actId="26606"/>
          <ac:spMkLst>
            <pc:docMk/>
            <pc:sldMk cId="2588514743" sldId="271"/>
            <ac:spMk id="27" creationId="{755E9CD0-04B0-4A3C-B291-AD913379C713}"/>
          </ac:spMkLst>
        </pc:spChg>
        <pc:spChg chg="add">
          <ac:chgData name="Park, Juhee" userId="2d0fb072-74f6-48a0-a923-c8d7ffea24f3" providerId="ADAL" clId="{92D3E960-9646-4F02-84FF-6A7B6F849948}" dt="2024-04-18T18:51:14.424" v="567" actId="26606"/>
          <ac:spMkLst>
            <pc:docMk/>
            <pc:sldMk cId="2588514743" sldId="271"/>
            <ac:spMk id="28" creationId="{1DD8BF3B-6066-418C-8D1A-75C5E396FC04}"/>
          </ac:spMkLst>
        </pc:spChg>
        <pc:spChg chg="add">
          <ac:chgData name="Park, Juhee" userId="2d0fb072-74f6-48a0-a923-c8d7ffea24f3" providerId="ADAL" clId="{92D3E960-9646-4F02-84FF-6A7B6F849948}" dt="2024-04-18T18:51:14.424" v="567" actId="26606"/>
          <ac:spMkLst>
            <pc:docMk/>
            <pc:sldMk cId="2588514743" sldId="271"/>
            <ac:spMk id="29" creationId="{80BC66F9-7A74-4286-AD22-1174052CC22C}"/>
          </ac:spMkLst>
        </pc:spChg>
        <pc:spChg chg="add">
          <ac:chgData name="Park, Juhee" userId="2d0fb072-74f6-48a0-a923-c8d7ffea24f3" providerId="ADAL" clId="{92D3E960-9646-4F02-84FF-6A7B6F849948}" dt="2024-04-18T18:51:14.424" v="567" actId="26606"/>
          <ac:spMkLst>
            <pc:docMk/>
            <pc:sldMk cId="2588514743" sldId="271"/>
            <ac:spMk id="30" creationId="{D8142CC3-2B5C-48E6-9DF0-6C8ACBAF23EF}"/>
          </ac:spMkLst>
        </pc:spChg>
        <pc:spChg chg="add">
          <ac:chgData name="Park, Juhee" userId="2d0fb072-74f6-48a0-a923-c8d7ffea24f3" providerId="ADAL" clId="{92D3E960-9646-4F02-84FF-6A7B6F849948}" dt="2024-04-18T18:51:14.424" v="567" actId="26606"/>
          <ac:spMkLst>
            <pc:docMk/>
            <pc:sldMk cId="2588514743" sldId="271"/>
            <ac:spMk id="32" creationId="{46A89C79-8EF3-4AF9-B3D9-59A883F41C83}"/>
          </ac:spMkLst>
        </pc:spChg>
        <pc:spChg chg="add">
          <ac:chgData name="Park, Juhee" userId="2d0fb072-74f6-48a0-a923-c8d7ffea24f3" providerId="ADAL" clId="{92D3E960-9646-4F02-84FF-6A7B6F849948}" dt="2024-04-18T18:51:14.424" v="567" actId="26606"/>
          <ac:spMkLst>
            <pc:docMk/>
            <pc:sldMk cId="2588514743" sldId="271"/>
            <ac:spMk id="33" creationId="{EFE5CE34-4543-42E5-B82C-1F3D12422CDD}"/>
          </ac:spMkLst>
        </pc:spChg>
        <pc:spChg chg="add">
          <ac:chgData name="Park, Juhee" userId="2d0fb072-74f6-48a0-a923-c8d7ffea24f3" providerId="ADAL" clId="{92D3E960-9646-4F02-84FF-6A7B6F849948}" dt="2024-04-18T18:51:14.424" v="567" actId="26606"/>
          <ac:spMkLst>
            <pc:docMk/>
            <pc:sldMk cId="2588514743" sldId="271"/>
            <ac:spMk id="34" creationId="{72AF41FE-63D7-4695-81D2-66D2510E4486}"/>
          </ac:spMkLst>
        </pc:spChg>
        <pc:picChg chg="add del mod">
          <ac:chgData name="Park, Juhee" userId="2d0fb072-74f6-48a0-a923-c8d7ffea24f3" providerId="ADAL" clId="{92D3E960-9646-4F02-84FF-6A7B6F849948}" dt="2024-04-18T18:51:11.178" v="560" actId="26606"/>
          <ac:picMkLst>
            <pc:docMk/>
            <pc:sldMk cId="2588514743" sldId="271"/>
            <ac:picMk id="5" creationId="{5CF13B5E-BF64-9253-0A16-F84FB88DDBEB}"/>
          </ac:picMkLst>
        </pc:picChg>
        <pc:cxnChg chg="add">
          <ac:chgData name="Park, Juhee" userId="2d0fb072-74f6-48a0-a923-c8d7ffea24f3" providerId="ADAL" clId="{92D3E960-9646-4F02-84FF-6A7B6F849948}" dt="2024-04-18T18:51:14.424" v="567" actId="26606"/>
          <ac:cxnSpMkLst>
            <pc:docMk/>
            <pc:sldMk cId="2588514743" sldId="271"/>
            <ac:cxnSpMk id="31" creationId="{7B2D303B-3DD0-4319-9EAD-361847FEC71D}"/>
          </ac:cxnSpMkLst>
        </pc:cxnChg>
      </pc:sldChg>
      <pc:sldChg chg="addSp delSp modSp new mod setBg modClrScheme chgLayout">
        <pc:chgData name="Park, Juhee" userId="2d0fb072-74f6-48a0-a923-c8d7ffea24f3" providerId="ADAL" clId="{92D3E960-9646-4F02-84FF-6A7B6F849948}" dt="2024-04-18T18:46:10.226" v="552" actId="20577"/>
        <pc:sldMkLst>
          <pc:docMk/>
          <pc:sldMk cId="1447197446" sldId="273"/>
        </pc:sldMkLst>
        <pc:spChg chg="add mod">
          <ac:chgData name="Park, Juhee" userId="2d0fb072-74f6-48a0-a923-c8d7ffea24f3" providerId="ADAL" clId="{92D3E960-9646-4F02-84FF-6A7B6F849948}" dt="2024-04-18T18:45:21.644" v="486" actId="26606"/>
          <ac:spMkLst>
            <pc:docMk/>
            <pc:sldMk cId="1447197446" sldId="273"/>
            <ac:spMk id="2" creationId="{F59B84BD-700B-69CF-2F6C-A07E8A4E55F2}"/>
          </ac:spMkLst>
        </pc:spChg>
        <pc:spChg chg="add mod">
          <ac:chgData name="Park, Juhee" userId="2d0fb072-74f6-48a0-a923-c8d7ffea24f3" providerId="ADAL" clId="{92D3E960-9646-4F02-84FF-6A7B6F849948}" dt="2024-04-18T18:46:10.226" v="552" actId="20577"/>
          <ac:spMkLst>
            <pc:docMk/>
            <pc:sldMk cId="1447197446" sldId="273"/>
            <ac:spMk id="3" creationId="{EFFEB5EC-DDFF-5B54-1B72-EAC4DEEF86EE}"/>
          </ac:spMkLst>
        </pc:spChg>
        <pc:spChg chg="add">
          <ac:chgData name="Park, Juhee" userId="2d0fb072-74f6-48a0-a923-c8d7ffea24f3" providerId="ADAL" clId="{92D3E960-9646-4F02-84FF-6A7B6F849948}" dt="2024-04-18T18:45:21.644" v="486" actId="26606"/>
          <ac:spMkLst>
            <pc:docMk/>
            <pc:sldMk cId="1447197446" sldId="273"/>
            <ac:spMk id="8" creationId="{C2554CA6-288E-4202-BC52-2E5A8F0C0AED}"/>
          </ac:spMkLst>
        </pc:spChg>
        <pc:spChg chg="add del">
          <ac:chgData name="Park, Juhee" userId="2d0fb072-74f6-48a0-a923-c8d7ffea24f3" providerId="ADAL" clId="{92D3E960-9646-4F02-84FF-6A7B6F849948}" dt="2024-04-18T18:45:21.636" v="485" actId="26606"/>
          <ac:spMkLst>
            <pc:docMk/>
            <pc:sldMk cId="1447197446" sldId="273"/>
            <ac:spMk id="9" creationId="{9F7D5CDA-D291-4307-BF55-1381FED29634}"/>
          </ac:spMkLst>
        </pc:spChg>
        <pc:spChg chg="add">
          <ac:chgData name="Park, Juhee" userId="2d0fb072-74f6-48a0-a923-c8d7ffea24f3" providerId="ADAL" clId="{92D3E960-9646-4F02-84FF-6A7B6F849948}" dt="2024-04-18T18:45:21.644" v="486" actId="26606"/>
          <ac:spMkLst>
            <pc:docMk/>
            <pc:sldMk cId="1447197446" sldId="273"/>
            <ac:spMk id="10" creationId="{B10BB131-AC8E-4A8E-A5D1-36260F720C3B}"/>
          </ac:spMkLst>
        </pc:spChg>
        <pc:spChg chg="add del">
          <ac:chgData name="Park, Juhee" userId="2d0fb072-74f6-48a0-a923-c8d7ffea24f3" providerId="ADAL" clId="{92D3E960-9646-4F02-84FF-6A7B6F849948}" dt="2024-04-18T18:45:21.636" v="485" actId="26606"/>
          <ac:spMkLst>
            <pc:docMk/>
            <pc:sldMk cId="1447197446" sldId="273"/>
            <ac:spMk id="11" creationId="{59B296B9-C5A5-4E4F-9B60-C907B5F1466C}"/>
          </ac:spMkLst>
        </pc:spChg>
        <pc:spChg chg="add">
          <ac:chgData name="Park, Juhee" userId="2d0fb072-74f6-48a0-a923-c8d7ffea24f3" providerId="ADAL" clId="{92D3E960-9646-4F02-84FF-6A7B6F849948}" dt="2024-04-18T18:45:21.644" v="486" actId="26606"/>
          <ac:spMkLst>
            <pc:docMk/>
            <pc:sldMk cId="1447197446" sldId="273"/>
            <ac:spMk id="12" creationId="{5B7778FC-632E-4DCA-A7CB-0D7731CCF970}"/>
          </ac:spMkLst>
        </pc:spChg>
        <pc:spChg chg="add del">
          <ac:chgData name="Park, Juhee" userId="2d0fb072-74f6-48a0-a923-c8d7ffea24f3" providerId="ADAL" clId="{92D3E960-9646-4F02-84FF-6A7B6F849948}" dt="2024-04-18T18:45:21.636" v="485" actId="26606"/>
          <ac:spMkLst>
            <pc:docMk/>
            <pc:sldMk cId="1447197446" sldId="273"/>
            <ac:spMk id="13" creationId="{D0300FD3-5AF1-6305-15FA-9078072672E2}"/>
          </ac:spMkLst>
        </pc:spChg>
        <pc:spChg chg="add">
          <ac:chgData name="Park, Juhee" userId="2d0fb072-74f6-48a0-a923-c8d7ffea24f3" providerId="ADAL" clId="{92D3E960-9646-4F02-84FF-6A7B6F849948}" dt="2024-04-18T18:45:21.644" v="486" actId="26606"/>
          <ac:spMkLst>
            <pc:docMk/>
            <pc:sldMk cId="1447197446" sldId="273"/>
            <ac:spMk id="14" creationId="{FA23A907-97FB-4A8F-880A-DD77401C4296}"/>
          </ac:spMkLst>
        </pc:spChg>
        <pc:picChg chg="add del">
          <ac:chgData name="Park, Juhee" userId="2d0fb072-74f6-48a0-a923-c8d7ffea24f3" providerId="ADAL" clId="{92D3E960-9646-4F02-84FF-6A7B6F849948}" dt="2024-04-18T18:45:21.636" v="485" actId="26606"/>
          <ac:picMkLst>
            <pc:docMk/>
            <pc:sldMk cId="1447197446" sldId="273"/>
            <ac:picMk id="5" creationId="{0A515900-E529-6FC6-3DED-1F94D2D72FF3}"/>
          </ac:picMkLst>
        </pc:picChg>
      </pc:sldChg>
      <pc:sldChg chg="new del">
        <pc:chgData name="Park, Juhee" userId="2d0fb072-74f6-48a0-a923-c8d7ffea24f3" providerId="ADAL" clId="{92D3E960-9646-4F02-84FF-6A7B6F849948}" dt="2024-04-18T18:46:18.838" v="553" actId="47"/>
        <pc:sldMkLst>
          <pc:docMk/>
          <pc:sldMk cId="296941882" sldId="274"/>
        </pc:sldMkLst>
      </pc:sldChg>
      <pc:sldChg chg="delSp add setBg delDesignElem">
        <pc:chgData name="Park, Juhee" userId="2d0fb072-74f6-48a0-a923-c8d7ffea24f3" providerId="ADAL" clId="{92D3E960-9646-4F02-84FF-6A7B6F849948}" dt="2024-04-18T18:50:24.613" v="555"/>
        <pc:sldMkLst>
          <pc:docMk/>
          <pc:sldMk cId="390645709" sldId="274"/>
        </pc:sldMkLst>
        <pc:spChg chg="del">
          <ac:chgData name="Park, Juhee" userId="2d0fb072-74f6-48a0-a923-c8d7ffea24f3" providerId="ADAL" clId="{92D3E960-9646-4F02-84FF-6A7B6F849948}" dt="2024-04-18T18:50:24.613" v="555"/>
          <ac:spMkLst>
            <pc:docMk/>
            <pc:sldMk cId="390645709" sldId="274"/>
            <ac:spMk id="20" creationId="{2D2B266D-3625-4584-A5C3-7D3F672CFF30}"/>
          </ac:spMkLst>
        </pc:spChg>
        <pc:spChg chg="del">
          <ac:chgData name="Park, Juhee" userId="2d0fb072-74f6-48a0-a923-c8d7ffea24f3" providerId="ADAL" clId="{92D3E960-9646-4F02-84FF-6A7B6F849948}" dt="2024-04-18T18:50:24.613" v="555"/>
          <ac:spMkLst>
            <pc:docMk/>
            <pc:sldMk cId="390645709" sldId="274"/>
            <ac:spMk id="21" creationId="{C463B99A-73EE-4FBB-B7C4-F9F9BCC25C65}"/>
          </ac:spMkLst>
        </pc:spChg>
        <pc:spChg chg="del">
          <ac:chgData name="Park, Juhee" userId="2d0fb072-74f6-48a0-a923-c8d7ffea24f3" providerId="ADAL" clId="{92D3E960-9646-4F02-84FF-6A7B6F849948}" dt="2024-04-18T18:50:24.613" v="555"/>
          <ac:spMkLst>
            <pc:docMk/>
            <pc:sldMk cId="390645709" sldId="274"/>
            <ac:spMk id="22" creationId="{A5D2A5D1-BA0D-47D3-B051-DA7743C46E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5B6EBB0-6E2A-4FB4-BBC5-E5E56EDB6C2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893F7F5-11A0-4FAC-AC4B-08F68F59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3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F7F5-11A0-4FAC-AC4B-08F68F5958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0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https://quest.cns.utexas.edu/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F7F5-11A0-4FAC-AC4B-08F68F5958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3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F7F5-11A0-4FAC-AC4B-08F68F5958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29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F7F5-11A0-4FAC-AC4B-08F68F5958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4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F7F5-11A0-4FAC-AC4B-08F68F5958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7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8896-AC4E-D33F-E2D6-33DF27C0C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A4B25-9127-14D5-7898-84FE8FE76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817B4-AD0F-7958-C2C7-FE53AF60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09FB9-E413-BBD8-93F4-C3FD48BD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6EF49-EE0B-72D7-D36D-A705AB4D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5AD2-AA86-26BA-7F4C-134AE838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C580C-B2FB-D546-C2FC-4CB0B1FEA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15DDB-32E3-AE4E-A074-53AF6D75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BB541-2497-C0B6-C6BC-0D278B40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AF728-C839-18B5-234C-9E009C3B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8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8D56D4-B4FF-A9E3-7C8A-BFF0EE19C9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F9262-60E6-AB50-985C-73BA56401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D574D-362B-0854-19B9-BAB41E65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96DA6-EB1B-C063-EF00-F7DA866F4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2415B-4E1E-0F61-C65A-258A21BB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0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27D6-2755-5552-4E52-3D9FD00B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835F2-2886-7C05-C459-99B8AF0B6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C008E-745C-21D1-1A35-1FDC026A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3A780-049D-0508-4B52-C26A4FFC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17C31-6964-8652-EFAA-D3505E6F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9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5BA6-5210-4CE5-9011-67EDBBA4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4062C-7020-C33D-9A8C-058B9BBEB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82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BCD44-25BF-B962-BD4B-4C4F2DEB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083F4-6653-2FA6-5098-033DFAE9A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4FB7D-7F55-0513-9EAC-5E1D8139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1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BDDA-46BF-057B-4EAF-BD4FFE1C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21AA6-C64A-100B-6A6C-F76C6C0E0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25E97-B615-C123-FE04-BE1467C10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1D722-4640-C39B-6414-1C97B2A3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CE976-7D85-8D8F-023B-3FA39E16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44F2E-2738-E128-2330-483904CD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0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0513A-DB23-4DEF-2D9F-64526519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55048-53F7-6942-19B2-BA8E18449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23535-9FD5-E9D6-DF70-0A4B8C449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F8D942-663C-AAAD-8E82-59D600E91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17D97F-B5E8-B5FB-49B1-498DB855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45937-0BAD-94B0-7E25-B4FFD236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FA26C-3E2F-DDB5-2C80-45B45A8D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B0B3DA-FA7F-979C-4647-5041DBE7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2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7C4F-4FCA-8302-3716-73E19684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F69E3-2764-C39D-EF6D-9E358879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ED5A4-FBD6-7C70-F6EC-C501DEB8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83FC6-DA5B-1C7B-9A6E-FC612737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8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8B745-1FE1-D29D-CC38-1E0835B4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2F4E4-F12A-5843-8A2A-CC4C8109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668C4-F4EC-B587-7D80-1A9873B75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5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7996-4E12-0C14-E570-E3923E39A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D12C1-B054-FB5E-8E15-DBCE3B5C1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A6167-21EF-3481-EEB2-21B1DF5B3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4555-7330-6D80-ED23-0BBEAE5F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AE759-FFF8-EC16-4C95-1DAFC328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4D9F6-3B73-F65B-3CE3-05483FEA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9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C6B25-EB36-8461-46EE-2E602FFB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9A0AD3-D0CD-4A35-6597-D2168C766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6BED4-2F1D-BF66-822B-16347CBEC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03831-EE7A-DEFA-A498-D7499D45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E26A-36BF-8DE7-5D4E-8F1EEF11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3E137-4008-BF07-552D-A1635062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6768CC-9707-A976-2AE3-AF37CB5E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67561-D452-7F6C-1B86-940EDDCBC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125CE-DECC-2D0D-813D-F9726DE3D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B1A289-0977-4F43-8E38-CB23266DBCC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AA7BC-0C8B-DAFB-038F-92EA0887D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1A06-5DAC-2DB1-FB77-C6FCF307E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ark.Juhee@cusd80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uest.cns.utexas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8CF2D-9D58-AD80-AE47-5C4D2333E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en-US"/>
              <a:t>Create an UT EID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804DC-5036-F0F8-F7CA-9FD89041D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algn="l"/>
            <a:r>
              <a:rPr lang="en-US"/>
              <a:t>Ms. Parrrrrrrrrrrrrk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1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5"/>
            <a:ext cx="645369" cy="64536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4" y="655141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4" y="2"/>
            <a:ext cx="2835356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5" y="6115501"/>
            <a:ext cx="1494514" cy="7425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F7125-C953-138D-B832-EDDC8D2FA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818" y="288486"/>
            <a:ext cx="7857326" cy="634478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1" y="6453144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373929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C40E0-13B7-ABD5-8156-880FAA1B3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36" y="6257"/>
            <a:ext cx="5486400" cy="679430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32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email&#10;&#10;Description automatically generated">
            <a:extLst>
              <a:ext uri="{FF2B5EF4-FFF2-40B4-BE49-F238E27FC236}">
                <a16:creationId xmlns:a16="http://schemas.microsoft.com/office/drawing/2014/main" id="{902B0A3E-B2D7-08D0-F219-0FE0E6B63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20502"/>
            <a:ext cx="10905066" cy="321699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3CC659-AF2A-8A38-1AED-09CD63CDE442}"/>
              </a:ext>
            </a:extLst>
          </p:cNvPr>
          <p:cNvSpPr/>
          <p:nvPr/>
        </p:nvSpPr>
        <p:spPr>
          <a:xfrm>
            <a:off x="2622884" y="3128211"/>
            <a:ext cx="782053" cy="3007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022286-DA3E-B60F-A150-03B85E40100F}"/>
              </a:ext>
            </a:extLst>
          </p:cNvPr>
          <p:cNvSpPr/>
          <p:nvPr/>
        </p:nvSpPr>
        <p:spPr>
          <a:xfrm>
            <a:off x="5410200" y="3453062"/>
            <a:ext cx="2398295" cy="3729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1F9F93-324C-F4B4-981E-2EA517CB51AD}"/>
              </a:ext>
            </a:extLst>
          </p:cNvPr>
          <p:cNvSpPr/>
          <p:nvPr/>
        </p:nvSpPr>
        <p:spPr>
          <a:xfrm>
            <a:off x="2506751" y="4048327"/>
            <a:ext cx="3112272" cy="900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8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0D72E-9DA3-BDCA-2D0A-BEAE84BAA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590675"/>
            <a:ext cx="64674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7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53155-0E80-5A18-CDB1-2868DDB2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0" y="914400"/>
            <a:ext cx="11685279" cy="492143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2BFEDA-D592-54DC-0479-F03546017FF5}"/>
              </a:ext>
            </a:extLst>
          </p:cNvPr>
          <p:cNvSpPr/>
          <p:nvPr/>
        </p:nvSpPr>
        <p:spPr>
          <a:xfrm>
            <a:off x="8582436" y="977221"/>
            <a:ext cx="387060" cy="3071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D520C5-DF58-B847-C5B5-E6675022E019}"/>
              </a:ext>
            </a:extLst>
          </p:cNvPr>
          <p:cNvSpPr/>
          <p:nvPr/>
        </p:nvSpPr>
        <p:spPr>
          <a:xfrm>
            <a:off x="5444519" y="4034528"/>
            <a:ext cx="1200586" cy="900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6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19B23-DE39-CA50-801F-356B6EBCF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714"/>
            <a:ext cx="12192000" cy="46445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A3AB7A-A121-48AA-2B2E-AE571C0FC797}"/>
              </a:ext>
            </a:extLst>
          </p:cNvPr>
          <p:cNvSpPr/>
          <p:nvPr/>
        </p:nvSpPr>
        <p:spPr>
          <a:xfrm>
            <a:off x="8466925" y="1507713"/>
            <a:ext cx="544452" cy="27920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0B8B46-6882-C9BE-09E0-42BE018FAF47}"/>
              </a:ext>
            </a:extLst>
          </p:cNvPr>
          <p:cNvSpPr/>
          <p:nvPr/>
        </p:nvSpPr>
        <p:spPr>
          <a:xfrm>
            <a:off x="6330997" y="1786919"/>
            <a:ext cx="767817" cy="753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3BB591-6E81-87E2-B846-19CE21786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2" y="2198051"/>
            <a:ext cx="6686550" cy="3457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36175C-ECD5-27B3-DEB8-EC33921DE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3" y="507987"/>
            <a:ext cx="2771775" cy="1304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05F043-DD5B-F184-A462-AAB7310CD681}"/>
              </a:ext>
            </a:extLst>
          </p:cNvPr>
          <p:cNvSpPr txBox="1"/>
          <p:nvPr/>
        </p:nvSpPr>
        <p:spPr>
          <a:xfrm>
            <a:off x="7894553" y="851579"/>
            <a:ext cx="3692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post your unique number for </a:t>
            </a:r>
          </a:p>
          <a:p>
            <a:r>
              <a:rPr lang="en-US" dirty="0"/>
              <a:t>AP Calculus AB Summer Review</a:t>
            </a:r>
          </a:p>
          <a:p>
            <a:endParaRPr lang="en-US" dirty="0"/>
          </a:p>
          <a:p>
            <a:pPr algn="ctr"/>
            <a:r>
              <a:rPr lang="en-US" sz="7200" b="1" dirty="0"/>
              <a:t>85248</a:t>
            </a: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EB6DA5AD-A04A-56D4-D1AD-A7A9B28463F0}"/>
              </a:ext>
            </a:extLst>
          </p:cNvPr>
          <p:cNvSpPr/>
          <p:nvPr/>
        </p:nvSpPr>
        <p:spPr>
          <a:xfrm>
            <a:off x="5517840" y="725212"/>
            <a:ext cx="2108006" cy="1428477"/>
          </a:xfrm>
          <a:prstGeom prst="bentArrow">
            <a:avLst>
              <a:gd name="adj1" fmla="val 15000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EAB3E-F088-9115-16FE-E13C76617D07}"/>
              </a:ext>
            </a:extLst>
          </p:cNvPr>
          <p:cNvSpPr txBox="1"/>
          <p:nvPr/>
        </p:nvSpPr>
        <p:spPr>
          <a:xfrm>
            <a:off x="6797579" y="3114919"/>
            <a:ext cx="29432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arrows to find the course!</a:t>
            </a:r>
          </a:p>
          <a:p>
            <a:endParaRPr lang="en-US" dirty="0"/>
          </a:p>
          <a:p>
            <a:r>
              <a:rPr lang="en-US" sz="1400" dirty="0"/>
              <a:t>APABR (Hamilton HS Spring 2024)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CAB3F6-F15F-FF2E-99E0-A2B63CE42521}"/>
              </a:ext>
            </a:extLst>
          </p:cNvPr>
          <p:cNvSpPr/>
          <p:nvPr/>
        </p:nvSpPr>
        <p:spPr>
          <a:xfrm>
            <a:off x="6134420" y="2895788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1B4DAD-4F0A-EEAB-574F-FF92005BC4C1}"/>
              </a:ext>
            </a:extLst>
          </p:cNvPr>
          <p:cNvSpPr/>
          <p:nvPr/>
        </p:nvSpPr>
        <p:spPr>
          <a:xfrm>
            <a:off x="7734372" y="145553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9DD653D-6750-C002-CC91-BF1F7FBD7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495" y="5578859"/>
            <a:ext cx="2943225" cy="10668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DA52424-EBDC-4F70-2867-0439345ABB6E}"/>
              </a:ext>
            </a:extLst>
          </p:cNvPr>
          <p:cNvSpPr/>
          <p:nvPr/>
        </p:nvSpPr>
        <p:spPr>
          <a:xfrm>
            <a:off x="7783454" y="5483721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19E7A6-8130-D368-6AF5-9C355C04B19C}"/>
              </a:ext>
            </a:extLst>
          </p:cNvPr>
          <p:cNvSpPr/>
          <p:nvPr/>
        </p:nvSpPr>
        <p:spPr>
          <a:xfrm>
            <a:off x="5196030" y="2280453"/>
            <a:ext cx="767817" cy="753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DE074550-93CA-9D67-C074-ED3B263C31E6}"/>
              </a:ext>
            </a:extLst>
          </p:cNvPr>
          <p:cNvSpPr/>
          <p:nvPr/>
        </p:nvSpPr>
        <p:spPr>
          <a:xfrm>
            <a:off x="3634127" y="2951390"/>
            <a:ext cx="2329720" cy="732916"/>
          </a:xfrm>
          <a:prstGeom prst="leftArrow">
            <a:avLst>
              <a:gd name="adj1" fmla="val 50000"/>
              <a:gd name="adj2" fmla="val 50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3373594F-FA10-E47E-53DE-18C3B499C56A}"/>
              </a:ext>
            </a:extLst>
          </p:cNvPr>
          <p:cNvSpPr/>
          <p:nvPr/>
        </p:nvSpPr>
        <p:spPr>
          <a:xfrm rot="1448761">
            <a:off x="2818818" y="5233951"/>
            <a:ext cx="1779939" cy="732916"/>
          </a:xfrm>
          <a:prstGeom prst="leftArrow">
            <a:avLst>
              <a:gd name="adj1" fmla="val 50000"/>
              <a:gd name="adj2" fmla="val 50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FC674E-508C-F14C-F00C-CBDA5BCAA95F}"/>
              </a:ext>
            </a:extLst>
          </p:cNvPr>
          <p:cNvSpPr/>
          <p:nvPr/>
        </p:nvSpPr>
        <p:spPr>
          <a:xfrm>
            <a:off x="4393315" y="5026304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477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84BD-700B-69CF-2F6C-A07E8A4E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Now?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EB5EC-DDFF-5B54-1B72-EAC4DEEF8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dirty="0"/>
              <a:t>Wait until Ms. Park approves your requests. Make sure you request it before the last day of school. Otherwise, she will approve whenever she feels like it.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Questions?</a:t>
            </a:r>
          </a:p>
          <a:p>
            <a:pPr marL="0" indent="0" algn="ctr">
              <a:buNone/>
            </a:pPr>
            <a:r>
              <a:rPr lang="en-US" sz="4000" dirty="0">
                <a:hlinkClick r:id="rId3"/>
              </a:rPr>
              <a:t>Park.Juhee@cusd80.com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C114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719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DE45B04-FE91-6523-E4E6-EFDDC00CA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75" y="878541"/>
            <a:ext cx="11658601" cy="3876484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0894C1C3-DE6F-E739-2E32-5F7D690A9662}"/>
              </a:ext>
            </a:extLst>
          </p:cNvPr>
          <p:cNvSpPr/>
          <p:nvPr/>
        </p:nvSpPr>
        <p:spPr>
          <a:xfrm rot="19589751">
            <a:off x="1630529" y="372928"/>
            <a:ext cx="1007652" cy="53049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20EF35-B054-67B6-D0CD-39FB2F29F477}"/>
              </a:ext>
            </a:extLst>
          </p:cNvPr>
          <p:cNvSpPr/>
          <p:nvPr/>
        </p:nvSpPr>
        <p:spPr>
          <a:xfrm>
            <a:off x="2700884" y="-1"/>
            <a:ext cx="2018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Click!</a:t>
            </a:r>
          </a:p>
        </p:txBody>
      </p:sp>
    </p:spTree>
    <p:extLst>
      <p:ext uri="{BB962C8B-B14F-4D97-AF65-F5344CB8AC3E}">
        <p14:creationId xmlns:p14="http://schemas.microsoft.com/office/powerpoint/2010/main" val="39064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BFD16-77A6-2DFB-760D-4D4DAF6E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02" y="1056659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Wait, Ms. Park! I already have a UT EID! </a:t>
            </a:r>
            <a:b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Then Click me!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uper awesome">
            <a:hlinkClick r:id="rId3" action="ppaction://hlinksldjump"/>
            <a:extLst>
              <a:ext uri="{FF2B5EF4-FFF2-40B4-BE49-F238E27FC236}">
                <a16:creationId xmlns:a16="http://schemas.microsoft.com/office/drawing/2014/main" id="{E313D494-8B23-0B31-B041-7AC5B8352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572" y="569297"/>
            <a:ext cx="5608830" cy="56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87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16343E-5073-53D9-3CF5-4B31DBCF2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6" y="2"/>
            <a:ext cx="11563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5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2"/>
            <a:ext cx="1218895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03A4FE-8B7E-D702-8D88-826C5ECB8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2" b="29383"/>
          <a:stretch/>
        </p:blipFill>
        <p:spPr>
          <a:xfrm>
            <a:off x="21" y="1283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2"/>
            <a:ext cx="1218895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E4F11-4DD7-201D-5E24-FAA1B5CDF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1" y="1283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4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233BFC-A394-9122-3644-12AD9F7A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08" y="84699"/>
            <a:ext cx="8601559" cy="66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B433A-4685-D777-89CA-94B1D6D26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802" y="2"/>
            <a:ext cx="5970396" cy="685800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3EAA6910-9B9A-DE5E-41CA-252E217EF84C}"/>
              </a:ext>
            </a:extLst>
          </p:cNvPr>
          <p:cNvSpPr/>
          <p:nvPr/>
        </p:nvSpPr>
        <p:spPr>
          <a:xfrm>
            <a:off x="7688826" y="2153265"/>
            <a:ext cx="1392372" cy="33429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0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04FA0-94F2-4ABD-8F3B-1BA1E2FD2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104777"/>
            <a:ext cx="6724651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36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119</Words>
  <Application>Microsoft Office PowerPoint</Application>
  <PresentationFormat>Widescreen</PresentationFormat>
  <Paragraphs>27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Office Theme</vt:lpstr>
      <vt:lpstr>Create an UT EID</vt:lpstr>
      <vt:lpstr>PowerPoint Presentation</vt:lpstr>
      <vt:lpstr>Wait, Ms. Park! I already have a UT EID!   Then Click 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an UT EID</dc:title>
  <dc:creator>Park, Juhee</dc:creator>
  <cp:lastModifiedBy>Park, Juhee</cp:lastModifiedBy>
  <cp:revision>3</cp:revision>
  <cp:lastPrinted>2024-02-29T22:07:40Z</cp:lastPrinted>
  <dcterms:created xsi:type="dcterms:W3CDTF">2024-02-29T21:36:07Z</dcterms:created>
  <dcterms:modified xsi:type="dcterms:W3CDTF">2024-05-20T22:01:33Z</dcterms:modified>
</cp:coreProperties>
</file>