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6858000" cy="9144000" type="letter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B0AC"/>
    <a:srgbClr val="4B9D9A"/>
    <a:srgbClr val="00925E"/>
    <a:srgbClr val="FFFF00"/>
    <a:srgbClr val="8FED30"/>
    <a:srgbClr val="C12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48" autoAdjust="0"/>
    <p:restoredTop sz="94751" autoAdjust="0"/>
  </p:normalViewPr>
  <p:slideViewPr>
    <p:cSldViewPr snapToGrid="0" snapToObjects="1">
      <p:cViewPr varScale="1">
        <p:scale>
          <a:sx n="52" d="100"/>
          <a:sy n="52" d="100"/>
        </p:scale>
        <p:origin x="1140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0E318-4213-9E43-8714-2998BBC1F880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37443-9109-EA4B-AC50-70C1400C5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9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37443-9109-EA4B-AC50-70C1400C59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167"/>
            <a:ext cx="1157288" cy="112691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167"/>
            <a:ext cx="3357563" cy="11269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6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6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54C1-0C87-7F4E-8F48-023A3FC3E74A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5D1A2-25F0-B743-93C2-A018CBAB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>
          <a:xfrm rot="5400000">
            <a:off x="-313961" y="486697"/>
            <a:ext cx="2029855" cy="1191318"/>
          </a:xfrm>
          <a:prstGeom prst="homePlate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16" y="1878247"/>
            <a:ext cx="6681955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600" b="1" dirty="0" smtClean="0">
                <a:ln w="1143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Smiley Monster"/>
              </a:rPr>
              <a:t>Aug. 29</a:t>
            </a:r>
            <a:r>
              <a:rPr lang="en-US" sz="4600" b="1" baseline="30000" dirty="0" smtClean="0">
                <a:ln w="1143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Smiley Monster"/>
              </a:rPr>
              <a:t>th</a:t>
            </a:r>
            <a:r>
              <a:rPr lang="en-US" sz="4600" b="1" dirty="0" smtClean="0">
                <a:ln w="1143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Smiley Monster"/>
              </a:rPr>
              <a:t> – Sept. 2</a:t>
            </a:r>
            <a:r>
              <a:rPr lang="en-US" sz="4600" b="1" baseline="30000" dirty="0" smtClean="0">
                <a:ln w="1143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Smiley Monster"/>
              </a:rPr>
              <a:t>nd</a:t>
            </a:r>
            <a:r>
              <a:rPr lang="en-US" sz="4600" b="1" dirty="0" smtClean="0">
                <a:ln w="1143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Smiley Monster"/>
              </a:rPr>
              <a:t> </a:t>
            </a:r>
            <a:endParaRPr lang="en-US" sz="4600" b="1" cap="none" spc="0" dirty="0">
              <a:ln w="1143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Smiley Monst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26" y="48190"/>
            <a:ext cx="1257300" cy="156966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Grade News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5306" y="8669312"/>
            <a:ext cx="6638229" cy="27699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Hancock Elementary: </a:t>
            </a:r>
            <a:r>
              <a:rPr lang="en-US" sz="1200" dirty="0"/>
              <a:t>2425 S Pleasant </a:t>
            </a:r>
            <a:r>
              <a:rPr lang="en-US" sz="1200" dirty="0" smtClean="0"/>
              <a:t>Dr., </a:t>
            </a:r>
            <a:r>
              <a:rPr lang="en-US" sz="1200" dirty="0"/>
              <a:t>Chandler, AZ </a:t>
            </a:r>
            <a:r>
              <a:rPr lang="en-US" sz="1200" dirty="0" smtClean="0"/>
              <a:t>85286; (480) 883-5900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47342" y="2757585"/>
            <a:ext cx="3115675" cy="1538883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CCHypocrites" panose="02000603000000000000" pitchFamily="2" charset="0"/>
                <a:ea typeface="CCHypocrites" panose="02000603000000000000" pitchFamily="2" charset="0"/>
              </a:rPr>
              <a:t>Upcoming Events</a:t>
            </a:r>
            <a:endParaRPr lang="en-US" sz="1400" dirty="0" smtClean="0">
              <a:latin typeface="Calibri" charset="0"/>
            </a:endParaRPr>
          </a:p>
          <a:p>
            <a:r>
              <a:rPr lang="en-US" sz="1600" dirty="0" smtClean="0">
                <a:latin typeface="Calibri" charset="0"/>
              </a:rPr>
              <a:t>8/31 &amp; 9/1 – Early Release @ 11:40 </a:t>
            </a:r>
            <a:r>
              <a:rPr lang="en-US" sz="1000" dirty="0" smtClean="0">
                <a:latin typeface="Calibri" charset="0"/>
              </a:rPr>
              <a:t>(</a:t>
            </a:r>
            <a:r>
              <a:rPr lang="en-US" sz="900" dirty="0" smtClean="0">
                <a:latin typeface="Calibri" charset="0"/>
              </a:rPr>
              <a:t>Parent/Teacher Conferences)</a:t>
            </a:r>
          </a:p>
          <a:p>
            <a:r>
              <a:rPr lang="en-US" sz="1600" dirty="0" smtClean="0">
                <a:latin typeface="Calibri" charset="0"/>
              </a:rPr>
              <a:t>9/5 – No School (Labor Day)</a:t>
            </a:r>
          </a:p>
          <a:p>
            <a:r>
              <a:rPr lang="en-US" sz="1600" dirty="0" smtClean="0">
                <a:latin typeface="Calibri" charset="0"/>
              </a:rPr>
              <a:t>9/9 – Book Orders Due</a:t>
            </a:r>
          </a:p>
          <a:p>
            <a:r>
              <a:rPr lang="en-US" sz="1600" dirty="0" smtClean="0">
                <a:latin typeface="Calibri" charset="0"/>
              </a:rPr>
              <a:t>9/9 – Grandparent’s Day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89954" y="2757585"/>
            <a:ext cx="3108960" cy="4939814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>
                <a:latin typeface="CCHypocrites" panose="02000603000000000000" pitchFamily="2" charset="0"/>
                <a:ea typeface="CCHypocrites" panose="02000603000000000000" pitchFamily="2" charset="0"/>
              </a:rPr>
              <a:t>What are we learning?</a:t>
            </a:r>
          </a:p>
          <a:p>
            <a:r>
              <a:rPr lang="en-US" sz="2000" b="1" u="sng" dirty="0" smtClean="0"/>
              <a:t>Reading</a:t>
            </a:r>
          </a:p>
          <a:p>
            <a:r>
              <a:rPr lang="en-US" sz="1500" b="1" dirty="0" smtClean="0"/>
              <a:t>On Level- </a:t>
            </a:r>
            <a:r>
              <a:rPr lang="en-US" sz="1500" i="1" dirty="0" smtClean="0"/>
              <a:t>Class Pet </a:t>
            </a:r>
            <a:r>
              <a:rPr lang="en-US" sz="1500" dirty="0" smtClean="0"/>
              <a:t>(story elements)</a:t>
            </a:r>
          </a:p>
          <a:p>
            <a:r>
              <a:rPr lang="en-US" sz="1500" b="1" dirty="0" smtClean="0"/>
              <a:t>Above Level- </a:t>
            </a:r>
            <a:r>
              <a:rPr lang="en-US" sz="1500" i="1" dirty="0" smtClean="0"/>
              <a:t>Roberto Clemente </a:t>
            </a:r>
            <a:r>
              <a:rPr lang="en-US" sz="1500" dirty="0" smtClean="0"/>
              <a:t>(cause </a:t>
            </a:r>
            <a:r>
              <a:rPr lang="en-US" sz="1500" smtClean="0"/>
              <a:t>&amp; effect)</a:t>
            </a:r>
            <a:endParaRPr lang="en-US" sz="1500" dirty="0" smtClean="0"/>
          </a:p>
          <a:p>
            <a:endParaRPr lang="en-US" sz="800" b="1" u="sng" dirty="0" smtClean="0"/>
          </a:p>
          <a:p>
            <a:r>
              <a:rPr lang="en-US" sz="2000" b="1" u="sng" dirty="0" smtClean="0"/>
              <a:t>Math</a:t>
            </a:r>
          </a:p>
          <a:p>
            <a:r>
              <a:rPr lang="en-US" sz="1600" b="1" dirty="0" smtClean="0"/>
              <a:t>On Level-  </a:t>
            </a:r>
            <a:r>
              <a:rPr lang="en-US" sz="1600" dirty="0" smtClean="0"/>
              <a:t>Addition &amp; Subtraction to 100</a:t>
            </a:r>
          </a:p>
          <a:p>
            <a:r>
              <a:rPr lang="en-US" sz="1600" b="1" dirty="0" smtClean="0"/>
              <a:t>Above Level- </a:t>
            </a:r>
            <a:r>
              <a:rPr lang="en-US" sz="1600" dirty="0" smtClean="0"/>
              <a:t>Decomposing numbers to add and subtract 2 &amp; 3- digit numbers</a:t>
            </a:r>
          </a:p>
          <a:p>
            <a:endParaRPr lang="en-US" sz="800" b="1" u="sng" dirty="0" smtClean="0"/>
          </a:p>
          <a:p>
            <a:r>
              <a:rPr lang="en-US" sz="2000" b="1" u="sng" dirty="0" smtClean="0"/>
              <a:t>Spelling</a:t>
            </a:r>
          </a:p>
          <a:p>
            <a:r>
              <a:rPr lang="en-US" sz="1600" b="1" dirty="0" smtClean="0"/>
              <a:t>On Level- </a:t>
            </a:r>
            <a:r>
              <a:rPr lang="en-US" sz="1600" dirty="0" smtClean="0"/>
              <a:t> bonus letters </a:t>
            </a:r>
            <a:r>
              <a:rPr lang="en-US" sz="1600" dirty="0" err="1" smtClean="0"/>
              <a:t>ss</a:t>
            </a:r>
            <a:r>
              <a:rPr lang="en-US" sz="1600" dirty="0" smtClean="0"/>
              <a:t>, </a:t>
            </a:r>
            <a:r>
              <a:rPr lang="en-US" sz="1600" dirty="0" err="1" smtClean="0"/>
              <a:t>ll</a:t>
            </a:r>
            <a:r>
              <a:rPr lang="en-US" sz="1600" dirty="0" smtClean="0"/>
              <a:t>, </a:t>
            </a:r>
            <a:r>
              <a:rPr lang="en-US" sz="1600" dirty="0" err="1" smtClean="0"/>
              <a:t>ff</a:t>
            </a:r>
            <a:r>
              <a:rPr lang="en-US" sz="1600" dirty="0" smtClean="0"/>
              <a:t>, closed syllables</a:t>
            </a:r>
          </a:p>
          <a:p>
            <a:r>
              <a:rPr lang="en-US" sz="1600" b="1" dirty="0" smtClean="0"/>
              <a:t>Above Level- </a:t>
            </a:r>
            <a:r>
              <a:rPr lang="en-US" sz="1600" dirty="0" smtClean="0"/>
              <a:t>Long /</a:t>
            </a:r>
            <a:r>
              <a:rPr lang="en-US" sz="1600" dirty="0" err="1" smtClean="0"/>
              <a:t>i</a:t>
            </a:r>
            <a:r>
              <a:rPr lang="en-US" sz="1600" dirty="0" smtClean="0"/>
              <a:t>/ </a:t>
            </a:r>
          </a:p>
          <a:p>
            <a:endParaRPr lang="en-US" sz="800" b="1" u="sng" dirty="0" smtClean="0"/>
          </a:p>
          <a:p>
            <a:r>
              <a:rPr lang="en-US" sz="2000" b="1" u="sng" dirty="0" smtClean="0"/>
              <a:t>Writing</a:t>
            </a:r>
          </a:p>
          <a:p>
            <a:r>
              <a:rPr lang="en-US" sz="1600" dirty="0" smtClean="0"/>
              <a:t>Narrative Writing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8733" y="4425800"/>
            <a:ext cx="3108960" cy="20005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u="sng" dirty="0" smtClean="0">
                <a:latin typeface="CCHypocrites" panose="02000603000000000000" pitchFamily="2" charset="0"/>
                <a:ea typeface="CCHypocrites" panose="02000603000000000000" pitchFamily="2" charset="0"/>
              </a:rPr>
              <a:t>Parent/Teacher Conferences</a:t>
            </a:r>
          </a:p>
          <a:p>
            <a:r>
              <a:rPr lang="en-US" sz="1500" dirty="0" smtClean="0"/>
              <a:t>Another reminder- Parent/Teacher Conferences will be held this week on Wed. 8/31 and Thurs. Please be sure to sign up for a time slot on Sign Up Genius. You can find the sign up by doing a search of </a:t>
            </a:r>
            <a:r>
              <a:rPr lang="en-US" sz="1500" smtClean="0"/>
              <a:t>my </a:t>
            </a:r>
            <a:r>
              <a:rPr lang="en-US" sz="1500" smtClean="0"/>
              <a:t>email wegener.Maxine@cusd80.com</a:t>
            </a:r>
            <a:endParaRPr lang="en-US" sz="1500" dirty="0" smtClean="0"/>
          </a:p>
        </p:txBody>
      </p:sp>
      <p:sp>
        <p:nvSpPr>
          <p:cNvPr id="19" name="16-Point Star 18"/>
          <p:cNvSpPr/>
          <p:nvPr/>
        </p:nvSpPr>
        <p:spPr>
          <a:xfrm>
            <a:off x="4912338" y="616573"/>
            <a:ext cx="1648564" cy="1261674"/>
          </a:xfrm>
          <a:prstGeom prst="star16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912338" y="939544"/>
            <a:ext cx="1648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Mr.sWegener</a:t>
            </a:r>
            <a:endParaRPr lang="en-US" sz="1600" dirty="0"/>
          </a:p>
          <a:p>
            <a:pPr algn="ctr"/>
            <a:r>
              <a:rPr lang="en-US" sz="1600" dirty="0" smtClean="0"/>
              <a:t>Room36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489954" y="7836153"/>
            <a:ext cx="3108960" cy="738664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CCHypocrites" panose="02000603000000000000" pitchFamily="2" charset="0"/>
                <a:ea typeface="CCHypocrites" panose="02000603000000000000" pitchFamily="2" charset="0"/>
              </a:rPr>
              <a:t>How to Contact Me:</a:t>
            </a:r>
          </a:p>
          <a:p>
            <a:r>
              <a:rPr lang="en-US" sz="1200" dirty="0" smtClean="0">
                <a:ea typeface="CCHypocrites" panose="02000603000000000000" pitchFamily="2" charset="0"/>
              </a:rPr>
              <a:t>The best way to contact me is via email:Wegener.Maxine@cusd80.com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8733" y="6574269"/>
            <a:ext cx="3108960" cy="20005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u="sng" dirty="0" smtClean="0">
                <a:latin typeface="CCHypocrites" panose="02000603000000000000" pitchFamily="2" charset="0"/>
                <a:ea typeface="CCHypocrites" panose="02000603000000000000" pitchFamily="2" charset="0"/>
              </a:rPr>
              <a:t>Book Orders</a:t>
            </a:r>
          </a:p>
          <a:p>
            <a:r>
              <a:rPr lang="en-US" sz="1500" dirty="0" smtClean="0"/>
              <a:t>Your child received Scholastic Book orders. If you order online, be sure to use the code </a:t>
            </a:r>
            <a:r>
              <a:rPr lang="en-US" sz="1500" b="1" dirty="0" smtClean="0"/>
              <a:t>N999J </a:t>
            </a:r>
            <a:r>
              <a:rPr lang="en-US" sz="1500" dirty="0" smtClean="0"/>
              <a:t>when ordering online so our class can get points towards purchasing books and audiobooks for our classroom library. Happy reading! </a:t>
            </a:r>
            <a:r>
              <a:rPr lang="en-US" sz="1500" dirty="0" smtClean="0">
                <a:sym typeface="Wingdings"/>
              </a:rPr>
              <a:t> </a:t>
            </a:r>
            <a:endParaRPr lang="en-US" sz="1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232</Words>
  <Application>Microsoft Office PowerPoint</Application>
  <PresentationFormat>Letter Paper (8.5x11 in)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CCHypocrites</vt:lpstr>
      <vt:lpstr>Smiley Monster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Tina</dc:creator>
  <cp:lastModifiedBy>Wegener, Maxine</cp:lastModifiedBy>
  <cp:revision>224</cp:revision>
  <cp:lastPrinted>2016-08-02T04:01:02Z</cp:lastPrinted>
  <dcterms:created xsi:type="dcterms:W3CDTF">2014-01-03T12:05:25Z</dcterms:created>
  <dcterms:modified xsi:type="dcterms:W3CDTF">2016-08-25T22:22:52Z</dcterms:modified>
</cp:coreProperties>
</file>