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F53C-9BFC-40D4-89A2-8768F4A75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DB5B7-7DB7-48EA-9C47-0E6C979FF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73B4-1D12-4A37-A540-EB0FA42F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55429-2883-4BAB-867F-8969B17ED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6F486-E038-4F09-BED7-3B7B9407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1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640A2-B599-46F0-8B09-D7030B3B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CEE2B-D87B-4000-A686-AAD0567BE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5FA03-EDF8-4FF0-A074-A897E324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DAE39-46C1-4582-BBA1-714503B8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4F875-F61C-43E9-8453-83831912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3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D06ECD-0D64-4C0A-8818-145DA6E08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A4134-9772-489E-A250-876CF0C80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1AAB7-AA7C-42E8-9DD6-485982D9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B140B-E644-40AB-84BF-679CF5A9C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9D568-13AD-44DE-AD11-DFB6B6641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8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580F0-E65F-4369-BB8D-EE7046DEC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BF7A1-2D2E-4500-A4AF-C412CE976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0769E-E29A-46AB-8DBD-BE41EEDE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365E9-A616-4663-81A6-D2D0C3AD4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DA766-66C5-47DD-9362-4D5642A7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64C0C-E6FC-4153-BACA-9A71CB089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A618C-EA64-4BEC-8E44-1FF1CB741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3895C-7C77-4244-B868-AA8D0FD2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98E37-2AD1-4982-8B8F-745AA6EB9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138C6-BD6E-49C9-8B29-676E6575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7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5764-3536-40CA-9598-77C212E7E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BCA32-F211-455E-B06F-5B4076229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79CE1-0D1C-4B46-96C5-63CEF40AB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76B1B-C1A2-4596-A991-B8C91872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E5540-7490-461A-A932-85C5E0A2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EAD54-C011-4469-8AA2-C16ECD54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F26F-F9A0-4B78-AF1D-57FFF29B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FDB08-93BF-46F5-8763-2B3CF7A3A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58B24-0BFD-4559-8C88-F67913632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69BEF-EFC6-4F95-AB60-FB4D2A2E0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E7FE8-1AFE-43F1-BFBD-243B998FC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71858D-8F1F-4BAC-BD62-7847F9C6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5452E-E1E0-4A5E-AD7E-C49ABF4F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738A2A-3861-4563-94C8-07F81AD2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2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DAD78-D114-4A77-ADB9-2A9663DF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9C9AFD-2603-4BCA-9AF8-7BDA9B11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B1DCA-0340-4AF1-AF18-B658D275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94CB8-C8AD-4B78-8409-6E91053D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4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9FDCA-F73D-4E0B-8D57-CA73FE92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4B5A3F-67B9-44A8-B8B5-3E6452CDB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B124C-884B-4DCC-9045-08FF4014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FF6DF-07EC-44A3-901A-A6F211FE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A3721-5EDF-41F2-A0EC-BB53F0802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B6DFB-9DA0-413D-B6A3-16CE5D4D9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88F8F-82E7-4D7B-8169-9E70B32F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9DA74-E6AC-4E0D-A2A3-EC267881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02CB8-6C43-4B38-9C8A-036E53FE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E0D4B-B54F-4D03-A8A5-07E652DA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6FC43-0EBC-413F-BBE6-8EB9C28A4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A61E3-3E62-4BC1-95A0-FAC83978C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9B6C2-4758-45CD-BD49-2132E38B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CB25B-7E4E-4627-B4B1-0A585A5A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83371-071E-452F-B376-35637413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962A53-A1F2-4187-A704-374EBE393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FCAEB-A57F-4B40-BF73-A44CF998E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6141-6F3D-4B8B-B9E3-A1E2700B22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3863-70A6-4787-9F06-75F9A4177AC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82500-FD5C-4CF1-9958-177B7E061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0D275-7719-46D5-A228-3FD6C2D23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2A82F-22A8-4D38-83E8-AFFC07EA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6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fif"/><Relationship Id="rId13" Type="http://schemas.openxmlformats.org/officeDocument/2006/relationships/image" Target="../media/image12.jfif"/><Relationship Id="rId18" Type="http://schemas.openxmlformats.org/officeDocument/2006/relationships/hyperlink" Target="https://pixabay.com/vectors/tick-mark-ok-perfect-check-done-305245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fif"/><Relationship Id="rId12" Type="http://schemas.openxmlformats.org/officeDocument/2006/relationships/image" Target="../media/image11.jfif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fif"/><Relationship Id="rId11" Type="http://schemas.openxmlformats.org/officeDocument/2006/relationships/image" Target="../media/image10.jfif"/><Relationship Id="rId5" Type="http://schemas.openxmlformats.org/officeDocument/2006/relationships/image" Target="../media/image4.jfif"/><Relationship Id="rId15" Type="http://schemas.openxmlformats.org/officeDocument/2006/relationships/image" Target="../media/image14.jfif"/><Relationship Id="rId10" Type="http://schemas.openxmlformats.org/officeDocument/2006/relationships/image" Target="../media/image9.jfif"/><Relationship Id="rId19" Type="http://schemas.openxmlformats.org/officeDocument/2006/relationships/image" Target="../media/image17.png"/><Relationship Id="rId4" Type="http://schemas.openxmlformats.org/officeDocument/2006/relationships/image" Target="../media/image3.jfif"/><Relationship Id="rId9" Type="http://schemas.openxmlformats.org/officeDocument/2006/relationships/image" Target="../media/image8.jfif"/><Relationship Id="rId1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costume&#10;&#10;Description automatically generated with low confidence">
            <a:extLst>
              <a:ext uri="{FF2B5EF4-FFF2-40B4-BE49-F238E27FC236}">
                <a16:creationId xmlns:a16="http://schemas.microsoft.com/office/drawing/2014/main" id="{1CEF0C60-DA8C-416C-AB52-1B1E80485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48" y="948160"/>
            <a:ext cx="1160362" cy="1160362"/>
          </a:xfrm>
          <a:prstGeom prst="rect">
            <a:avLst/>
          </a:prstGeom>
        </p:spPr>
      </p:pic>
      <p:pic>
        <p:nvPicPr>
          <p:cNvPr id="7" name="Picture 6" descr="A person wearing a white coat&#10;&#10;Description automatically generated with low confidence">
            <a:extLst>
              <a:ext uri="{FF2B5EF4-FFF2-40B4-BE49-F238E27FC236}">
                <a16:creationId xmlns:a16="http://schemas.microsoft.com/office/drawing/2014/main" id="{6BF72E9D-58F7-481B-95AB-DE34DFA2E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582" y="948160"/>
            <a:ext cx="1160362" cy="1160362"/>
          </a:xfrm>
          <a:prstGeom prst="rect">
            <a:avLst/>
          </a:prstGeom>
        </p:spPr>
      </p:pic>
      <p:pic>
        <p:nvPicPr>
          <p:cNvPr id="9" name="Picture 8" descr="A picture containing clothing, trouser&#10;&#10;Description automatically generated">
            <a:extLst>
              <a:ext uri="{FF2B5EF4-FFF2-40B4-BE49-F238E27FC236}">
                <a16:creationId xmlns:a16="http://schemas.microsoft.com/office/drawing/2014/main" id="{0C2009E1-BB11-4E3A-9FC6-B062985E9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362" y="2519362"/>
            <a:ext cx="1819276" cy="1819276"/>
          </a:xfrm>
          <a:prstGeom prst="rect">
            <a:avLst/>
          </a:prstGeom>
        </p:spPr>
      </p:pic>
      <p:pic>
        <p:nvPicPr>
          <p:cNvPr id="11" name="Picture 10" descr="A picture containing clothing, trouser, standing&#10;&#10;Description automatically generated">
            <a:extLst>
              <a:ext uri="{FF2B5EF4-FFF2-40B4-BE49-F238E27FC236}">
                <a16:creationId xmlns:a16="http://schemas.microsoft.com/office/drawing/2014/main" id="{6363848A-EE48-4323-B534-2586F29451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807" y="2436769"/>
            <a:ext cx="744291" cy="1821692"/>
          </a:xfrm>
          <a:prstGeom prst="rect">
            <a:avLst/>
          </a:prstGeom>
        </p:spPr>
      </p:pic>
      <p:pic>
        <p:nvPicPr>
          <p:cNvPr id="13" name="Picture 12" descr="A close up of a white shirt&#10;&#10;Description automatically generated with low confidence">
            <a:extLst>
              <a:ext uri="{FF2B5EF4-FFF2-40B4-BE49-F238E27FC236}">
                <a16:creationId xmlns:a16="http://schemas.microsoft.com/office/drawing/2014/main" id="{45705F6F-96BA-40DE-8420-5E65AF88F2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68" y="2523281"/>
            <a:ext cx="1027160" cy="1340252"/>
          </a:xfrm>
          <a:prstGeom prst="rect">
            <a:avLst/>
          </a:prstGeom>
        </p:spPr>
      </p:pic>
      <p:pic>
        <p:nvPicPr>
          <p:cNvPr id="15" name="Picture 14" descr="A person wearing a skirt&#10;&#10;Description automatically generated with medium confidence">
            <a:extLst>
              <a:ext uri="{FF2B5EF4-FFF2-40B4-BE49-F238E27FC236}">
                <a16:creationId xmlns:a16="http://schemas.microsoft.com/office/drawing/2014/main" id="{5FE739B3-60D4-4295-8A5C-01DD36CDD5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038" y="2437978"/>
            <a:ext cx="1513088" cy="1513088"/>
          </a:xfrm>
          <a:prstGeom prst="rect">
            <a:avLst/>
          </a:prstGeom>
        </p:spPr>
      </p:pic>
      <p:pic>
        <p:nvPicPr>
          <p:cNvPr id="17" name="Picture 16" descr="A person wearing a skirt&#10;&#10;Description automatically generated with low confidence">
            <a:extLst>
              <a:ext uri="{FF2B5EF4-FFF2-40B4-BE49-F238E27FC236}">
                <a16:creationId xmlns:a16="http://schemas.microsoft.com/office/drawing/2014/main" id="{72FDE7BF-0449-4E94-8DB7-7AE78056214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763" y="2541035"/>
            <a:ext cx="1613161" cy="1613161"/>
          </a:xfrm>
          <a:prstGeom prst="rect">
            <a:avLst/>
          </a:prstGeom>
        </p:spPr>
      </p:pic>
      <p:pic>
        <p:nvPicPr>
          <p:cNvPr id="19" name="Picture 18" descr="A picture containing clothing&#10;&#10;Description automatically generated">
            <a:extLst>
              <a:ext uri="{FF2B5EF4-FFF2-40B4-BE49-F238E27FC236}">
                <a16:creationId xmlns:a16="http://schemas.microsoft.com/office/drawing/2014/main" id="{7233B39F-1B60-4F6B-9FFB-A6B4A838519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6" y="4503035"/>
            <a:ext cx="1819275" cy="1819275"/>
          </a:xfrm>
          <a:prstGeom prst="rect">
            <a:avLst/>
          </a:prstGeom>
        </p:spPr>
      </p:pic>
      <p:pic>
        <p:nvPicPr>
          <p:cNvPr id="21" name="Picture 20" descr="A green jacke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639A3DEB-1DED-4823-958C-FFF4DD578E0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732" y="4586709"/>
            <a:ext cx="1161519" cy="1937935"/>
          </a:xfrm>
          <a:prstGeom prst="rect">
            <a:avLst/>
          </a:prstGeom>
        </p:spPr>
      </p:pic>
      <p:pic>
        <p:nvPicPr>
          <p:cNvPr id="23" name="Picture 22" descr="A person wearing a white shirt and black pants&#10;&#10;Description automatically generated with medium confidence">
            <a:extLst>
              <a:ext uri="{FF2B5EF4-FFF2-40B4-BE49-F238E27FC236}">
                <a16:creationId xmlns:a16="http://schemas.microsoft.com/office/drawing/2014/main" id="{6151F222-77DB-4793-901A-E88F4A5468B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804" y="1723016"/>
            <a:ext cx="1444508" cy="2162899"/>
          </a:xfrm>
          <a:prstGeom prst="rect">
            <a:avLst/>
          </a:prstGeom>
        </p:spPr>
      </p:pic>
      <p:pic>
        <p:nvPicPr>
          <p:cNvPr id="25" name="Picture 24" descr="A person wearing a white shirt and black pants&#10;&#10;Description automatically generated with medium confidence">
            <a:extLst>
              <a:ext uri="{FF2B5EF4-FFF2-40B4-BE49-F238E27FC236}">
                <a16:creationId xmlns:a16="http://schemas.microsoft.com/office/drawing/2014/main" id="{23BCFBC5-7488-49C3-8F95-32C0C8AB5E7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260" y="1769304"/>
            <a:ext cx="1444508" cy="2162899"/>
          </a:xfrm>
          <a:prstGeom prst="rect">
            <a:avLst/>
          </a:prstGeom>
        </p:spPr>
      </p:pic>
      <p:pic>
        <p:nvPicPr>
          <p:cNvPr id="27" name="Picture 26" descr="A white t-shirt with a pink logo&#10;&#10;Description automatically generated with low confidence">
            <a:extLst>
              <a:ext uri="{FF2B5EF4-FFF2-40B4-BE49-F238E27FC236}">
                <a16:creationId xmlns:a16="http://schemas.microsoft.com/office/drawing/2014/main" id="{95E43D64-5A44-4927-9CA4-28D93817B8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51" y="4397890"/>
            <a:ext cx="2029563" cy="2029563"/>
          </a:xfrm>
          <a:prstGeom prst="rect">
            <a:avLst/>
          </a:prstGeom>
        </p:spPr>
      </p:pic>
      <p:pic>
        <p:nvPicPr>
          <p:cNvPr id="29" name="Picture 28" descr="A picture containing clothing&#10;&#10;Description automatically generated">
            <a:extLst>
              <a:ext uri="{FF2B5EF4-FFF2-40B4-BE49-F238E27FC236}">
                <a16:creationId xmlns:a16="http://schemas.microsoft.com/office/drawing/2014/main" id="{AC361DE0-565A-46AB-8D93-430EEF1F3EF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098" y="4696224"/>
            <a:ext cx="1332235" cy="1731229"/>
          </a:xfrm>
          <a:prstGeom prst="rect">
            <a:avLst/>
          </a:prstGeom>
        </p:spPr>
      </p:pic>
      <p:sp>
        <p:nvSpPr>
          <p:cNvPr id="31" name="&quot;Not Allowed&quot; Symbol 30">
            <a:extLst>
              <a:ext uri="{FF2B5EF4-FFF2-40B4-BE49-F238E27FC236}">
                <a16:creationId xmlns:a16="http://schemas.microsoft.com/office/drawing/2014/main" id="{2EB6EE63-51BB-459F-837E-09F287417740}"/>
              </a:ext>
            </a:extLst>
          </p:cNvPr>
          <p:cNvSpPr/>
          <p:nvPr/>
        </p:nvSpPr>
        <p:spPr>
          <a:xfrm>
            <a:off x="8389093" y="747490"/>
            <a:ext cx="1009328" cy="721152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&quot;Not Allowed&quot; Symbol 31">
            <a:extLst>
              <a:ext uri="{FF2B5EF4-FFF2-40B4-BE49-F238E27FC236}">
                <a16:creationId xmlns:a16="http://schemas.microsoft.com/office/drawing/2014/main" id="{9337ABDF-A131-481B-BE55-FD3A22896D67}"/>
              </a:ext>
            </a:extLst>
          </p:cNvPr>
          <p:cNvSpPr/>
          <p:nvPr/>
        </p:nvSpPr>
        <p:spPr>
          <a:xfrm>
            <a:off x="9665440" y="765523"/>
            <a:ext cx="1009328" cy="721152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4" name="Picture 33" descr="A picture containing clothing&#10;&#10;Description automatically generated">
            <a:extLst>
              <a:ext uri="{FF2B5EF4-FFF2-40B4-BE49-F238E27FC236}">
                <a16:creationId xmlns:a16="http://schemas.microsoft.com/office/drawing/2014/main" id="{33A565A8-DFAA-4C0D-AA2F-E1DA9921748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331" y="4069921"/>
            <a:ext cx="1444509" cy="2170710"/>
          </a:xfrm>
          <a:prstGeom prst="rect">
            <a:avLst/>
          </a:prstGeom>
        </p:spPr>
      </p:pic>
      <p:pic>
        <p:nvPicPr>
          <p:cNvPr id="36" name="Picture 35" descr="A grey sweatshirt with a graphic design on it&#10;&#10;Description automatically generated with medium confidence">
            <a:extLst>
              <a:ext uri="{FF2B5EF4-FFF2-40B4-BE49-F238E27FC236}">
                <a16:creationId xmlns:a16="http://schemas.microsoft.com/office/drawing/2014/main" id="{EA91BEAA-81E8-476A-AEB4-348FB4E4F98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6404" y="4338638"/>
            <a:ext cx="1828948" cy="1828948"/>
          </a:xfrm>
          <a:prstGeom prst="rect">
            <a:avLst/>
          </a:prstGeom>
        </p:spPr>
      </p:pic>
      <p:pic>
        <p:nvPicPr>
          <p:cNvPr id="38" name="Picture 37" descr="Shape, arrow&#10;&#10;Description automatically generated">
            <a:extLst>
              <a:ext uri="{FF2B5EF4-FFF2-40B4-BE49-F238E27FC236}">
                <a16:creationId xmlns:a16="http://schemas.microsoft.com/office/drawing/2014/main" id="{0C9897F0-F3FD-4796-B499-E96AC48BD7E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8"/>
              </a:ext>
            </a:extLst>
          </a:blip>
          <a:stretch>
            <a:fillRect/>
          </a:stretch>
        </p:blipFill>
        <p:spPr>
          <a:xfrm>
            <a:off x="692287" y="346063"/>
            <a:ext cx="883521" cy="818707"/>
          </a:xfrm>
          <a:prstGeom prst="rect">
            <a:avLst/>
          </a:prstGeom>
        </p:spPr>
      </p:pic>
      <p:pic>
        <p:nvPicPr>
          <p:cNvPr id="39" name="Picture 38" descr="Shape, arrow&#10;&#10;Description automatically generated">
            <a:extLst>
              <a:ext uri="{FF2B5EF4-FFF2-40B4-BE49-F238E27FC236}">
                <a16:creationId xmlns:a16="http://schemas.microsoft.com/office/drawing/2014/main" id="{52B961FE-F8C8-4215-85B5-BB6DCD8CD23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8"/>
              </a:ext>
            </a:extLst>
          </a:blip>
          <a:stretch>
            <a:fillRect/>
          </a:stretch>
        </p:blipFill>
        <p:spPr>
          <a:xfrm>
            <a:off x="2451210" y="396191"/>
            <a:ext cx="883521" cy="818707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0FE5BD91-F9B0-46F3-AD37-9E5E84961107}"/>
              </a:ext>
            </a:extLst>
          </p:cNvPr>
          <p:cNvSpPr txBox="1"/>
          <p:nvPr/>
        </p:nvSpPr>
        <p:spPr>
          <a:xfrm>
            <a:off x="4225387" y="618704"/>
            <a:ext cx="246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Approved Basha AMS</a:t>
            </a:r>
          </a:p>
          <a:p>
            <a:r>
              <a:rPr lang="en-US" dirty="0"/>
              <a:t>Uniform clothing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DBD3F60-2BE0-446F-9291-B56BA6203B1D}"/>
              </a:ext>
            </a:extLst>
          </p:cNvPr>
          <p:cNvCxnSpPr/>
          <p:nvPr/>
        </p:nvCxnSpPr>
        <p:spPr>
          <a:xfrm>
            <a:off x="7251405" y="346063"/>
            <a:ext cx="0" cy="59762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2DA9FEEB-DC35-4684-9EEE-476FC1FC63D8}"/>
              </a:ext>
            </a:extLst>
          </p:cNvPr>
          <p:cNvSpPr txBox="1"/>
          <p:nvPr/>
        </p:nvSpPr>
        <p:spPr>
          <a:xfrm>
            <a:off x="8326058" y="396191"/>
            <a:ext cx="3029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approved clothing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4F26F9-3286-47CF-B157-B1C1F98FF377}"/>
              </a:ext>
            </a:extLst>
          </p:cNvPr>
          <p:cNvSpPr txBox="1"/>
          <p:nvPr/>
        </p:nvSpPr>
        <p:spPr>
          <a:xfrm>
            <a:off x="7523897" y="3704025"/>
            <a:ext cx="1594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Leggings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265A88A-CCAD-4B02-A403-0887D03BCCB9}"/>
              </a:ext>
            </a:extLst>
          </p:cNvPr>
          <p:cNvSpPr txBox="1"/>
          <p:nvPr/>
        </p:nvSpPr>
        <p:spPr>
          <a:xfrm>
            <a:off x="8953380" y="3773634"/>
            <a:ext cx="3029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workout leggings or shorts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424BE9-C06C-4318-A64F-14E0D58A78C6}"/>
              </a:ext>
            </a:extLst>
          </p:cNvPr>
          <p:cNvSpPr txBox="1"/>
          <p:nvPr/>
        </p:nvSpPr>
        <p:spPr>
          <a:xfrm>
            <a:off x="8420986" y="6167586"/>
            <a:ext cx="302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big logos on sweatshirt</a:t>
            </a:r>
          </a:p>
        </p:txBody>
      </p:sp>
      <p:pic>
        <p:nvPicPr>
          <p:cNvPr id="48" name="Picture 47" descr="A picture containing person, person, clothing, posing&#10;&#10;Description automatically generated">
            <a:extLst>
              <a:ext uri="{FF2B5EF4-FFF2-40B4-BE49-F238E27FC236}">
                <a16:creationId xmlns:a16="http://schemas.microsoft.com/office/drawing/2014/main" id="{B3443487-AD08-4E91-AAA8-D687969EBC9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988" y="1976184"/>
            <a:ext cx="1219299" cy="18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55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Decaro, Charina</dc:creator>
  <cp:lastModifiedBy>Decaro, Charina</cp:lastModifiedBy>
  <cp:revision>3</cp:revision>
  <dcterms:created xsi:type="dcterms:W3CDTF">2021-07-14T21:35:36Z</dcterms:created>
  <dcterms:modified xsi:type="dcterms:W3CDTF">2021-07-14T22:19:19Z</dcterms:modified>
</cp:coreProperties>
</file>