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61" r:id="rId7"/>
    <p:sldId id="272" r:id="rId8"/>
    <p:sldId id="263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6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1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62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87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794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14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97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59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4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2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8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590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55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9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57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02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6ADCB1F-4867-40F1-BE3F-F3DA13B3A44D}" type="datetimeFigureOut">
              <a:rPr lang="en-US" smtClean="0"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E957E9-0CEA-4FAC-84C4-588817A95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13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5: Sensation and Perception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Warm-Ups</a:t>
            </a:r>
          </a:p>
        </p:txBody>
      </p:sp>
    </p:spTree>
    <p:extLst>
      <p:ext uri="{BB962C8B-B14F-4D97-AF65-F5344CB8AC3E}">
        <p14:creationId xmlns:p14="http://schemas.microsoft.com/office/powerpoint/2010/main" val="1046192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4, Section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3287" y="2214326"/>
            <a:ext cx="10018713" cy="419100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What are the three steps of processing the senses?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the difference between absolute threshold and difference threshold?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Does subliminal stimuli exist? Can it persuade/change your behavior?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are the evolutionary explanations for sensory adaptation?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How does gate control theory explain how athletes keep playing despite painful </a:t>
            </a:r>
            <a:r>
              <a:rPr lang="en-US"/>
              <a:t>injuries?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554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149381"/>
            <a:ext cx="10018713" cy="1752599"/>
          </a:xfrm>
        </p:spPr>
        <p:txBody>
          <a:bodyPr/>
          <a:lstStyle/>
          <a:p>
            <a:r>
              <a:rPr lang="en-US" dirty="0"/>
              <a:t>Chapter 4, Section 2A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4703" y="1635853"/>
            <a:ext cx="10018713" cy="507276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Draw a flow chart of the name of the structures that light passes through in our eye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is the difference between rods and cones?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Why do we have a blind spot?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Name the two theories we have for color vision</a:t>
            </a:r>
          </a:p>
        </p:txBody>
      </p:sp>
    </p:spTree>
    <p:extLst>
      <p:ext uri="{BB962C8B-B14F-4D97-AF65-F5344CB8AC3E}">
        <p14:creationId xmlns:p14="http://schemas.microsoft.com/office/powerpoint/2010/main" val="34942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150D0-D7B8-48C3-93FC-176A3A7FE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4, Section 2B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E7358-BE64-4383-A931-FC4195EDB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dirty="0"/>
              <a:t>Draw a flow chart of names of the structures that sound passes through in our ear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/>
              <a:t>Identify and define the two theories for hearing pitch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/>
              <a:t>What are the two types of deafness?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71678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190500"/>
            <a:ext cx="10018713" cy="1752599"/>
          </a:xfrm>
        </p:spPr>
        <p:txBody>
          <a:bodyPr/>
          <a:lstStyle/>
          <a:p>
            <a:r>
              <a:rPr lang="en-US" dirty="0"/>
              <a:t>Chapter 4, Section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are our five major taste sensations?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are the three basic skin sensations?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is the purpose of the vestibular sense?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are the two structures involved in your vestibular sense?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is kinesthesia?</a:t>
            </a:r>
          </a:p>
        </p:txBody>
      </p:sp>
    </p:spTree>
    <p:extLst>
      <p:ext uri="{BB962C8B-B14F-4D97-AF65-F5344CB8AC3E}">
        <p14:creationId xmlns:p14="http://schemas.microsoft.com/office/powerpoint/2010/main" val="1449261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249573"/>
            <a:ext cx="10018713" cy="1752599"/>
          </a:xfrm>
        </p:spPr>
        <p:txBody>
          <a:bodyPr/>
          <a:lstStyle/>
          <a:p>
            <a:r>
              <a:rPr lang="en-US" dirty="0"/>
              <a:t>Chapter 4, Section 4A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231473"/>
            <a:ext cx="10018713" cy="4043492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are three steps involved in perception selection?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is the difference between habituation and sensory adaptation?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Name and define two of the Gestalt principles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Are Gestalt principles universal?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Do we learn to perceive or is it innate?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are the four perceptual constancies?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sense do we rely on primarily for depth perception?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are the two binocular depth cues?</a:t>
            </a:r>
          </a:p>
          <a:p>
            <a:pPr marL="457200" indent="-45720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6473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32141-E15F-AE07-5E15-189B7CE2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4, Sections 3 &amp; 4A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A3062-9C6E-5FE8-E99A-ECC3DE315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0077" y="2399372"/>
            <a:ext cx="10187179" cy="4040459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are our five major taste sensations?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are the three basic skin sensations?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are the two structures involved in your vestibular sense?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is the difference between habituation and sensory adaptation?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Are Gestalt principles universal?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Do we learn to perceive or is it innate?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are the four perceptual constancies?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are the two binocular depth cues?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221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53681-2A3E-43D7-87A1-F9B796760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4</a:t>
            </a:r>
            <a:r>
              <a:rPr lang="en-US"/>
              <a:t>, Section 4B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C327A-9DF4-4DA3-815E-C309B4DE3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8680" y="2390553"/>
            <a:ext cx="10333442" cy="378164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What is the difference between perceptual set and frame of reference?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What is ESP?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What are the issues with verifying the existence of ESP?</a:t>
            </a:r>
          </a:p>
        </p:txBody>
      </p:sp>
    </p:spTree>
    <p:extLst>
      <p:ext uri="{BB962C8B-B14F-4D97-AF65-F5344CB8AC3E}">
        <p14:creationId xmlns:p14="http://schemas.microsoft.com/office/powerpoint/2010/main" val="3004636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944" y="54763"/>
            <a:ext cx="10018713" cy="1752599"/>
          </a:xfrm>
        </p:spPr>
        <p:txBody>
          <a:bodyPr/>
          <a:lstStyle/>
          <a:p>
            <a:r>
              <a:rPr lang="en-US" dirty="0"/>
              <a:t>Test Day!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442" y="1807362"/>
            <a:ext cx="9087943" cy="489823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Put your phone in the phone pocket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Get out a separate sheet of paper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Begin filling out your answer sheet- write your name, write your ID number, bubble in your ID number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Put your name on the separate sheet of paper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The sooner you’re ready, the sooner we can start!</a:t>
            </a:r>
          </a:p>
          <a:p>
            <a:pPr marL="0" indent="0">
              <a:buNone/>
            </a:pPr>
            <a:r>
              <a:rPr lang="en-US" sz="2800" dirty="0"/>
              <a:t>You got this </a:t>
            </a:r>
            <a:r>
              <a:rPr lang="en-US" sz="2800" dirty="0">
                <a:sym typeface="Wingdings" panose="05000000000000000000" pitchFamily="2" charset="2"/>
              </a:rPr>
              <a:t>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7478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412</TotalTime>
  <Words>440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Corbel</vt:lpstr>
      <vt:lpstr>Parallax</vt:lpstr>
      <vt:lpstr>Unit 5: Sensation and Perception</vt:lpstr>
      <vt:lpstr>Chapter 4, Section 1</vt:lpstr>
      <vt:lpstr>Chapter 4, Section 2A</vt:lpstr>
      <vt:lpstr>Chapter 4, Section 2B</vt:lpstr>
      <vt:lpstr>Chapter 4, Section 3</vt:lpstr>
      <vt:lpstr>Chapter 4, Section 4A</vt:lpstr>
      <vt:lpstr>Chapter 4, Sections 3 &amp; 4A</vt:lpstr>
      <vt:lpstr>Chapter 4, Section 4B</vt:lpstr>
      <vt:lpstr>Test Day!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5: Sensation and Perception</dc:title>
  <dc:creator>Reynolds, Allison</dc:creator>
  <cp:lastModifiedBy>Reynolds, Allison</cp:lastModifiedBy>
  <cp:revision>43</cp:revision>
  <dcterms:created xsi:type="dcterms:W3CDTF">2018-11-13T21:56:05Z</dcterms:created>
  <dcterms:modified xsi:type="dcterms:W3CDTF">2022-11-21T21:04:55Z</dcterms:modified>
</cp:coreProperties>
</file>