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mov" ContentType="video/quicktime"/>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 id="2147483655" r:id="rId2"/>
    <p:sldMasterId id="2147483668" r:id="rId3"/>
    <p:sldMasterId id="2147483682" r:id="rId4"/>
    <p:sldMasterId id="2147483696" r:id="rId5"/>
  </p:sldMasterIdLst>
  <p:notesMasterIdLst>
    <p:notesMasterId r:id="rId59"/>
  </p:notesMasterIdLst>
  <p:sldIdLst>
    <p:sldId id="256" r:id="rId6"/>
    <p:sldId id="257" r:id="rId7"/>
    <p:sldId id="258" r:id="rId8"/>
    <p:sldId id="259" r:id="rId9"/>
    <p:sldId id="276" r:id="rId10"/>
    <p:sldId id="290" r:id="rId11"/>
    <p:sldId id="260" r:id="rId12"/>
    <p:sldId id="261" r:id="rId13"/>
    <p:sldId id="262" r:id="rId14"/>
    <p:sldId id="318" r:id="rId15"/>
    <p:sldId id="278" r:id="rId16"/>
    <p:sldId id="288" r:id="rId17"/>
    <p:sldId id="289" r:id="rId18"/>
    <p:sldId id="279" r:id="rId19"/>
    <p:sldId id="263" r:id="rId20"/>
    <p:sldId id="264" r:id="rId21"/>
    <p:sldId id="319" r:id="rId22"/>
    <p:sldId id="297" r:id="rId23"/>
    <p:sldId id="310" r:id="rId24"/>
    <p:sldId id="267" r:id="rId25"/>
    <p:sldId id="282" r:id="rId26"/>
    <p:sldId id="286" r:id="rId27"/>
    <p:sldId id="285" r:id="rId28"/>
    <p:sldId id="287" r:id="rId29"/>
    <p:sldId id="303" r:id="rId30"/>
    <p:sldId id="304" r:id="rId31"/>
    <p:sldId id="266" r:id="rId32"/>
    <p:sldId id="307" r:id="rId33"/>
    <p:sldId id="321" r:id="rId34"/>
    <p:sldId id="320" r:id="rId35"/>
    <p:sldId id="308" r:id="rId36"/>
    <p:sldId id="291" r:id="rId37"/>
    <p:sldId id="268" r:id="rId38"/>
    <p:sldId id="292" r:id="rId39"/>
    <p:sldId id="301" r:id="rId40"/>
    <p:sldId id="269" r:id="rId41"/>
    <p:sldId id="311" r:id="rId42"/>
    <p:sldId id="315" r:id="rId43"/>
    <p:sldId id="299" r:id="rId44"/>
    <p:sldId id="300" r:id="rId45"/>
    <p:sldId id="270" r:id="rId46"/>
    <p:sldId id="271" r:id="rId47"/>
    <p:sldId id="298" r:id="rId48"/>
    <p:sldId id="272" r:id="rId49"/>
    <p:sldId id="306" r:id="rId50"/>
    <p:sldId id="317" r:id="rId51"/>
    <p:sldId id="322" r:id="rId52"/>
    <p:sldId id="323" r:id="rId53"/>
    <p:sldId id="273" r:id="rId54"/>
    <p:sldId id="274" r:id="rId55"/>
    <p:sldId id="275" r:id="rId56"/>
    <p:sldId id="313" r:id="rId57"/>
    <p:sldId id="314" r:id="rId58"/>
  </p:sldIdLst>
  <p:sldSz cx="10160000" cy="7620000"/>
  <p:notesSz cx="7620000" cy="10160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400">
          <p15:clr>
            <a:srgbClr val="A4A3A4"/>
          </p15:clr>
        </p15:guide>
        <p15:guide id="2" pos="3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2B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7" d="100"/>
          <a:sy n="57" d="100"/>
        </p:scale>
        <p:origin x="1356" y="48"/>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62000" y="4826000"/>
            <a:ext cx="6096000" cy="45720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491986387"/>
      </p:ext>
    </p:extLst>
  </p:cSld>
  <p:clrMap bg1="lt1" tx1="dk1" bg2="dk2" tx2="lt2" accent1="accent1" accent2="accent2" accent3="accent3" accent4="accent4" accent5="accent5" accent6="accent6" hlink="hlink" folHlink="folHlink"/>
  <p:notesStyle>
    <a:lvl1pPr marL="0" algn="l" defTabSz="457195" rtl="0" eaLnBrk="1" latinLnBrk="0" hangingPunct="1">
      <a:defRPr sz="1200" kern="1200">
        <a:solidFill>
          <a:schemeClr val="tx1"/>
        </a:solidFill>
        <a:latin typeface="+mn-lt"/>
        <a:ea typeface="+mn-ea"/>
        <a:cs typeface="+mn-cs"/>
      </a:defRPr>
    </a:lvl1pPr>
    <a:lvl2pPr marL="457195" algn="l" defTabSz="457195" rtl="0" eaLnBrk="1" latinLnBrk="0" hangingPunct="1">
      <a:defRPr sz="1200" kern="1200">
        <a:solidFill>
          <a:schemeClr val="tx1"/>
        </a:solidFill>
        <a:latin typeface="+mn-lt"/>
        <a:ea typeface="+mn-ea"/>
        <a:cs typeface="+mn-cs"/>
      </a:defRPr>
    </a:lvl2pPr>
    <a:lvl3pPr marL="914391" algn="l" defTabSz="457195" rtl="0" eaLnBrk="1" latinLnBrk="0" hangingPunct="1">
      <a:defRPr sz="1200" kern="1200">
        <a:solidFill>
          <a:schemeClr val="tx1"/>
        </a:solidFill>
        <a:latin typeface="+mn-lt"/>
        <a:ea typeface="+mn-ea"/>
        <a:cs typeface="+mn-cs"/>
      </a:defRPr>
    </a:lvl3pPr>
    <a:lvl4pPr marL="1371586" algn="l" defTabSz="457195" rtl="0" eaLnBrk="1" latinLnBrk="0" hangingPunct="1">
      <a:defRPr sz="1200" kern="1200">
        <a:solidFill>
          <a:schemeClr val="tx1"/>
        </a:solidFill>
        <a:latin typeface="+mn-lt"/>
        <a:ea typeface="+mn-ea"/>
        <a:cs typeface="+mn-cs"/>
      </a:defRPr>
    </a:lvl4pPr>
    <a:lvl5pPr marL="1828782" algn="l" defTabSz="457195" rtl="0" eaLnBrk="1" latinLnBrk="0" hangingPunct="1">
      <a:defRPr sz="1200" kern="1200">
        <a:solidFill>
          <a:schemeClr val="tx1"/>
        </a:solidFill>
        <a:latin typeface="+mn-lt"/>
        <a:ea typeface="+mn-ea"/>
        <a:cs typeface="+mn-cs"/>
      </a:defRPr>
    </a:lvl5pPr>
    <a:lvl6pPr marL="2285977" algn="l" defTabSz="457195" rtl="0" eaLnBrk="1" latinLnBrk="0" hangingPunct="1">
      <a:defRPr sz="1200" kern="1200">
        <a:solidFill>
          <a:schemeClr val="tx1"/>
        </a:solidFill>
        <a:latin typeface="+mn-lt"/>
        <a:ea typeface="+mn-ea"/>
        <a:cs typeface="+mn-cs"/>
      </a:defRPr>
    </a:lvl6pPr>
    <a:lvl7pPr marL="2743173" algn="l" defTabSz="457195" rtl="0" eaLnBrk="1" latinLnBrk="0" hangingPunct="1">
      <a:defRPr sz="1200" kern="1200">
        <a:solidFill>
          <a:schemeClr val="tx1"/>
        </a:solidFill>
        <a:latin typeface="+mn-lt"/>
        <a:ea typeface="+mn-ea"/>
        <a:cs typeface="+mn-cs"/>
      </a:defRPr>
    </a:lvl7pPr>
    <a:lvl8pPr marL="3200368" algn="l" defTabSz="457195" rtl="0" eaLnBrk="1" latinLnBrk="0" hangingPunct="1">
      <a:defRPr sz="1200" kern="1200">
        <a:solidFill>
          <a:schemeClr val="tx1"/>
        </a:solidFill>
        <a:latin typeface="+mn-lt"/>
        <a:ea typeface="+mn-ea"/>
        <a:cs typeface="+mn-cs"/>
      </a:defRPr>
    </a:lvl8pPr>
    <a:lvl9pPr marL="3657563" algn="l" defTabSz="45719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Shape 2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 name="Shape 2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bwMode="auto">
          <a:xfrm>
            <a:off x="4316237" y="9649809"/>
            <a:ext cx="3302000" cy="5084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242" tIns="50621" rIns="101242" bIns="50621"/>
          <a:lstStyle>
            <a:lvl1pPr>
              <a:defRPr>
                <a:solidFill>
                  <a:schemeClr val="tx1"/>
                </a:solidFill>
                <a:latin typeface="Tahoma" charset="0"/>
                <a:ea typeface="ＭＳ Ｐゴシック" charset="0"/>
              </a:defRPr>
            </a:lvl1pPr>
            <a:lvl2pPr marL="822594" indent="-316382">
              <a:defRPr>
                <a:solidFill>
                  <a:schemeClr val="tx1"/>
                </a:solidFill>
                <a:latin typeface="Tahoma" charset="0"/>
                <a:ea typeface="ＭＳ Ｐゴシック" charset="0"/>
              </a:defRPr>
            </a:lvl2pPr>
            <a:lvl3pPr marL="1265530" indent="-253106">
              <a:defRPr>
                <a:solidFill>
                  <a:schemeClr val="tx1"/>
                </a:solidFill>
                <a:latin typeface="Tahoma" charset="0"/>
                <a:ea typeface="ＭＳ Ｐゴシック" charset="0"/>
              </a:defRPr>
            </a:lvl3pPr>
            <a:lvl4pPr marL="1771741" indent="-253106">
              <a:defRPr>
                <a:solidFill>
                  <a:schemeClr val="tx1"/>
                </a:solidFill>
                <a:latin typeface="Tahoma" charset="0"/>
                <a:ea typeface="ＭＳ Ｐゴシック" charset="0"/>
              </a:defRPr>
            </a:lvl4pPr>
            <a:lvl5pPr marL="2277953" indent="-253106">
              <a:defRPr>
                <a:solidFill>
                  <a:schemeClr val="tx1"/>
                </a:solidFill>
                <a:latin typeface="Tahoma" charset="0"/>
                <a:ea typeface="ＭＳ Ｐゴシック" charset="0"/>
              </a:defRPr>
            </a:lvl5pPr>
            <a:lvl6pPr marL="2784165" indent="-253106" eaLnBrk="0" fontAlgn="base" hangingPunct="0">
              <a:spcBef>
                <a:spcPct val="0"/>
              </a:spcBef>
              <a:spcAft>
                <a:spcPct val="0"/>
              </a:spcAft>
              <a:defRPr>
                <a:solidFill>
                  <a:schemeClr val="tx1"/>
                </a:solidFill>
                <a:latin typeface="Tahoma" charset="0"/>
                <a:ea typeface="ＭＳ Ｐゴシック" charset="0"/>
              </a:defRPr>
            </a:lvl6pPr>
            <a:lvl7pPr marL="3290377" indent="-253106" eaLnBrk="0" fontAlgn="base" hangingPunct="0">
              <a:spcBef>
                <a:spcPct val="0"/>
              </a:spcBef>
              <a:spcAft>
                <a:spcPct val="0"/>
              </a:spcAft>
              <a:defRPr>
                <a:solidFill>
                  <a:schemeClr val="tx1"/>
                </a:solidFill>
                <a:latin typeface="Tahoma" charset="0"/>
                <a:ea typeface="ＭＳ Ｐゴシック" charset="0"/>
              </a:defRPr>
            </a:lvl7pPr>
            <a:lvl8pPr marL="3796589" indent="-253106" eaLnBrk="0" fontAlgn="base" hangingPunct="0">
              <a:spcBef>
                <a:spcPct val="0"/>
              </a:spcBef>
              <a:spcAft>
                <a:spcPct val="0"/>
              </a:spcAft>
              <a:defRPr>
                <a:solidFill>
                  <a:schemeClr val="tx1"/>
                </a:solidFill>
                <a:latin typeface="Tahoma" charset="0"/>
                <a:ea typeface="ＭＳ Ｐゴシック" charset="0"/>
              </a:defRPr>
            </a:lvl8pPr>
            <a:lvl9pPr marL="4302801" indent="-253106" eaLnBrk="0" fontAlgn="base" hangingPunct="0">
              <a:spcBef>
                <a:spcPct val="0"/>
              </a:spcBef>
              <a:spcAft>
                <a:spcPct val="0"/>
              </a:spcAft>
              <a:defRPr>
                <a:solidFill>
                  <a:schemeClr val="tx1"/>
                </a:solidFill>
                <a:latin typeface="Tahoma" charset="0"/>
                <a:ea typeface="ＭＳ Ｐゴシック" charset="0"/>
              </a:defRPr>
            </a:lvl9pPr>
          </a:lstStyle>
          <a:p>
            <a:fld id="{631DD8B4-F80C-4244-BEBD-BA5277C2B4DE}" type="slidenum">
              <a:rPr lang="en-US">
                <a:solidFill>
                  <a:prstClr val="black"/>
                </a:solidFill>
                <a:latin typeface="Times" charset="0"/>
              </a:rPr>
              <a:pPr/>
              <a:t>18</a:t>
            </a:fld>
            <a:endParaRPr lang="en-US">
              <a:solidFill>
                <a:prstClr val="black"/>
              </a:solidFill>
              <a:latin typeface="Times" charset="0"/>
            </a:endParaRPr>
          </a:p>
        </p:txBody>
      </p:sp>
      <p:sp>
        <p:nvSpPr>
          <p:cNvPr id="9113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91140"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Everytime the carbons are oxidized, an NAD+ is being reduced.</a:t>
            </a:r>
          </a:p>
          <a:p>
            <a:pPr>
              <a:spcBef>
                <a:spcPct val="0"/>
              </a:spcBef>
            </a:pPr>
            <a:endParaRPr lang="en-US">
              <a:latin typeface="Calibri" charset="0"/>
            </a:endParaRPr>
          </a:p>
          <a:p>
            <a:pPr>
              <a:spcBef>
                <a:spcPct val="0"/>
              </a:spcBef>
            </a:pPr>
            <a:r>
              <a:rPr lang="en-US">
                <a:latin typeface="Calibri" charset="0"/>
              </a:rPr>
              <a:t>But wait…where</a:t>
            </a:r>
            <a:r>
              <a:rPr lang="ja-JP" altLang="en-US">
                <a:latin typeface="Calibri" charset="0"/>
              </a:rPr>
              <a:t>’</a:t>
            </a:r>
            <a:r>
              <a:rPr lang="en-US">
                <a:latin typeface="Calibri" charset="0"/>
              </a:rPr>
              <a:t>s all the ATP??</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buNone/>
            </a:pPr>
            <a:r>
              <a:rPr lang="en-US" dirty="0"/>
              <a:t>a) consists of a series of enzymes on the inner mitochondrial membrane</a:t>
            </a:r>
          </a:p>
          <a:p>
            <a:pPr rtl="0">
              <a:lnSpc>
                <a:spcPct val="100000"/>
              </a:lnSpc>
              <a:buNone/>
            </a:pPr>
            <a:r>
              <a:rPr lang="en-US" dirty="0"/>
              <a:t>b) electrons are released from NADH and from FADH2 and as they are passed along the series of enzymes, they give up energy which is used to fuel a process called </a:t>
            </a:r>
            <a:r>
              <a:rPr lang="en-US" u="sng" dirty="0"/>
              <a:t>chemiosmosis</a:t>
            </a:r>
          </a:p>
          <a:p>
            <a:endParaRPr lang="en-US" u="sng" dirty="0"/>
          </a:p>
          <a:p>
            <a:pPr rtl="0">
              <a:lnSpc>
                <a:spcPct val="100000"/>
              </a:lnSpc>
              <a:buNone/>
            </a:pPr>
            <a:r>
              <a:rPr lang="en-US" dirty="0"/>
              <a:t>which drives ATP synthesis</a:t>
            </a:r>
          </a:p>
          <a:p>
            <a:endParaRPr lang="en-US" dirty="0"/>
          </a:p>
        </p:txBody>
      </p:sp>
    </p:spTree>
    <p:extLst>
      <p:ext uri="{BB962C8B-B14F-4D97-AF65-F5344CB8AC3E}">
        <p14:creationId xmlns:p14="http://schemas.microsoft.com/office/powerpoint/2010/main" val="4025843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Determining the exact yield of ATP for aerobic respiration is difficult for a number of reasons.</a:t>
            </a:r>
          </a:p>
          <a:p>
            <a:r>
              <a:rPr lang="en-US" sz="1100" dirty="0"/>
              <a:t>	- bacteria may differ in their carriers in the ETC</a:t>
            </a:r>
          </a:p>
          <a:p>
            <a:r>
              <a:rPr lang="en-US" sz="1100" dirty="0"/>
              <a:t>	- the number of ATP generated per reduced NADH or FADH2 is 	not always a whole number. </a:t>
            </a:r>
          </a:p>
          <a:p>
            <a:endParaRPr lang="en-US" sz="1100" dirty="0"/>
          </a:p>
          <a:p>
            <a:r>
              <a:rPr lang="en-US" sz="1400" dirty="0"/>
              <a:t>For every pair of electrons transported to the electron transport chain by a molecule of NADH, between 2 and 3 ATP are generated. For each pair of electrons transferred by FADH2, between 1 and 2 ATP are generated.</a:t>
            </a:r>
          </a:p>
          <a:p>
            <a:endParaRPr lang="en-US" dirty="0"/>
          </a:p>
        </p:txBody>
      </p:sp>
    </p:spTree>
    <p:extLst>
      <p:ext uri="{BB962C8B-B14F-4D97-AF65-F5344CB8AC3E}">
        <p14:creationId xmlns:p14="http://schemas.microsoft.com/office/powerpoint/2010/main" val="4041523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3" name="Shape 9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
        <p:cNvGrpSpPr/>
        <p:nvPr/>
      </p:nvGrpSpPr>
      <p:grpSpPr>
        <a:xfrm>
          <a:off x="0" y="0"/>
          <a:ext cx="0" cy="0"/>
          <a:chOff x="0" y="0"/>
          <a:chExt cx="0" cy="0"/>
        </a:xfrm>
      </p:grpSpPr>
      <p:sp>
        <p:nvSpPr>
          <p:cNvPr id="29" name="Shape 2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 name="Shape 3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5" name="Shape 135"/>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1" name="Shape 14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Shape 43"/>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 name="Shape 44"/>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bwMode="auto">
          <a:xfrm>
            <a:off x="4316237" y="9650952"/>
            <a:ext cx="3302000" cy="5073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114" tIns="50557" rIns="101114" bIns="50557"/>
          <a:lstStyle>
            <a:lvl1pPr>
              <a:defRPr sz="2700">
                <a:solidFill>
                  <a:schemeClr val="tx1"/>
                </a:solidFill>
                <a:latin typeface="Arial" charset="0"/>
                <a:ea typeface="ＭＳ Ｐゴシック" charset="0"/>
                <a:cs typeface="ＭＳ Ｐゴシック" charset="0"/>
              </a:defRPr>
            </a:lvl1pPr>
            <a:lvl2pPr marL="821554" indent="-315982">
              <a:defRPr sz="2700">
                <a:solidFill>
                  <a:schemeClr val="tx1"/>
                </a:solidFill>
                <a:latin typeface="Arial" charset="0"/>
                <a:ea typeface="ＭＳ Ｐゴシック" charset="0"/>
              </a:defRPr>
            </a:lvl2pPr>
            <a:lvl3pPr marL="1263929" indent="-252786">
              <a:defRPr sz="2700">
                <a:solidFill>
                  <a:schemeClr val="tx1"/>
                </a:solidFill>
                <a:latin typeface="Arial" charset="0"/>
                <a:ea typeface="ＭＳ Ｐゴシック" charset="0"/>
              </a:defRPr>
            </a:lvl3pPr>
            <a:lvl4pPr marL="1769501" indent="-252786">
              <a:defRPr sz="2700">
                <a:solidFill>
                  <a:schemeClr val="tx1"/>
                </a:solidFill>
                <a:latin typeface="Arial" charset="0"/>
                <a:ea typeface="ＭＳ Ｐゴシック" charset="0"/>
              </a:defRPr>
            </a:lvl4pPr>
            <a:lvl5pPr marL="2275073" indent="-252786">
              <a:defRPr sz="2700">
                <a:solidFill>
                  <a:schemeClr val="tx1"/>
                </a:solidFill>
                <a:latin typeface="Arial" charset="0"/>
                <a:ea typeface="ＭＳ Ｐゴシック" charset="0"/>
              </a:defRPr>
            </a:lvl5pPr>
            <a:lvl6pPr marL="2780645" indent="-252786" eaLnBrk="0" fontAlgn="base" hangingPunct="0">
              <a:spcBef>
                <a:spcPct val="0"/>
              </a:spcBef>
              <a:spcAft>
                <a:spcPct val="0"/>
              </a:spcAft>
              <a:defRPr sz="2700">
                <a:solidFill>
                  <a:schemeClr val="tx1"/>
                </a:solidFill>
                <a:latin typeface="Arial" charset="0"/>
                <a:ea typeface="ＭＳ Ｐゴシック" charset="0"/>
              </a:defRPr>
            </a:lvl6pPr>
            <a:lvl7pPr marL="3286216" indent="-252786" eaLnBrk="0" fontAlgn="base" hangingPunct="0">
              <a:spcBef>
                <a:spcPct val="0"/>
              </a:spcBef>
              <a:spcAft>
                <a:spcPct val="0"/>
              </a:spcAft>
              <a:defRPr sz="2700">
                <a:solidFill>
                  <a:schemeClr val="tx1"/>
                </a:solidFill>
                <a:latin typeface="Arial" charset="0"/>
                <a:ea typeface="ＭＳ Ｐゴシック" charset="0"/>
              </a:defRPr>
            </a:lvl7pPr>
            <a:lvl8pPr marL="3791788" indent="-252786" eaLnBrk="0" fontAlgn="base" hangingPunct="0">
              <a:spcBef>
                <a:spcPct val="0"/>
              </a:spcBef>
              <a:spcAft>
                <a:spcPct val="0"/>
              </a:spcAft>
              <a:defRPr sz="2700">
                <a:solidFill>
                  <a:schemeClr val="tx1"/>
                </a:solidFill>
                <a:latin typeface="Arial" charset="0"/>
                <a:ea typeface="ＭＳ Ｐゴシック" charset="0"/>
              </a:defRPr>
            </a:lvl8pPr>
            <a:lvl9pPr marL="4297360" indent="-252786" eaLnBrk="0" fontAlgn="base" hangingPunct="0">
              <a:spcBef>
                <a:spcPct val="0"/>
              </a:spcBef>
              <a:spcAft>
                <a:spcPct val="0"/>
              </a:spcAft>
              <a:defRPr sz="2700">
                <a:solidFill>
                  <a:schemeClr val="tx1"/>
                </a:solidFill>
                <a:latin typeface="Arial" charset="0"/>
                <a:ea typeface="ＭＳ Ｐゴシック" charset="0"/>
              </a:defRPr>
            </a:lvl9pPr>
          </a:lstStyle>
          <a:p>
            <a:fld id="{8108B4F8-6FFE-E94F-9616-FE4227F8B31C}" type="slidenum">
              <a:rPr lang="en-US" sz="1300">
                <a:solidFill>
                  <a:prstClr val="black"/>
                </a:solidFill>
              </a:rPr>
              <a:pPr/>
              <a:t>5</a:t>
            </a:fld>
            <a:endParaRPr lang="en-US" sz="1300">
              <a:solidFill>
                <a:prstClr val="black"/>
              </a:solidFill>
            </a:endParaRPr>
          </a:p>
        </p:txBody>
      </p:sp>
      <p:sp>
        <p:nvSpPr>
          <p:cNvPr id="19458" name="Rectangle 2"/>
          <p:cNvSpPr>
            <a:spLocks noGrp="1" noRot="1" noChangeAspect="1" noChangeArrowheads="1" noTextEdit="1"/>
          </p:cNvSpPr>
          <p:nvPr>
            <p:ph type="sldImg"/>
          </p:nvPr>
        </p:nvSpPr>
        <p:spPr bwMode="auto">
          <a:xfrm>
            <a:off x="1270000" y="762000"/>
            <a:ext cx="5080000" cy="3810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9459"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solidFill>
                  <a:srgbClr val="000000"/>
                </a:solidFill>
                <a:latin typeface="Calibri" charset="0"/>
              </a:rPr>
              <a:t>So, in effect, photosynthesis is respiration run backwards powered by light.</a:t>
            </a:r>
          </a:p>
          <a:p>
            <a:pPr eaLnBrk="1" hangingPunct="1"/>
            <a:r>
              <a:rPr lang="en-US">
                <a:solidFill>
                  <a:srgbClr val="000000"/>
                </a:solidFill>
                <a:latin typeface="Calibri" charset="0"/>
              </a:rPr>
              <a:t>Cellular Respiration</a:t>
            </a:r>
          </a:p>
          <a:p>
            <a:pPr marL="572279" lvl="1" indent="-191345"/>
            <a:r>
              <a:rPr lang="en-US">
                <a:solidFill>
                  <a:srgbClr val="000000"/>
                </a:solidFill>
                <a:latin typeface="Calibri" charset="0"/>
              </a:rPr>
              <a:t>oxidize C</a:t>
            </a:r>
            <a:r>
              <a:rPr lang="en-US" baseline="-25000">
                <a:solidFill>
                  <a:srgbClr val="000000"/>
                </a:solidFill>
                <a:latin typeface="Calibri" charset="0"/>
              </a:rPr>
              <a:t>6</a:t>
            </a:r>
            <a:r>
              <a:rPr lang="en-US">
                <a:solidFill>
                  <a:srgbClr val="000000"/>
                </a:solidFill>
                <a:latin typeface="Calibri" charset="0"/>
              </a:rPr>
              <a:t>H</a:t>
            </a:r>
            <a:r>
              <a:rPr lang="en-US" baseline="-25000">
                <a:solidFill>
                  <a:srgbClr val="000000"/>
                </a:solidFill>
                <a:latin typeface="Calibri" charset="0"/>
              </a:rPr>
              <a:t>12</a:t>
            </a:r>
            <a:r>
              <a:rPr lang="en-US">
                <a:solidFill>
                  <a:srgbClr val="000000"/>
                </a:solidFill>
                <a:latin typeface="Calibri" charset="0"/>
              </a:rPr>
              <a:t>O</a:t>
            </a:r>
            <a:r>
              <a:rPr lang="en-US" baseline="-25000">
                <a:solidFill>
                  <a:srgbClr val="000000"/>
                </a:solidFill>
                <a:latin typeface="Calibri" charset="0"/>
              </a:rPr>
              <a:t>6</a:t>
            </a:r>
            <a:r>
              <a:rPr lang="en-US">
                <a:solidFill>
                  <a:srgbClr val="000000"/>
                </a:solidFill>
                <a:latin typeface="Calibri" charset="0"/>
              </a:rPr>
              <a:t> </a:t>
            </a:r>
            <a:r>
              <a:rPr lang="en-US">
                <a:solidFill>
                  <a:srgbClr val="000000"/>
                </a:solidFill>
                <a:latin typeface="Calibri" charset="0"/>
                <a:sym typeface="Symbol" charset="0"/>
              </a:rPr>
              <a:t></a:t>
            </a:r>
            <a:r>
              <a:rPr lang="en-US">
                <a:solidFill>
                  <a:srgbClr val="000000"/>
                </a:solidFill>
                <a:latin typeface="Calibri" charset="0"/>
              </a:rPr>
              <a:t> CO</a:t>
            </a:r>
            <a:r>
              <a:rPr lang="en-US" baseline="-25000">
                <a:solidFill>
                  <a:srgbClr val="000000"/>
                </a:solidFill>
                <a:latin typeface="Calibri" charset="0"/>
              </a:rPr>
              <a:t>2</a:t>
            </a:r>
            <a:r>
              <a:rPr lang="en-US">
                <a:solidFill>
                  <a:srgbClr val="000000"/>
                </a:solidFill>
                <a:latin typeface="Calibri" charset="0"/>
              </a:rPr>
              <a:t> &amp; produce H</a:t>
            </a:r>
            <a:r>
              <a:rPr lang="en-US" baseline="-25000">
                <a:solidFill>
                  <a:srgbClr val="000000"/>
                </a:solidFill>
                <a:latin typeface="Calibri" charset="0"/>
              </a:rPr>
              <a:t>2</a:t>
            </a:r>
            <a:r>
              <a:rPr lang="en-US">
                <a:solidFill>
                  <a:srgbClr val="000000"/>
                </a:solidFill>
                <a:latin typeface="Calibri" charset="0"/>
              </a:rPr>
              <a:t>O</a:t>
            </a:r>
            <a:endParaRPr lang="en-US" baseline="-25000">
              <a:solidFill>
                <a:srgbClr val="000000"/>
              </a:solidFill>
              <a:latin typeface="Calibri" charset="0"/>
            </a:endParaRPr>
          </a:p>
          <a:p>
            <a:pPr marL="572279" lvl="1" indent="-191345"/>
            <a:r>
              <a:rPr lang="en-US">
                <a:solidFill>
                  <a:srgbClr val="000000"/>
                </a:solidFill>
                <a:latin typeface="Calibri" charset="0"/>
              </a:rPr>
              <a:t>fall of electrons downhill to O</a:t>
            </a:r>
            <a:r>
              <a:rPr lang="en-US" baseline="-25000">
                <a:solidFill>
                  <a:srgbClr val="000000"/>
                </a:solidFill>
                <a:latin typeface="Calibri" charset="0"/>
              </a:rPr>
              <a:t>2</a:t>
            </a:r>
            <a:r>
              <a:rPr lang="en-US">
                <a:solidFill>
                  <a:srgbClr val="000000"/>
                </a:solidFill>
                <a:latin typeface="Calibri" charset="0"/>
              </a:rPr>
              <a:t> </a:t>
            </a:r>
          </a:p>
          <a:p>
            <a:pPr marL="572279" lvl="1" indent="-191345"/>
            <a:r>
              <a:rPr lang="en-US">
                <a:solidFill>
                  <a:srgbClr val="000000"/>
                </a:solidFill>
                <a:latin typeface="Calibri" charset="0"/>
              </a:rPr>
              <a:t>exergonic</a:t>
            </a:r>
          </a:p>
          <a:p>
            <a:pPr eaLnBrk="1" hangingPunct="1"/>
            <a:endParaRPr lang="en-US">
              <a:solidFill>
                <a:srgbClr val="000000"/>
              </a:solidFill>
              <a:latin typeface="Calibri" charset="0"/>
            </a:endParaRPr>
          </a:p>
          <a:p>
            <a:pPr eaLnBrk="1" hangingPunct="1"/>
            <a:r>
              <a:rPr lang="en-US">
                <a:solidFill>
                  <a:srgbClr val="000000"/>
                </a:solidFill>
                <a:latin typeface="Calibri" charset="0"/>
              </a:rPr>
              <a:t>Photosynthesis </a:t>
            </a:r>
          </a:p>
          <a:p>
            <a:pPr marL="572279" lvl="1" indent="-191345"/>
            <a:r>
              <a:rPr lang="en-US">
                <a:solidFill>
                  <a:srgbClr val="000000"/>
                </a:solidFill>
                <a:latin typeface="Calibri" charset="0"/>
              </a:rPr>
              <a:t>reduce CO</a:t>
            </a:r>
            <a:r>
              <a:rPr lang="en-US" baseline="-25000">
                <a:solidFill>
                  <a:srgbClr val="000000"/>
                </a:solidFill>
                <a:latin typeface="Calibri" charset="0"/>
              </a:rPr>
              <a:t>2</a:t>
            </a:r>
            <a:r>
              <a:rPr lang="en-US">
                <a:solidFill>
                  <a:srgbClr val="000000"/>
                </a:solidFill>
                <a:latin typeface="Calibri" charset="0"/>
              </a:rPr>
              <a:t> </a:t>
            </a:r>
            <a:r>
              <a:rPr lang="en-US">
                <a:solidFill>
                  <a:srgbClr val="000000"/>
                </a:solidFill>
                <a:latin typeface="Calibri" charset="0"/>
                <a:sym typeface="Symbol" charset="0"/>
              </a:rPr>
              <a:t></a:t>
            </a:r>
            <a:r>
              <a:rPr lang="en-US">
                <a:solidFill>
                  <a:srgbClr val="000000"/>
                </a:solidFill>
                <a:latin typeface="Calibri" charset="0"/>
              </a:rPr>
              <a:t> C</a:t>
            </a:r>
            <a:r>
              <a:rPr lang="en-US" baseline="-25000">
                <a:solidFill>
                  <a:srgbClr val="000000"/>
                </a:solidFill>
                <a:latin typeface="Calibri" charset="0"/>
              </a:rPr>
              <a:t>6</a:t>
            </a:r>
            <a:r>
              <a:rPr lang="en-US">
                <a:solidFill>
                  <a:srgbClr val="000000"/>
                </a:solidFill>
                <a:latin typeface="Calibri" charset="0"/>
              </a:rPr>
              <a:t>H</a:t>
            </a:r>
            <a:r>
              <a:rPr lang="en-US" baseline="-25000">
                <a:solidFill>
                  <a:srgbClr val="000000"/>
                </a:solidFill>
                <a:latin typeface="Calibri" charset="0"/>
              </a:rPr>
              <a:t>12</a:t>
            </a:r>
            <a:r>
              <a:rPr lang="en-US">
                <a:solidFill>
                  <a:srgbClr val="000000"/>
                </a:solidFill>
                <a:latin typeface="Calibri" charset="0"/>
              </a:rPr>
              <a:t>O</a:t>
            </a:r>
            <a:r>
              <a:rPr lang="en-US" baseline="-25000">
                <a:solidFill>
                  <a:srgbClr val="000000"/>
                </a:solidFill>
                <a:latin typeface="Calibri" charset="0"/>
              </a:rPr>
              <a:t>6</a:t>
            </a:r>
            <a:r>
              <a:rPr lang="en-US">
                <a:solidFill>
                  <a:srgbClr val="000000"/>
                </a:solidFill>
                <a:latin typeface="Calibri" charset="0"/>
              </a:rPr>
              <a:t> &amp; produce O</a:t>
            </a:r>
            <a:r>
              <a:rPr lang="en-US" baseline="-25000">
                <a:solidFill>
                  <a:srgbClr val="000000"/>
                </a:solidFill>
                <a:latin typeface="Calibri" charset="0"/>
              </a:rPr>
              <a:t>2</a:t>
            </a:r>
          </a:p>
          <a:p>
            <a:pPr marL="572279" lvl="1" indent="-191345"/>
            <a:r>
              <a:rPr lang="en-US">
                <a:solidFill>
                  <a:srgbClr val="000000"/>
                </a:solidFill>
                <a:latin typeface="Calibri" charset="0"/>
              </a:rPr>
              <a:t>boost electrons uphill by splitting H</a:t>
            </a:r>
            <a:r>
              <a:rPr lang="en-US" baseline="-25000">
                <a:solidFill>
                  <a:srgbClr val="000000"/>
                </a:solidFill>
                <a:latin typeface="Calibri" charset="0"/>
              </a:rPr>
              <a:t>2</a:t>
            </a:r>
            <a:r>
              <a:rPr lang="en-US">
                <a:solidFill>
                  <a:srgbClr val="000000"/>
                </a:solidFill>
                <a:latin typeface="Calibri" charset="0"/>
              </a:rPr>
              <a:t>O</a:t>
            </a:r>
          </a:p>
          <a:p>
            <a:pPr marL="572279" lvl="1" indent="-191345"/>
            <a:r>
              <a:rPr lang="en-US">
                <a:solidFill>
                  <a:srgbClr val="000000"/>
                </a:solidFill>
                <a:latin typeface="Calibri" charset="0"/>
              </a:rPr>
              <a:t>endergonic</a:t>
            </a:r>
          </a:p>
          <a:p>
            <a:pPr eaLnBrk="1" hangingPunct="1"/>
            <a:endParaRPr lang="en-US">
              <a:solidFill>
                <a:srgbClr val="000000"/>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xfrm>
            <a:off x="4316237" y="9649809"/>
            <a:ext cx="3302000" cy="50843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242" tIns="50621" rIns="101242" bIns="50621"/>
          <a:lstStyle>
            <a:lvl1pPr>
              <a:defRPr>
                <a:solidFill>
                  <a:schemeClr val="tx1"/>
                </a:solidFill>
                <a:latin typeface="Tahoma" charset="0"/>
                <a:ea typeface="ＭＳ Ｐゴシック" charset="0"/>
              </a:defRPr>
            </a:lvl1pPr>
            <a:lvl2pPr marL="822594" indent="-316382">
              <a:defRPr>
                <a:solidFill>
                  <a:schemeClr val="tx1"/>
                </a:solidFill>
                <a:latin typeface="Tahoma" charset="0"/>
                <a:ea typeface="ＭＳ Ｐゴシック" charset="0"/>
              </a:defRPr>
            </a:lvl2pPr>
            <a:lvl3pPr marL="1265530" indent="-253106">
              <a:defRPr>
                <a:solidFill>
                  <a:schemeClr val="tx1"/>
                </a:solidFill>
                <a:latin typeface="Tahoma" charset="0"/>
                <a:ea typeface="ＭＳ Ｐゴシック" charset="0"/>
              </a:defRPr>
            </a:lvl3pPr>
            <a:lvl4pPr marL="1771741" indent="-253106">
              <a:defRPr>
                <a:solidFill>
                  <a:schemeClr val="tx1"/>
                </a:solidFill>
                <a:latin typeface="Tahoma" charset="0"/>
                <a:ea typeface="ＭＳ Ｐゴシック" charset="0"/>
              </a:defRPr>
            </a:lvl4pPr>
            <a:lvl5pPr marL="2277953" indent="-253106">
              <a:defRPr>
                <a:solidFill>
                  <a:schemeClr val="tx1"/>
                </a:solidFill>
                <a:latin typeface="Tahoma" charset="0"/>
                <a:ea typeface="ＭＳ Ｐゴシック" charset="0"/>
              </a:defRPr>
            </a:lvl5pPr>
            <a:lvl6pPr marL="2784165" indent="-253106" eaLnBrk="0" fontAlgn="base" hangingPunct="0">
              <a:spcBef>
                <a:spcPct val="0"/>
              </a:spcBef>
              <a:spcAft>
                <a:spcPct val="0"/>
              </a:spcAft>
              <a:defRPr>
                <a:solidFill>
                  <a:schemeClr val="tx1"/>
                </a:solidFill>
                <a:latin typeface="Tahoma" charset="0"/>
                <a:ea typeface="ＭＳ Ｐゴシック" charset="0"/>
              </a:defRPr>
            </a:lvl6pPr>
            <a:lvl7pPr marL="3290377" indent="-253106" eaLnBrk="0" fontAlgn="base" hangingPunct="0">
              <a:spcBef>
                <a:spcPct val="0"/>
              </a:spcBef>
              <a:spcAft>
                <a:spcPct val="0"/>
              </a:spcAft>
              <a:defRPr>
                <a:solidFill>
                  <a:schemeClr val="tx1"/>
                </a:solidFill>
                <a:latin typeface="Tahoma" charset="0"/>
                <a:ea typeface="ＭＳ Ｐゴシック" charset="0"/>
              </a:defRPr>
            </a:lvl7pPr>
            <a:lvl8pPr marL="3796589" indent="-253106" eaLnBrk="0" fontAlgn="base" hangingPunct="0">
              <a:spcBef>
                <a:spcPct val="0"/>
              </a:spcBef>
              <a:spcAft>
                <a:spcPct val="0"/>
              </a:spcAft>
              <a:defRPr>
                <a:solidFill>
                  <a:schemeClr val="tx1"/>
                </a:solidFill>
                <a:latin typeface="Tahoma" charset="0"/>
                <a:ea typeface="ＭＳ Ｐゴシック" charset="0"/>
              </a:defRPr>
            </a:lvl8pPr>
            <a:lvl9pPr marL="4302801" indent="-253106" eaLnBrk="0" fontAlgn="base" hangingPunct="0">
              <a:spcBef>
                <a:spcPct val="0"/>
              </a:spcBef>
              <a:spcAft>
                <a:spcPct val="0"/>
              </a:spcAft>
              <a:defRPr>
                <a:solidFill>
                  <a:schemeClr val="tx1"/>
                </a:solidFill>
                <a:latin typeface="Tahoma" charset="0"/>
                <a:ea typeface="ＭＳ Ｐゴシック" charset="0"/>
              </a:defRPr>
            </a:lvl9pPr>
          </a:lstStyle>
          <a:p>
            <a:fld id="{FAAA3DC8-F0A0-9749-8373-B6751E7DAC17}" type="slidenum">
              <a:rPr lang="en-US">
                <a:solidFill>
                  <a:prstClr val="black"/>
                </a:solidFill>
                <a:latin typeface="Times" charset="0"/>
              </a:rPr>
              <a:pPr/>
              <a:t>12</a:t>
            </a:fld>
            <a:endParaRPr lang="en-US">
              <a:solidFill>
                <a:prstClr val="black"/>
              </a:solidFill>
              <a:latin typeface="Times" charset="0"/>
            </a:endParaRPr>
          </a:p>
        </p:txBody>
      </p:sp>
      <p:sp>
        <p:nvSpPr>
          <p:cNvPr id="71683" name="Rectangle 2"/>
          <p:cNvSpPr>
            <a:spLocks noGrp="1" noRot="1" noChangeAspect="1" noChangeArrowheads="1" noTextEdit="1"/>
          </p:cNvSpPr>
          <p:nvPr>
            <p:ph type="sldImg"/>
          </p:nvPr>
        </p:nvSpPr>
        <p:spPr bwMode="auto">
          <a:xfrm>
            <a:off x="1270000" y="762000"/>
            <a:ext cx="5080000" cy="381000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71684" name="Rectangle 3"/>
          <p:cNvSpPr>
            <a:spLocks noGrp="1" noChangeArrowheads="1"/>
          </p:cNvSpPr>
          <p:nvPr>
            <p:ph type="body" idx="1"/>
          </p:nvPr>
        </p:nvSpPr>
        <p:spPr bwMode="auto">
          <a:solidFill>
            <a:srgbClr val="FFFFFF"/>
          </a:solidFill>
          <a:extLs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O</a:t>
            </a:r>
            <a:r>
              <a:rPr lang="en-US" baseline="-25000">
                <a:latin typeface="Calibri" charset="0"/>
              </a:rPr>
              <a:t>2</a:t>
            </a:r>
            <a:r>
              <a:rPr lang="en-US">
                <a:latin typeface="Calibri" charset="0"/>
              </a:rPr>
              <a:t> is 2 oxygen atoms both looking for electrons</a:t>
            </a:r>
          </a:p>
          <a:p>
            <a:pPr>
              <a:spcBef>
                <a:spcPct val="0"/>
              </a:spcBef>
            </a:pPr>
            <a:r>
              <a:rPr lang="en-US">
                <a:latin typeface="Calibri" charset="0"/>
              </a:rPr>
              <a:t>LIGHT FIRE ==&gt; oxidation</a:t>
            </a:r>
          </a:p>
          <a:p>
            <a:pPr>
              <a:spcBef>
                <a:spcPct val="0"/>
              </a:spcBef>
            </a:pPr>
            <a:r>
              <a:rPr lang="en-US">
                <a:latin typeface="Calibri" charset="0"/>
              </a:rPr>
              <a:t>RELEASING ENERGY</a:t>
            </a:r>
          </a:p>
          <a:p>
            <a:pPr>
              <a:spcBef>
                <a:spcPct val="0"/>
              </a:spcBef>
            </a:pPr>
            <a:r>
              <a:rPr lang="en-US">
                <a:latin typeface="Calibri" charset="0"/>
              </a:rPr>
              <a:t>But too fast for a biological system</a:t>
            </a:r>
          </a:p>
          <a:p>
            <a:pPr>
              <a:spcBef>
                <a:spcPct val="0"/>
              </a:spcBef>
            </a:pPr>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FA76CBE-2488-B042-BD52-E72D02C7FCA9}" type="slidenum">
              <a:rPr lang="en-US"/>
              <a:pPr/>
              <a:t>‹#›</a:t>
            </a:fld>
            <a:endParaRPr lang="en-US"/>
          </a:p>
        </p:txBody>
      </p:sp>
    </p:spTree>
    <p:extLst>
      <p:ext uri="{BB962C8B-B14F-4D97-AF65-F5344CB8AC3E}">
        <p14:creationId xmlns:p14="http://schemas.microsoft.com/office/powerpoint/2010/main" val="195657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802570" y="3229683"/>
            <a:ext cx="8636000" cy="1666874"/>
          </a:xfrm>
        </p:spPr>
        <p:txBody>
          <a:bodyPr anchor="b"/>
          <a:lstStyle>
            <a:lvl1pPr marL="0" indent="0">
              <a:buNone/>
              <a:defRPr sz="2200">
                <a:solidFill>
                  <a:schemeClr val="tx1">
                    <a:tint val="75000"/>
                  </a:schemeClr>
                </a:solidFill>
              </a:defRPr>
            </a:lvl1pPr>
            <a:lvl2pPr marL="507990" indent="0">
              <a:buNone/>
              <a:defRPr sz="2000">
                <a:solidFill>
                  <a:schemeClr val="tx1">
                    <a:tint val="75000"/>
                  </a:schemeClr>
                </a:solidFill>
              </a:defRPr>
            </a:lvl2pPr>
            <a:lvl3pPr marL="1015980" indent="0">
              <a:buNone/>
              <a:defRPr sz="1800">
                <a:solidFill>
                  <a:schemeClr val="tx1">
                    <a:tint val="75000"/>
                  </a:schemeClr>
                </a:solidFill>
              </a:defRPr>
            </a:lvl3pPr>
            <a:lvl4pPr marL="1523970" indent="0">
              <a:buNone/>
              <a:defRPr sz="1600">
                <a:solidFill>
                  <a:schemeClr val="tx1">
                    <a:tint val="75000"/>
                  </a:schemeClr>
                </a:solidFill>
              </a:defRPr>
            </a:lvl4pPr>
            <a:lvl5pPr marL="2031960" indent="0">
              <a:buNone/>
              <a:defRPr sz="1600">
                <a:solidFill>
                  <a:schemeClr val="tx1">
                    <a:tint val="75000"/>
                  </a:schemeClr>
                </a:solidFill>
              </a:defRPr>
            </a:lvl5pPr>
            <a:lvl6pPr marL="2539950" indent="0">
              <a:buNone/>
              <a:defRPr sz="1600">
                <a:solidFill>
                  <a:schemeClr val="tx1">
                    <a:tint val="75000"/>
                  </a:schemeClr>
                </a:solidFill>
              </a:defRPr>
            </a:lvl6pPr>
            <a:lvl7pPr marL="3047940" indent="0">
              <a:buNone/>
              <a:defRPr sz="1600">
                <a:solidFill>
                  <a:schemeClr val="tx1">
                    <a:tint val="75000"/>
                  </a:schemeClr>
                </a:solidFill>
              </a:defRPr>
            </a:lvl7pPr>
            <a:lvl8pPr marL="3555929" indent="0">
              <a:buNone/>
              <a:defRPr sz="1600">
                <a:solidFill>
                  <a:schemeClr val="tx1">
                    <a:tint val="75000"/>
                  </a:schemeClr>
                </a:solidFill>
              </a:defRPr>
            </a:lvl8pPr>
            <a:lvl9pPr marL="40639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3DB97ED-8076-5243-A0C0-3BBEBE22132B}" type="slidenum">
              <a:rPr lang="en-US"/>
              <a:pPr/>
              <a:t>‹#›</a:t>
            </a:fld>
            <a:endParaRPr lang="en-US"/>
          </a:p>
        </p:txBody>
      </p:sp>
    </p:spTree>
    <p:extLst>
      <p:ext uri="{BB962C8B-B14F-4D97-AF65-F5344CB8AC3E}">
        <p14:creationId xmlns:p14="http://schemas.microsoft.com/office/powerpoint/2010/main" val="4996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8"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42090BD-3856-9347-A1BF-42F78F636BE8}" type="slidenum">
              <a:rPr lang="en-US"/>
              <a:pPr/>
              <a:t>‹#›</a:t>
            </a:fld>
            <a:endParaRPr lang="en-US"/>
          </a:p>
        </p:txBody>
      </p:sp>
    </p:spTree>
    <p:extLst>
      <p:ext uri="{BB962C8B-B14F-4D97-AF65-F5344CB8AC3E}">
        <p14:creationId xmlns:p14="http://schemas.microsoft.com/office/powerpoint/2010/main" val="701305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90" indent="0">
              <a:buNone/>
              <a:defRPr sz="2200" b="1"/>
            </a:lvl2pPr>
            <a:lvl3pPr marL="1015980" indent="0">
              <a:buNone/>
              <a:defRPr sz="2000" b="1"/>
            </a:lvl3pPr>
            <a:lvl4pPr marL="1523970" indent="0">
              <a:buNone/>
              <a:defRPr sz="1800" b="1"/>
            </a:lvl4pPr>
            <a:lvl5pPr marL="2031960" indent="0">
              <a:buNone/>
              <a:defRPr sz="1800" b="1"/>
            </a:lvl5pPr>
            <a:lvl6pPr marL="2539950" indent="0">
              <a:buNone/>
              <a:defRPr sz="1800" b="1"/>
            </a:lvl6pPr>
            <a:lvl7pPr marL="3047940" indent="0">
              <a:buNone/>
              <a:defRPr sz="1800" b="1"/>
            </a:lvl7pPr>
            <a:lvl8pPr marL="3555929" indent="0">
              <a:buNone/>
              <a:defRPr sz="1800" b="1"/>
            </a:lvl8pPr>
            <a:lvl9pPr marL="4063918" indent="0">
              <a:buNone/>
              <a:defRPr sz="1800" b="1"/>
            </a:lvl9pPr>
          </a:lstStyle>
          <a:p>
            <a:pPr lvl="0"/>
            <a:r>
              <a:rPr lang="en-US"/>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700" b="1"/>
            </a:lvl1pPr>
            <a:lvl2pPr marL="507990" indent="0">
              <a:buNone/>
              <a:defRPr sz="2200" b="1"/>
            </a:lvl2pPr>
            <a:lvl3pPr marL="1015980" indent="0">
              <a:buNone/>
              <a:defRPr sz="2000" b="1"/>
            </a:lvl3pPr>
            <a:lvl4pPr marL="1523970" indent="0">
              <a:buNone/>
              <a:defRPr sz="1800" b="1"/>
            </a:lvl4pPr>
            <a:lvl5pPr marL="2031960" indent="0">
              <a:buNone/>
              <a:defRPr sz="1800" b="1"/>
            </a:lvl5pPr>
            <a:lvl6pPr marL="2539950" indent="0">
              <a:buNone/>
              <a:defRPr sz="1800" b="1"/>
            </a:lvl6pPr>
            <a:lvl7pPr marL="3047940" indent="0">
              <a:buNone/>
              <a:defRPr sz="1800" b="1"/>
            </a:lvl7pPr>
            <a:lvl8pPr marL="3555929" indent="0">
              <a:buNone/>
              <a:defRPr sz="1800" b="1"/>
            </a:lvl8pPr>
            <a:lvl9pPr marL="406391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21D154E3-3CD6-A549-8085-61483640B0FD}" type="slidenum">
              <a:rPr lang="en-US"/>
              <a:pPr/>
              <a:t>‹#›</a:t>
            </a:fld>
            <a:endParaRPr lang="en-US"/>
          </a:p>
        </p:txBody>
      </p:sp>
    </p:spTree>
    <p:extLst>
      <p:ext uri="{BB962C8B-B14F-4D97-AF65-F5344CB8AC3E}">
        <p14:creationId xmlns:p14="http://schemas.microsoft.com/office/powerpoint/2010/main" val="358673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67E7ED9-AA48-6542-8178-5B7B1751DAF0}" type="slidenum">
              <a:rPr lang="en-US"/>
              <a:pPr/>
              <a:t>‹#›</a:t>
            </a:fld>
            <a:endParaRPr lang="en-US"/>
          </a:p>
        </p:txBody>
      </p:sp>
    </p:spTree>
    <p:extLst>
      <p:ext uri="{BB962C8B-B14F-4D97-AF65-F5344CB8AC3E}">
        <p14:creationId xmlns:p14="http://schemas.microsoft.com/office/powerpoint/2010/main" val="74248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7AEB2D1E-CB79-5845-9BF7-CD096224EB61}" type="slidenum">
              <a:rPr lang="en-US"/>
              <a:pPr/>
              <a:t>‹#›</a:t>
            </a:fld>
            <a:endParaRPr lang="en-US"/>
          </a:p>
        </p:txBody>
      </p:sp>
    </p:spTree>
    <p:extLst>
      <p:ext uri="{BB962C8B-B14F-4D97-AF65-F5344CB8AC3E}">
        <p14:creationId xmlns:p14="http://schemas.microsoft.com/office/powerpoint/2010/main" val="2691822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303390"/>
            <a:ext cx="3342570" cy="1291167"/>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72278" y="303391"/>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2" y="1594556"/>
            <a:ext cx="3342570" cy="5212292"/>
          </a:xfrm>
        </p:spPr>
        <p:txBody>
          <a:bodyPr/>
          <a:lstStyle>
            <a:lvl1pPr marL="0" indent="0">
              <a:buNone/>
              <a:defRPr sz="1600"/>
            </a:lvl1pPr>
            <a:lvl2pPr marL="507990" indent="0">
              <a:buNone/>
              <a:defRPr sz="1300"/>
            </a:lvl2pPr>
            <a:lvl3pPr marL="1015980" indent="0">
              <a:buNone/>
              <a:defRPr sz="1100"/>
            </a:lvl3pPr>
            <a:lvl4pPr marL="1523970" indent="0">
              <a:buNone/>
              <a:defRPr sz="1000"/>
            </a:lvl4pPr>
            <a:lvl5pPr marL="2031960" indent="0">
              <a:buNone/>
              <a:defRPr sz="1000"/>
            </a:lvl5pPr>
            <a:lvl6pPr marL="2539950" indent="0">
              <a:buNone/>
              <a:defRPr sz="1000"/>
            </a:lvl6pPr>
            <a:lvl7pPr marL="3047940" indent="0">
              <a:buNone/>
              <a:defRPr sz="1000"/>
            </a:lvl7pPr>
            <a:lvl8pPr marL="3555929" indent="0">
              <a:buNone/>
              <a:defRPr sz="1000"/>
            </a:lvl8pPr>
            <a:lvl9pPr marL="4063918"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BF1BCB1-2DCD-834F-AB91-89FE044CDC6A}" type="slidenum">
              <a:rPr lang="en-US"/>
              <a:pPr/>
              <a:t>‹#›</a:t>
            </a:fld>
            <a:endParaRPr lang="en-US"/>
          </a:p>
        </p:txBody>
      </p:sp>
    </p:spTree>
    <p:extLst>
      <p:ext uri="{BB962C8B-B14F-4D97-AF65-F5344CB8AC3E}">
        <p14:creationId xmlns:p14="http://schemas.microsoft.com/office/powerpoint/2010/main" val="37746927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91431" y="680861"/>
            <a:ext cx="6096000" cy="4572000"/>
          </a:xfrm>
        </p:spPr>
        <p:txBody>
          <a:bodyPr rtlCol="0">
            <a:normAutofit/>
          </a:bodyPr>
          <a:lstStyle>
            <a:lvl1pPr marL="0" indent="0">
              <a:buNone/>
              <a:defRPr sz="3600"/>
            </a:lvl1pPr>
            <a:lvl2pPr marL="507990" indent="0">
              <a:buNone/>
              <a:defRPr sz="3100"/>
            </a:lvl2pPr>
            <a:lvl3pPr marL="1015980" indent="0">
              <a:buNone/>
              <a:defRPr sz="2700"/>
            </a:lvl3pPr>
            <a:lvl4pPr marL="1523970" indent="0">
              <a:buNone/>
              <a:defRPr sz="2200"/>
            </a:lvl4pPr>
            <a:lvl5pPr marL="2031960" indent="0">
              <a:buNone/>
              <a:defRPr sz="2200"/>
            </a:lvl5pPr>
            <a:lvl6pPr marL="2539950" indent="0">
              <a:buNone/>
              <a:defRPr sz="2200"/>
            </a:lvl6pPr>
            <a:lvl7pPr marL="3047940" indent="0">
              <a:buNone/>
              <a:defRPr sz="2200"/>
            </a:lvl7pPr>
            <a:lvl8pPr marL="3555929" indent="0">
              <a:buNone/>
              <a:defRPr sz="2200"/>
            </a:lvl8pPr>
            <a:lvl9pPr marL="4063918" indent="0">
              <a:buNone/>
              <a:defRPr sz="2200"/>
            </a:lvl9pPr>
          </a:lstStyle>
          <a:p>
            <a:pPr lvl="0"/>
            <a:endParaRPr lang="en-US" noProof="0"/>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990" indent="0">
              <a:buNone/>
              <a:defRPr sz="1300"/>
            </a:lvl2pPr>
            <a:lvl3pPr marL="1015980" indent="0">
              <a:buNone/>
              <a:defRPr sz="1100"/>
            </a:lvl3pPr>
            <a:lvl4pPr marL="1523970" indent="0">
              <a:buNone/>
              <a:defRPr sz="1000"/>
            </a:lvl4pPr>
            <a:lvl5pPr marL="2031960" indent="0">
              <a:buNone/>
              <a:defRPr sz="1000"/>
            </a:lvl5pPr>
            <a:lvl6pPr marL="2539950" indent="0">
              <a:buNone/>
              <a:defRPr sz="1000"/>
            </a:lvl6pPr>
            <a:lvl7pPr marL="3047940" indent="0">
              <a:buNone/>
              <a:defRPr sz="1000"/>
            </a:lvl7pPr>
            <a:lvl8pPr marL="3555929" indent="0">
              <a:buNone/>
              <a:defRPr sz="1000"/>
            </a:lvl8pPr>
            <a:lvl9pPr marL="4063918"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FDB852D-A012-2842-AAF4-BFA7BF24EACF}" type="slidenum">
              <a:rPr lang="en-US"/>
              <a:pPr/>
              <a:t>‹#›</a:t>
            </a:fld>
            <a:endParaRPr lang="en-US"/>
          </a:p>
        </p:txBody>
      </p:sp>
    </p:spTree>
    <p:extLst>
      <p:ext uri="{BB962C8B-B14F-4D97-AF65-F5344CB8AC3E}">
        <p14:creationId xmlns:p14="http://schemas.microsoft.com/office/powerpoint/2010/main" val="1508753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DF0478C-1FEC-9049-87E3-9CCE13DC9FD0}" type="slidenum">
              <a:rPr lang="en-US"/>
              <a:pPr/>
              <a:t>‹#›</a:t>
            </a:fld>
            <a:endParaRPr lang="en-US"/>
          </a:p>
        </p:txBody>
      </p:sp>
    </p:spTree>
    <p:extLst>
      <p:ext uri="{BB962C8B-B14F-4D97-AF65-F5344CB8AC3E}">
        <p14:creationId xmlns:p14="http://schemas.microsoft.com/office/powerpoint/2010/main" val="4286819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05154"/>
            <a:ext cx="6688667" cy="65016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E4BECF4-5E86-B44A-9BA2-BA3057DFDF63}" type="slidenum">
              <a:rPr lang="en-US"/>
              <a:pPr/>
              <a:t>‹#›</a:t>
            </a:fld>
            <a:endParaRPr lang="en-US"/>
          </a:p>
        </p:txBody>
      </p:sp>
    </p:spTree>
    <p:extLst>
      <p:ext uri="{BB962C8B-B14F-4D97-AF65-F5344CB8AC3E}">
        <p14:creationId xmlns:p14="http://schemas.microsoft.com/office/powerpoint/2010/main" val="3848319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2"/>
            <a:ext cx="8331200" cy="1219199"/>
          </a:xfrm>
          <a:prstGeom prst="rect">
            <a:avLst/>
          </a:prstGeom>
        </p:spPr>
        <p:txBody>
          <a:bodyPr lIns="91425" tIns="91425" rIns="91425" bIns="91425" anchor="t" anchorCtr="0"/>
          <a:lstStyle>
            <a:lvl1pPr algn="ctr">
              <a:buSzPct val="100000"/>
              <a:defRPr sz="4800"/>
            </a:lvl1pPr>
            <a:lvl2pPr algn="ctr">
              <a:buSzPct val="100000"/>
              <a:defRPr sz="4800"/>
            </a:lvl2pPr>
            <a:lvl3pPr algn="ctr">
              <a:buSzPct val="100000"/>
              <a:defRPr sz="4800"/>
            </a:lvl3pPr>
            <a:lvl4pPr algn="ctr">
              <a:buSzPct val="100000"/>
              <a:defRPr sz="4800"/>
            </a:lvl4pPr>
            <a:lvl5pPr algn="ctr">
              <a:buSzPct val="100000"/>
              <a:defRPr sz="4800"/>
            </a:lvl5pPr>
            <a:lvl6pPr algn="ctr">
              <a:buSzPct val="100000"/>
              <a:defRPr sz="4800"/>
            </a:lvl6pPr>
            <a:lvl7pPr algn="ctr">
              <a:buSzPct val="100000"/>
              <a:defRPr sz="4800"/>
            </a:lvl7pPr>
            <a:lvl8pPr algn="ctr">
              <a:buSzPct val="100000"/>
              <a:defRPr sz="4800"/>
            </a:lvl8pPr>
            <a:lvl9pPr algn="ctr">
              <a:buSzPct val="100000"/>
              <a:defRPr sz="4800"/>
            </a:lvl9pPr>
          </a:lstStyle>
          <a:p>
            <a:endParaRPr/>
          </a:p>
        </p:txBody>
      </p:sp>
      <p:sp>
        <p:nvSpPr>
          <p:cNvPr id="8" name="Shape 8"/>
          <p:cNvSpPr txBox="1">
            <a:spLocks noGrp="1"/>
          </p:cNvSpPr>
          <p:nvPr>
            <p:ph type="subTitle" idx="1"/>
          </p:nvPr>
        </p:nvSpPr>
        <p:spPr>
          <a:xfrm>
            <a:off x="1828802" y="4572000"/>
            <a:ext cx="6502399" cy="914400"/>
          </a:xfrm>
          <a:prstGeom prst="rect">
            <a:avLst/>
          </a:prstGeom>
        </p:spPr>
        <p:txBody>
          <a:bodyPr lIns="91425" tIns="91425" rIns="91425" b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85333" y="338667"/>
            <a:ext cx="8382000" cy="1591028"/>
          </a:xfrm>
        </p:spPr>
        <p:txBody>
          <a:bodyPr/>
          <a:lstStyle/>
          <a:p>
            <a:r>
              <a:rPr lang="en-US"/>
              <a:t>Click to edit Master title style</a:t>
            </a:r>
          </a:p>
        </p:txBody>
      </p:sp>
      <p:sp>
        <p:nvSpPr>
          <p:cNvPr id="3" name="Text Placeholder 2"/>
          <p:cNvSpPr>
            <a:spLocks noGrp="1"/>
          </p:cNvSpPr>
          <p:nvPr>
            <p:ph type="body" sz="half" idx="1"/>
          </p:nvPr>
        </p:nvSpPr>
        <p:spPr>
          <a:xfrm>
            <a:off x="1185335" y="2201333"/>
            <a:ext cx="41063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461000" y="2201333"/>
            <a:ext cx="4106333" cy="4572000"/>
          </a:xfrm>
        </p:spPr>
        <p:txBody>
          <a:bodyPr rtlCol="0">
            <a:normAutofit/>
          </a:bodyPr>
          <a:lstStyle/>
          <a:p>
            <a:pPr lvl="0"/>
            <a:endParaRPr lang="en-US" noProof="0"/>
          </a:p>
        </p:txBody>
      </p:sp>
      <p:sp>
        <p:nvSpPr>
          <p:cNvPr id="5" name="Date Placeholder 4"/>
          <p:cNvSpPr>
            <a:spLocks noGrp="1"/>
          </p:cNvSpPr>
          <p:nvPr>
            <p:ph type="dt" sz="half" idx="10"/>
          </p:nvPr>
        </p:nvSpPr>
        <p:spPr>
          <a:xfrm>
            <a:off x="1185333" y="6942667"/>
            <a:ext cx="2116667" cy="508000"/>
          </a:xfrm>
        </p:spPr>
        <p:txBody>
          <a:bodyPr/>
          <a:lstStyle>
            <a:lvl1pPr>
              <a:defRPr smtClean="0"/>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810000" y="6942667"/>
            <a:ext cx="3217333" cy="508000"/>
          </a:xfrm>
        </p:spPr>
        <p:txBody>
          <a:bodyPr/>
          <a:lstStyle>
            <a:lvl1pPr>
              <a:defRPr smtClean="0"/>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7450668" y="6942667"/>
            <a:ext cx="2116667" cy="508000"/>
          </a:xfrm>
        </p:spPr>
        <p:txBody>
          <a:bodyPr/>
          <a:lstStyle>
            <a:lvl1pPr>
              <a:defRPr/>
            </a:lvl1pPr>
          </a:lstStyle>
          <a:p>
            <a:fld id="{F1FD213B-1B66-034A-9BBC-32FC03459C24}" type="slidenum">
              <a:rPr lang="en-US"/>
              <a:pPr/>
              <a:t>‹#›</a:t>
            </a:fld>
            <a:endParaRPr lang="en-US"/>
          </a:p>
        </p:txBody>
      </p:sp>
    </p:spTree>
    <p:extLst>
      <p:ext uri="{BB962C8B-B14F-4D97-AF65-F5344CB8AC3E}">
        <p14:creationId xmlns:p14="http://schemas.microsoft.com/office/powerpoint/2010/main" val="30722246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16667"/>
            <a:ext cx="8382000" cy="2882194"/>
          </a:xfrm>
        </p:spPr>
        <p:txBody>
          <a:bodyPr anchor="b"/>
          <a:lstStyle>
            <a:lvl1pPr>
              <a:defRPr sz="73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762000" y="5080000"/>
            <a:ext cx="7179733" cy="1185333"/>
          </a:xfrm>
        </p:spPr>
        <p:txBody>
          <a:bodyPr anchor="t">
            <a:normAutofit/>
          </a:bodyPr>
          <a:lstStyle>
            <a:lvl1pPr marL="0" indent="0" algn="l">
              <a:buNone/>
              <a:defRPr sz="2200">
                <a:solidFill>
                  <a:schemeClr val="tx1">
                    <a:tint val="75000"/>
                  </a:schemeClr>
                </a:solidFill>
              </a:defRPr>
            </a:lvl1pPr>
            <a:lvl2pPr marL="507990" indent="0" algn="ctr">
              <a:buNone/>
              <a:defRPr>
                <a:solidFill>
                  <a:schemeClr val="tx1">
                    <a:tint val="75000"/>
                  </a:schemeClr>
                </a:solidFill>
              </a:defRPr>
            </a:lvl2pPr>
            <a:lvl3pPr marL="1015980" indent="0" algn="ctr">
              <a:buNone/>
              <a:defRPr>
                <a:solidFill>
                  <a:schemeClr val="tx1">
                    <a:tint val="75000"/>
                  </a:schemeClr>
                </a:solidFill>
              </a:defRPr>
            </a:lvl3pPr>
            <a:lvl4pPr marL="1523970" indent="0" algn="ctr">
              <a:buNone/>
              <a:defRPr>
                <a:solidFill>
                  <a:schemeClr val="tx1">
                    <a:tint val="75000"/>
                  </a:schemeClr>
                </a:solidFill>
              </a:defRPr>
            </a:lvl4pPr>
            <a:lvl5pPr marL="2031960" indent="0" algn="ctr">
              <a:buNone/>
              <a:defRPr>
                <a:solidFill>
                  <a:schemeClr val="tx1">
                    <a:tint val="75000"/>
                  </a:schemeClr>
                </a:solidFill>
              </a:defRPr>
            </a:lvl5pPr>
            <a:lvl6pPr marL="2539950" indent="0" algn="ctr">
              <a:buNone/>
              <a:defRPr>
                <a:solidFill>
                  <a:schemeClr val="tx1">
                    <a:tint val="75000"/>
                  </a:schemeClr>
                </a:solidFill>
              </a:defRPr>
            </a:lvl6pPr>
            <a:lvl7pPr marL="3047940" indent="0" algn="ctr">
              <a:buNone/>
              <a:defRPr>
                <a:solidFill>
                  <a:schemeClr val="tx1">
                    <a:tint val="75000"/>
                  </a:schemeClr>
                </a:solidFill>
              </a:defRPr>
            </a:lvl7pPr>
            <a:lvl8pPr marL="3555929" indent="0" algn="ctr">
              <a:buNone/>
              <a:defRPr>
                <a:solidFill>
                  <a:schemeClr val="tx1">
                    <a:tint val="75000"/>
                  </a:schemeClr>
                </a:solidFill>
              </a:defRPr>
            </a:lvl8pPr>
            <a:lvl9pPr marL="406391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B3231D-2BC3-4E0C-9E55-989541BDA38E}" type="datetimeFigureOut">
              <a:rPr lang="en-US" smtClean="0">
                <a:solidFill>
                  <a:srgbClr val="DFDCB7"/>
                </a:solidFill>
                <a:latin typeface="Calibri"/>
              </a:rPr>
              <a:pPr/>
              <a:t>3/2/2018</a:t>
            </a:fld>
            <a:endParaRPr lang="en-US">
              <a:solidFill>
                <a:srgbClr val="DFDCB7"/>
              </a:solidFill>
              <a:latin typeface="Calibri"/>
            </a:endParaRPr>
          </a:p>
        </p:txBody>
      </p:sp>
      <p:sp>
        <p:nvSpPr>
          <p:cNvPr id="5" name="Footer Placeholder 4"/>
          <p:cNvSpPr>
            <a:spLocks noGrp="1"/>
          </p:cNvSpPr>
          <p:nvPr>
            <p:ph type="ftr" sz="quarter" idx="11"/>
          </p:nvPr>
        </p:nvSpPr>
        <p:spPr/>
        <p:txBody>
          <a:bodyPr/>
          <a:lstStyle/>
          <a:p>
            <a:endParaRPr lang="en-US">
              <a:solidFill>
                <a:srgbClr val="DFDCB7"/>
              </a:solidFill>
              <a:latin typeface="Calibri"/>
            </a:endParaRPr>
          </a:p>
        </p:txBody>
      </p:sp>
      <p:sp>
        <p:nvSpPr>
          <p:cNvPr id="6" name="Slide Number Placeholder 5"/>
          <p:cNvSpPr>
            <a:spLocks noGrp="1"/>
          </p:cNvSpPr>
          <p:nvPr>
            <p:ph type="sldNum" sz="quarter" idx="12"/>
          </p:nvPr>
        </p:nvSpPr>
        <p:spPr/>
        <p:txBody>
          <a:bodyPr/>
          <a:lstStyle/>
          <a:p>
            <a:fld id="{3CEE49AB-9097-4497-8E0A-C4442C2239D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2580069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3231D-2BC3-4E0C-9E55-989541BDA38E}" type="datetimeFigureOut">
              <a:rPr lang="en-US" smtClean="0">
                <a:solidFill>
                  <a:srgbClr val="DFDCB7"/>
                </a:solidFill>
                <a:latin typeface="Calibri"/>
              </a:rPr>
              <a:pPr/>
              <a:t>3/2/2018</a:t>
            </a:fld>
            <a:endParaRPr lang="en-US">
              <a:solidFill>
                <a:srgbClr val="DFDCB7"/>
              </a:solidFill>
              <a:latin typeface="Calibri"/>
            </a:endParaRPr>
          </a:p>
        </p:txBody>
      </p:sp>
      <p:sp>
        <p:nvSpPr>
          <p:cNvPr id="5" name="Footer Placeholder 4"/>
          <p:cNvSpPr>
            <a:spLocks noGrp="1"/>
          </p:cNvSpPr>
          <p:nvPr>
            <p:ph type="ftr" sz="quarter" idx="11"/>
          </p:nvPr>
        </p:nvSpPr>
        <p:spPr/>
        <p:txBody>
          <a:bodyPr/>
          <a:lstStyle/>
          <a:p>
            <a:endParaRPr lang="en-US">
              <a:solidFill>
                <a:srgbClr val="DFDCB7"/>
              </a:solidFill>
              <a:latin typeface="Calibri"/>
            </a:endParaRPr>
          </a:p>
        </p:txBody>
      </p:sp>
      <p:sp>
        <p:nvSpPr>
          <p:cNvPr id="6" name="Slide Number Placeholder 5"/>
          <p:cNvSpPr>
            <a:spLocks noGrp="1"/>
          </p:cNvSpPr>
          <p:nvPr>
            <p:ph type="sldNum" sz="quarter" idx="12"/>
          </p:nvPr>
        </p:nvSpPr>
        <p:spPr/>
        <p:txBody>
          <a:bodyPr/>
          <a:lstStyle/>
          <a:p>
            <a:fld id="{3CEE49AB-9097-4497-8E0A-C4442C2239D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682721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2" y="6096000"/>
            <a:ext cx="8510763" cy="1298222"/>
          </a:xfrm>
        </p:spPr>
        <p:txBody>
          <a:bodyPr anchor="t"/>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802572" y="4280959"/>
            <a:ext cx="6817430" cy="1815042"/>
          </a:xfrm>
        </p:spPr>
        <p:txBody>
          <a:bodyPr anchor="b"/>
          <a:lstStyle>
            <a:lvl1pPr marL="0" indent="0">
              <a:buNone/>
              <a:defRPr sz="2200">
                <a:solidFill>
                  <a:schemeClr val="tx1">
                    <a:tint val="75000"/>
                  </a:schemeClr>
                </a:solidFill>
              </a:defRPr>
            </a:lvl1pPr>
            <a:lvl2pPr marL="507990" indent="0">
              <a:buNone/>
              <a:defRPr sz="2000">
                <a:solidFill>
                  <a:schemeClr val="tx1">
                    <a:tint val="75000"/>
                  </a:schemeClr>
                </a:solidFill>
              </a:defRPr>
            </a:lvl2pPr>
            <a:lvl3pPr marL="1015980" indent="0">
              <a:buNone/>
              <a:defRPr sz="1800">
                <a:solidFill>
                  <a:schemeClr val="tx1">
                    <a:tint val="75000"/>
                  </a:schemeClr>
                </a:solidFill>
              </a:defRPr>
            </a:lvl3pPr>
            <a:lvl4pPr marL="1523970" indent="0">
              <a:buNone/>
              <a:defRPr sz="1600">
                <a:solidFill>
                  <a:schemeClr val="tx1">
                    <a:tint val="75000"/>
                  </a:schemeClr>
                </a:solidFill>
              </a:defRPr>
            </a:lvl4pPr>
            <a:lvl5pPr marL="2031960" indent="0">
              <a:buNone/>
              <a:defRPr sz="1600">
                <a:solidFill>
                  <a:schemeClr val="tx1">
                    <a:tint val="75000"/>
                  </a:schemeClr>
                </a:solidFill>
              </a:defRPr>
            </a:lvl5pPr>
            <a:lvl6pPr marL="2539950" indent="0">
              <a:buNone/>
              <a:defRPr sz="1600">
                <a:solidFill>
                  <a:schemeClr val="tx1">
                    <a:tint val="75000"/>
                  </a:schemeClr>
                </a:solidFill>
              </a:defRPr>
            </a:lvl6pPr>
            <a:lvl7pPr marL="3047940" indent="0">
              <a:buNone/>
              <a:defRPr sz="1600">
                <a:solidFill>
                  <a:schemeClr val="tx1">
                    <a:tint val="75000"/>
                  </a:schemeClr>
                </a:solidFill>
              </a:defRPr>
            </a:lvl7pPr>
            <a:lvl8pPr marL="3555929" indent="0">
              <a:buNone/>
              <a:defRPr sz="1600">
                <a:solidFill>
                  <a:schemeClr val="tx1">
                    <a:tint val="75000"/>
                  </a:schemeClr>
                </a:solidFill>
              </a:defRPr>
            </a:lvl8pPr>
            <a:lvl9pPr marL="406391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3231D-2BC3-4E0C-9E55-989541BDA38E}" type="datetimeFigureOut">
              <a:rPr lang="en-US" smtClean="0">
                <a:solidFill>
                  <a:srgbClr val="DFDCB7"/>
                </a:solidFill>
                <a:latin typeface="Calibri"/>
              </a:rPr>
              <a:pPr/>
              <a:t>3/2/2018</a:t>
            </a:fld>
            <a:endParaRPr lang="en-US">
              <a:solidFill>
                <a:srgbClr val="DFDCB7"/>
              </a:solidFill>
              <a:latin typeface="Calibri"/>
            </a:endParaRPr>
          </a:p>
        </p:txBody>
      </p:sp>
      <p:sp>
        <p:nvSpPr>
          <p:cNvPr id="5" name="Footer Placeholder 4"/>
          <p:cNvSpPr>
            <a:spLocks noGrp="1"/>
          </p:cNvSpPr>
          <p:nvPr>
            <p:ph type="ftr" sz="quarter" idx="11"/>
          </p:nvPr>
        </p:nvSpPr>
        <p:spPr/>
        <p:txBody>
          <a:bodyPr/>
          <a:lstStyle/>
          <a:p>
            <a:endParaRPr lang="en-US">
              <a:solidFill>
                <a:srgbClr val="DFDCB7"/>
              </a:solidFill>
              <a:latin typeface="Calibri"/>
            </a:endParaRPr>
          </a:p>
        </p:txBody>
      </p:sp>
      <p:sp>
        <p:nvSpPr>
          <p:cNvPr id="6" name="Slide Number Placeholder 5"/>
          <p:cNvSpPr>
            <a:spLocks noGrp="1"/>
          </p:cNvSpPr>
          <p:nvPr>
            <p:ph type="sldNum" sz="quarter" idx="12"/>
          </p:nvPr>
        </p:nvSpPr>
        <p:spPr/>
        <p:txBody>
          <a:bodyPr/>
          <a:lstStyle/>
          <a:p>
            <a:fld id="{3CEE49AB-9097-4497-8E0A-C4442C2239D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892441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706880"/>
            <a:ext cx="4064000" cy="51003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10667" y="1706880"/>
            <a:ext cx="4064000" cy="510032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1B3231D-2BC3-4E0C-9E55-989541BDA38E}" type="datetimeFigureOut">
              <a:rPr lang="en-US" smtClean="0">
                <a:solidFill>
                  <a:srgbClr val="DFDCB7"/>
                </a:solidFill>
                <a:latin typeface="Calibri"/>
              </a:rPr>
              <a:pPr/>
              <a:t>3/2/2018</a:t>
            </a:fld>
            <a:endParaRPr lang="en-US">
              <a:solidFill>
                <a:srgbClr val="DFDCB7"/>
              </a:solidFill>
              <a:latin typeface="Calibri"/>
            </a:endParaRPr>
          </a:p>
        </p:txBody>
      </p:sp>
      <p:sp>
        <p:nvSpPr>
          <p:cNvPr id="6" name="Footer Placeholder 5"/>
          <p:cNvSpPr>
            <a:spLocks noGrp="1"/>
          </p:cNvSpPr>
          <p:nvPr>
            <p:ph type="ftr" sz="quarter" idx="11"/>
          </p:nvPr>
        </p:nvSpPr>
        <p:spPr/>
        <p:txBody>
          <a:bodyPr/>
          <a:lstStyle/>
          <a:p>
            <a:endParaRPr lang="en-US">
              <a:solidFill>
                <a:srgbClr val="DFDCB7"/>
              </a:solidFill>
              <a:latin typeface="Calibri"/>
            </a:endParaRPr>
          </a:p>
        </p:txBody>
      </p:sp>
      <p:sp>
        <p:nvSpPr>
          <p:cNvPr id="7" name="Slide Number Placeholder 6"/>
          <p:cNvSpPr>
            <a:spLocks noGrp="1"/>
          </p:cNvSpPr>
          <p:nvPr>
            <p:ph type="sldNum" sz="quarter" idx="12"/>
          </p:nvPr>
        </p:nvSpPr>
        <p:spPr/>
        <p:txBody>
          <a:bodyPr/>
          <a:lstStyle/>
          <a:p>
            <a:fld id="{3CEE49AB-9097-4497-8E0A-C4442C2239D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34046984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705681"/>
            <a:ext cx="4064000" cy="710847"/>
          </a:xfrm>
        </p:spPr>
        <p:txBody>
          <a:bodyPr anchor="b">
            <a:noAutofit/>
          </a:bodyPr>
          <a:lstStyle>
            <a:lvl1pPr marL="0" indent="0" algn="ctr">
              <a:buNone/>
              <a:defRPr sz="2200" b="1">
                <a:solidFill>
                  <a:schemeClr val="tx2"/>
                </a:solidFill>
              </a:defRPr>
            </a:lvl1pPr>
            <a:lvl2pPr marL="507990" indent="0">
              <a:buNone/>
              <a:defRPr sz="2200" b="1"/>
            </a:lvl2pPr>
            <a:lvl3pPr marL="1015980" indent="0">
              <a:buNone/>
              <a:defRPr sz="2000" b="1"/>
            </a:lvl3pPr>
            <a:lvl4pPr marL="1523970" indent="0">
              <a:buNone/>
              <a:defRPr sz="1800" b="1"/>
            </a:lvl4pPr>
            <a:lvl5pPr marL="2031960" indent="0">
              <a:buNone/>
              <a:defRPr sz="1800" b="1"/>
            </a:lvl5pPr>
            <a:lvl6pPr marL="2539950" indent="0">
              <a:buNone/>
              <a:defRPr sz="1800" b="1"/>
            </a:lvl6pPr>
            <a:lvl7pPr marL="3047940" indent="0">
              <a:buNone/>
              <a:defRPr sz="1800" b="1"/>
            </a:lvl7pPr>
            <a:lvl8pPr marL="3555929" indent="0">
              <a:buNone/>
              <a:defRPr sz="1800" b="1"/>
            </a:lvl8pPr>
            <a:lvl9pPr marL="4063918" indent="0">
              <a:buNone/>
              <a:defRPr sz="1800" b="1"/>
            </a:lvl9pPr>
          </a:lstStyle>
          <a:p>
            <a:pPr lvl="0"/>
            <a:r>
              <a:rPr lang="en-US"/>
              <a:t>Click to edit Master text styles</a:t>
            </a:r>
          </a:p>
        </p:txBody>
      </p:sp>
      <p:sp>
        <p:nvSpPr>
          <p:cNvPr id="4" name="Content Placeholder 3"/>
          <p:cNvSpPr>
            <a:spLocks noGrp="1"/>
          </p:cNvSpPr>
          <p:nvPr>
            <p:ph sz="half" idx="2"/>
          </p:nvPr>
        </p:nvSpPr>
        <p:spPr>
          <a:xfrm>
            <a:off x="508000" y="2416528"/>
            <a:ext cx="4064000"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667" y="1705681"/>
            <a:ext cx="4064000" cy="710847"/>
          </a:xfrm>
        </p:spPr>
        <p:txBody>
          <a:bodyPr anchor="b">
            <a:noAutofit/>
          </a:bodyPr>
          <a:lstStyle>
            <a:lvl1pPr marL="0" indent="0" algn="ctr">
              <a:buNone/>
              <a:defRPr sz="2200" b="1">
                <a:solidFill>
                  <a:schemeClr val="tx2"/>
                </a:solidFill>
              </a:defRPr>
            </a:lvl1pPr>
            <a:lvl2pPr marL="507990" indent="0">
              <a:buNone/>
              <a:defRPr sz="2200" b="1"/>
            </a:lvl2pPr>
            <a:lvl3pPr marL="1015980" indent="0">
              <a:buNone/>
              <a:defRPr sz="2000" b="1"/>
            </a:lvl3pPr>
            <a:lvl4pPr marL="1523970" indent="0">
              <a:buNone/>
              <a:defRPr sz="1800" b="1"/>
            </a:lvl4pPr>
            <a:lvl5pPr marL="2031960" indent="0">
              <a:buNone/>
              <a:defRPr sz="1800" b="1"/>
            </a:lvl5pPr>
            <a:lvl6pPr marL="2539950" indent="0">
              <a:buNone/>
              <a:defRPr sz="1800" b="1"/>
            </a:lvl6pPr>
            <a:lvl7pPr marL="3047940" indent="0">
              <a:buNone/>
              <a:defRPr sz="1800" b="1"/>
            </a:lvl7pPr>
            <a:lvl8pPr marL="3555929" indent="0">
              <a:buNone/>
              <a:defRPr sz="1800" b="1"/>
            </a:lvl8pPr>
            <a:lvl9pPr marL="406391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910667" y="2416528"/>
            <a:ext cx="4064000"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3231D-2BC3-4E0C-9E55-989541BDA38E}" type="datetimeFigureOut">
              <a:rPr lang="en-US" smtClean="0">
                <a:solidFill>
                  <a:srgbClr val="DFDCB7"/>
                </a:solidFill>
                <a:latin typeface="Calibri"/>
              </a:rPr>
              <a:pPr/>
              <a:t>3/2/2018</a:t>
            </a:fld>
            <a:endParaRPr lang="en-US">
              <a:solidFill>
                <a:srgbClr val="DFDCB7"/>
              </a:solidFill>
              <a:latin typeface="Calibri"/>
            </a:endParaRPr>
          </a:p>
        </p:txBody>
      </p:sp>
      <p:sp>
        <p:nvSpPr>
          <p:cNvPr id="8" name="Footer Placeholder 7"/>
          <p:cNvSpPr>
            <a:spLocks noGrp="1"/>
          </p:cNvSpPr>
          <p:nvPr>
            <p:ph type="ftr" sz="quarter" idx="11"/>
          </p:nvPr>
        </p:nvSpPr>
        <p:spPr/>
        <p:txBody>
          <a:bodyPr/>
          <a:lstStyle/>
          <a:p>
            <a:endParaRPr lang="en-US">
              <a:solidFill>
                <a:srgbClr val="DFDCB7"/>
              </a:solidFill>
              <a:latin typeface="Calibri"/>
            </a:endParaRPr>
          </a:p>
        </p:txBody>
      </p:sp>
      <p:sp>
        <p:nvSpPr>
          <p:cNvPr id="9" name="Slide Number Placeholder 8"/>
          <p:cNvSpPr>
            <a:spLocks noGrp="1"/>
          </p:cNvSpPr>
          <p:nvPr>
            <p:ph type="sldNum" sz="quarter" idx="12"/>
          </p:nvPr>
        </p:nvSpPr>
        <p:spPr/>
        <p:txBody>
          <a:bodyPr/>
          <a:lstStyle/>
          <a:p>
            <a:fld id="{3CEE49AB-9097-4497-8E0A-C4442C2239D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279148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3231D-2BC3-4E0C-9E55-989541BDA38E}" type="datetimeFigureOut">
              <a:rPr lang="en-US" smtClean="0">
                <a:solidFill>
                  <a:srgbClr val="DFDCB7"/>
                </a:solidFill>
                <a:latin typeface="Calibri"/>
              </a:rPr>
              <a:pPr/>
              <a:t>3/2/2018</a:t>
            </a:fld>
            <a:endParaRPr lang="en-US">
              <a:solidFill>
                <a:srgbClr val="DFDCB7"/>
              </a:solidFill>
              <a:latin typeface="Calibri"/>
            </a:endParaRPr>
          </a:p>
        </p:txBody>
      </p:sp>
      <p:sp>
        <p:nvSpPr>
          <p:cNvPr id="4" name="Footer Placeholder 3"/>
          <p:cNvSpPr>
            <a:spLocks noGrp="1"/>
          </p:cNvSpPr>
          <p:nvPr>
            <p:ph type="ftr" sz="quarter" idx="11"/>
          </p:nvPr>
        </p:nvSpPr>
        <p:spPr/>
        <p:txBody>
          <a:bodyPr/>
          <a:lstStyle/>
          <a:p>
            <a:endParaRPr lang="en-US">
              <a:solidFill>
                <a:srgbClr val="DFDCB7"/>
              </a:solidFill>
              <a:latin typeface="Calibri"/>
            </a:endParaRPr>
          </a:p>
        </p:txBody>
      </p:sp>
      <p:sp>
        <p:nvSpPr>
          <p:cNvPr id="5" name="Slide Number Placeholder 4"/>
          <p:cNvSpPr>
            <a:spLocks noGrp="1"/>
          </p:cNvSpPr>
          <p:nvPr>
            <p:ph type="sldNum" sz="quarter" idx="12"/>
          </p:nvPr>
        </p:nvSpPr>
        <p:spPr/>
        <p:txBody>
          <a:bodyPr/>
          <a:lstStyle/>
          <a:p>
            <a:fld id="{3CEE49AB-9097-4497-8E0A-C4442C2239D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514560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3231D-2BC3-4E0C-9E55-989541BDA38E}" type="datetimeFigureOut">
              <a:rPr lang="en-US" smtClean="0">
                <a:solidFill>
                  <a:srgbClr val="DFDCB7"/>
                </a:solidFill>
                <a:latin typeface="Calibri"/>
              </a:rPr>
              <a:pPr/>
              <a:t>3/2/2018</a:t>
            </a:fld>
            <a:endParaRPr lang="en-US">
              <a:solidFill>
                <a:srgbClr val="DFDCB7"/>
              </a:solidFill>
              <a:latin typeface="Calibri"/>
            </a:endParaRPr>
          </a:p>
        </p:txBody>
      </p:sp>
      <p:sp>
        <p:nvSpPr>
          <p:cNvPr id="3" name="Footer Placeholder 2"/>
          <p:cNvSpPr>
            <a:spLocks noGrp="1"/>
          </p:cNvSpPr>
          <p:nvPr>
            <p:ph type="ftr" sz="quarter" idx="11"/>
          </p:nvPr>
        </p:nvSpPr>
        <p:spPr/>
        <p:txBody>
          <a:bodyPr/>
          <a:lstStyle/>
          <a:p>
            <a:endParaRPr lang="en-US">
              <a:solidFill>
                <a:srgbClr val="DFDCB7"/>
              </a:solidFill>
              <a:latin typeface="Calibri"/>
            </a:endParaRPr>
          </a:p>
        </p:txBody>
      </p:sp>
      <p:sp>
        <p:nvSpPr>
          <p:cNvPr id="4" name="Slide Number Placeholder 3"/>
          <p:cNvSpPr>
            <a:spLocks noGrp="1"/>
          </p:cNvSpPr>
          <p:nvPr>
            <p:ph type="sldNum" sz="quarter" idx="12"/>
          </p:nvPr>
        </p:nvSpPr>
        <p:spPr/>
        <p:txBody>
          <a:bodyPr/>
          <a:lstStyle/>
          <a:p>
            <a:fld id="{3CEE49AB-9097-4497-8E0A-C4442C2239D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193848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8668" y="6106160"/>
            <a:ext cx="8636000" cy="660400"/>
          </a:xfrm>
        </p:spPr>
        <p:txBody>
          <a:bodyPr anchor="b"/>
          <a:lstStyle>
            <a:lvl1pPr algn="ctr">
              <a:defRPr sz="2400" b="1"/>
            </a:lvl1pPr>
          </a:lstStyle>
          <a:p>
            <a:r>
              <a:rPr lang="en-US"/>
              <a:t>Click to edit Master title style</a:t>
            </a:r>
            <a:endParaRPr lang="en-US" dirty="0"/>
          </a:p>
        </p:txBody>
      </p:sp>
      <p:sp>
        <p:nvSpPr>
          <p:cNvPr id="4" name="Text Placeholder 3"/>
          <p:cNvSpPr>
            <a:spLocks noGrp="1"/>
          </p:cNvSpPr>
          <p:nvPr>
            <p:ph type="body" sz="half" idx="2"/>
          </p:nvPr>
        </p:nvSpPr>
        <p:spPr>
          <a:xfrm>
            <a:off x="338667" y="6773335"/>
            <a:ext cx="8636001" cy="677333"/>
          </a:xfrm>
        </p:spPr>
        <p:txBody>
          <a:bodyPr>
            <a:normAutofit/>
          </a:bodyPr>
          <a:lstStyle>
            <a:lvl1pPr marL="0" indent="0" algn="ctr">
              <a:buNone/>
              <a:defRPr sz="1800"/>
            </a:lvl1pPr>
            <a:lvl2pPr marL="507990" indent="0">
              <a:buNone/>
              <a:defRPr sz="1300"/>
            </a:lvl2pPr>
            <a:lvl3pPr marL="1015980" indent="0">
              <a:buNone/>
              <a:defRPr sz="1100"/>
            </a:lvl3pPr>
            <a:lvl4pPr marL="1523970" indent="0">
              <a:buNone/>
              <a:defRPr sz="1000"/>
            </a:lvl4pPr>
            <a:lvl5pPr marL="2031960" indent="0">
              <a:buNone/>
              <a:defRPr sz="1000"/>
            </a:lvl5pPr>
            <a:lvl6pPr marL="2539950" indent="0">
              <a:buNone/>
              <a:defRPr sz="1000"/>
            </a:lvl6pPr>
            <a:lvl7pPr marL="3047940" indent="0">
              <a:buNone/>
              <a:defRPr sz="1000"/>
            </a:lvl7pPr>
            <a:lvl8pPr marL="3555929" indent="0">
              <a:buNone/>
              <a:defRPr sz="1000"/>
            </a:lvl8pPr>
            <a:lvl9pPr marL="406391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3231D-2BC3-4E0C-9E55-989541BDA38E}" type="datetimeFigureOut">
              <a:rPr lang="en-US" smtClean="0">
                <a:solidFill>
                  <a:srgbClr val="DFDCB7"/>
                </a:solidFill>
                <a:latin typeface="Calibri"/>
              </a:rPr>
              <a:pPr/>
              <a:t>3/2/2018</a:t>
            </a:fld>
            <a:endParaRPr lang="en-US">
              <a:solidFill>
                <a:srgbClr val="DFDCB7"/>
              </a:solidFill>
              <a:latin typeface="Calibri"/>
            </a:endParaRPr>
          </a:p>
        </p:txBody>
      </p:sp>
      <p:sp>
        <p:nvSpPr>
          <p:cNvPr id="6" name="Footer Placeholder 5"/>
          <p:cNvSpPr>
            <a:spLocks noGrp="1"/>
          </p:cNvSpPr>
          <p:nvPr>
            <p:ph type="ftr" sz="quarter" idx="11"/>
          </p:nvPr>
        </p:nvSpPr>
        <p:spPr/>
        <p:txBody>
          <a:bodyPr/>
          <a:lstStyle/>
          <a:p>
            <a:endParaRPr lang="en-US">
              <a:solidFill>
                <a:srgbClr val="DFDCB7"/>
              </a:solidFill>
              <a:latin typeface="Calibri"/>
            </a:endParaRPr>
          </a:p>
        </p:txBody>
      </p:sp>
      <p:sp>
        <p:nvSpPr>
          <p:cNvPr id="7" name="Slide Number Placeholder 6"/>
          <p:cNvSpPr>
            <a:spLocks noGrp="1"/>
          </p:cNvSpPr>
          <p:nvPr>
            <p:ph type="sldNum" sz="quarter" idx="12"/>
          </p:nvPr>
        </p:nvSpPr>
        <p:spPr/>
        <p:txBody>
          <a:bodyPr/>
          <a:lstStyle/>
          <a:p>
            <a:fld id="{3CEE49AB-9097-4497-8E0A-C4442C2239D6}" type="slidenum">
              <a:rPr lang="en-US" smtClean="0">
                <a:latin typeface="Calibri"/>
              </a:rPr>
              <a:pPr/>
              <a:t>‹#›</a:t>
            </a:fld>
            <a:endParaRPr lang="en-US">
              <a:latin typeface="Calibri"/>
            </a:endParaRPr>
          </a:p>
        </p:txBody>
      </p:sp>
      <p:sp>
        <p:nvSpPr>
          <p:cNvPr id="9" name="Content Placeholder 8"/>
          <p:cNvSpPr>
            <a:spLocks noGrp="1"/>
          </p:cNvSpPr>
          <p:nvPr>
            <p:ph sz="quarter" idx="13"/>
          </p:nvPr>
        </p:nvSpPr>
        <p:spPr>
          <a:xfrm>
            <a:off x="338667" y="423334"/>
            <a:ext cx="8636000" cy="54920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2354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5280" y="6105864"/>
            <a:ext cx="8636000" cy="660696"/>
          </a:xfrm>
        </p:spPr>
        <p:txBody>
          <a:bodyPr anchor="b"/>
          <a:lstStyle>
            <a:lvl1pPr algn="ctr">
              <a:defRPr sz="24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9398000" cy="6096000"/>
          </a:xfrm>
        </p:spPr>
        <p:txBody>
          <a:bodyPr/>
          <a:lstStyle>
            <a:lvl1pPr marL="0" indent="0">
              <a:buNone/>
              <a:defRPr sz="3600"/>
            </a:lvl1pPr>
            <a:lvl2pPr marL="507990" indent="0">
              <a:buNone/>
              <a:defRPr sz="3100"/>
            </a:lvl2pPr>
            <a:lvl3pPr marL="1015980" indent="0">
              <a:buNone/>
              <a:defRPr sz="2700"/>
            </a:lvl3pPr>
            <a:lvl4pPr marL="1523970" indent="0">
              <a:buNone/>
              <a:defRPr sz="2200"/>
            </a:lvl4pPr>
            <a:lvl5pPr marL="2031960" indent="0">
              <a:buNone/>
              <a:defRPr sz="2200"/>
            </a:lvl5pPr>
            <a:lvl6pPr marL="2539950" indent="0">
              <a:buNone/>
              <a:defRPr sz="2200"/>
            </a:lvl6pPr>
            <a:lvl7pPr marL="3047940" indent="0">
              <a:buNone/>
              <a:defRPr sz="2200"/>
            </a:lvl7pPr>
            <a:lvl8pPr marL="3555929" indent="0">
              <a:buNone/>
              <a:defRPr sz="2200"/>
            </a:lvl8pPr>
            <a:lvl9pPr marL="4063918"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335280" y="6773333"/>
            <a:ext cx="8636000" cy="680720"/>
          </a:xfrm>
        </p:spPr>
        <p:txBody>
          <a:bodyPr>
            <a:normAutofit/>
          </a:bodyPr>
          <a:lstStyle>
            <a:lvl1pPr marL="0" indent="0" algn="ctr">
              <a:buNone/>
              <a:defRPr sz="1800"/>
            </a:lvl1pPr>
            <a:lvl2pPr marL="507990" indent="0">
              <a:buNone/>
              <a:defRPr sz="1300"/>
            </a:lvl2pPr>
            <a:lvl3pPr marL="1015980" indent="0">
              <a:buNone/>
              <a:defRPr sz="1100"/>
            </a:lvl3pPr>
            <a:lvl4pPr marL="1523970" indent="0">
              <a:buNone/>
              <a:defRPr sz="1000"/>
            </a:lvl4pPr>
            <a:lvl5pPr marL="2031960" indent="0">
              <a:buNone/>
              <a:defRPr sz="1000"/>
            </a:lvl5pPr>
            <a:lvl6pPr marL="2539950" indent="0">
              <a:buNone/>
              <a:defRPr sz="1000"/>
            </a:lvl6pPr>
            <a:lvl7pPr marL="3047940" indent="0">
              <a:buNone/>
              <a:defRPr sz="1000"/>
            </a:lvl7pPr>
            <a:lvl8pPr marL="3555929" indent="0">
              <a:buNone/>
              <a:defRPr sz="1000"/>
            </a:lvl8pPr>
            <a:lvl9pPr marL="4063918"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p>
            <a:fld id="{51B3231D-2BC3-4E0C-9E55-989541BDA38E}" type="datetimeFigureOut">
              <a:rPr lang="en-US" smtClean="0">
                <a:solidFill>
                  <a:srgbClr val="DFDCB7"/>
                </a:solidFill>
                <a:latin typeface="Calibri"/>
              </a:rPr>
              <a:pPr/>
              <a:t>3/2/2018</a:t>
            </a:fld>
            <a:endParaRPr lang="en-US">
              <a:solidFill>
                <a:srgbClr val="DFDCB7"/>
              </a:solidFill>
              <a:latin typeface="Calibri"/>
            </a:endParaRPr>
          </a:p>
        </p:txBody>
      </p:sp>
      <p:sp>
        <p:nvSpPr>
          <p:cNvPr id="9" name="Slide Number Placeholder 8"/>
          <p:cNvSpPr>
            <a:spLocks noGrp="1"/>
          </p:cNvSpPr>
          <p:nvPr>
            <p:ph type="sldNum" sz="quarter" idx="11"/>
          </p:nvPr>
        </p:nvSpPr>
        <p:spPr/>
        <p:txBody>
          <a:bodyPr/>
          <a:lstStyle/>
          <a:p>
            <a:fld id="{3CEE49AB-9097-4497-8E0A-C4442C2239D6}" type="slidenum">
              <a:rPr lang="en-US" smtClean="0">
                <a:latin typeface="Calibri"/>
              </a:rPr>
              <a:pPr/>
              <a:t>‹#›</a:t>
            </a:fld>
            <a:endParaRPr lang="en-US">
              <a:latin typeface="Calibri"/>
            </a:endParaRPr>
          </a:p>
        </p:txBody>
      </p:sp>
      <p:sp>
        <p:nvSpPr>
          <p:cNvPr id="10" name="Footer Placeholder 9"/>
          <p:cNvSpPr>
            <a:spLocks noGrp="1"/>
          </p:cNvSpPr>
          <p:nvPr>
            <p:ph type="ftr" sz="quarter" idx="12"/>
          </p:nvPr>
        </p:nvSpPr>
        <p:spPr/>
        <p:txBody>
          <a:bodyPr/>
          <a:lstStyle/>
          <a:p>
            <a:endParaRPr lang="en-US">
              <a:solidFill>
                <a:srgbClr val="DFDCB7"/>
              </a:solidFill>
              <a:latin typeface="Calibri"/>
            </a:endParaRPr>
          </a:p>
        </p:txBody>
      </p:sp>
    </p:spTree>
    <p:extLst>
      <p:ext uri="{BB962C8B-B14F-4D97-AF65-F5344CB8AC3E}">
        <p14:creationId xmlns:p14="http://schemas.microsoft.com/office/powerpoint/2010/main" val="326734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p:spPr>
        <p:txBody>
          <a:bodyPr lIns="91425" tIns="91425" rIns="91425" bIns="91425" anchor="t" anchorCtr="0"/>
          <a:lstStyle>
            <a:lvl1pPr>
              <a:buSzPct val="99224"/>
              <a:defRPr sz="4200"/>
            </a:lvl1pPr>
            <a:lvl2pPr>
              <a:buSzPct val="99224"/>
              <a:defRPr sz="4200"/>
            </a:lvl2pPr>
            <a:lvl3pPr>
              <a:buSzPct val="99224"/>
              <a:defRPr sz="4200"/>
            </a:lvl3pPr>
            <a:lvl4pPr>
              <a:buSzPct val="99224"/>
              <a:defRPr sz="4200"/>
            </a:lvl4pPr>
            <a:lvl5pPr>
              <a:buSzPct val="99224"/>
              <a:defRPr sz="4200"/>
            </a:lvl5pPr>
            <a:lvl6pPr>
              <a:buSzPct val="99224"/>
              <a:defRPr sz="4200"/>
            </a:lvl6pPr>
            <a:lvl7pPr>
              <a:buSzPct val="99224"/>
              <a:defRPr sz="4200"/>
            </a:lvl7pPr>
            <a:lvl8pPr>
              <a:buSzPct val="99224"/>
              <a:defRPr sz="4200"/>
            </a:lvl8pPr>
            <a:lvl9pPr>
              <a:buSzPct val="99224"/>
              <a:defRPr sz="4200"/>
            </a:lvl9pPr>
          </a:lstStyle>
          <a:p>
            <a:endParaRPr/>
          </a:p>
        </p:txBody>
      </p:sp>
      <p:sp>
        <p:nvSpPr>
          <p:cNvPr id="11" name="Shape 11"/>
          <p:cNvSpPr txBox="1">
            <a:spLocks noGrp="1"/>
          </p:cNvSpPr>
          <p:nvPr>
            <p:ph type="body" idx="1"/>
          </p:nvPr>
        </p:nvSpPr>
        <p:spPr>
          <a:xfrm>
            <a:off x="304800" y="1828802"/>
            <a:ext cx="9550400" cy="5486399"/>
          </a:xfrm>
          <a:prstGeom prst="rect">
            <a:avLst/>
          </a:prstGeom>
        </p:spPr>
        <p:txBody>
          <a:bodyPr lIns="91425" tIns="91425" rIns="91425" bIns="91425" anchor="t" anchorCtr="0"/>
          <a:lstStyle>
            <a:lvl1pPr>
              <a:buSzPct val="98765"/>
              <a:defRPr sz="2700"/>
            </a:lvl1pPr>
            <a:lvl2pPr>
              <a:buSzPct val="98765"/>
              <a:defRPr sz="2700"/>
            </a:lvl2pPr>
            <a:lvl3pPr>
              <a:buSzPct val="98765"/>
              <a:defRPr sz="2700"/>
            </a:lvl3pPr>
            <a:lvl4pPr>
              <a:buSzPct val="98765"/>
              <a:defRPr sz="2700"/>
            </a:lvl4pPr>
            <a:lvl5pPr>
              <a:buSzPct val="98765"/>
              <a:defRPr sz="2700"/>
            </a:lvl5pPr>
            <a:lvl6pPr>
              <a:buSzPct val="98765"/>
              <a:defRPr sz="2700"/>
            </a:lvl6pPr>
            <a:lvl7pPr>
              <a:buSzPct val="98765"/>
              <a:defRPr sz="2700"/>
            </a:lvl7pPr>
            <a:lvl8pPr>
              <a:buSzPct val="98765"/>
              <a:defRPr sz="2700"/>
            </a:lvl8pPr>
            <a:lvl9pPr>
              <a:buSzPct val="98765"/>
              <a:defRPr sz="27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3231D-2BC3-4E0C-9E55-989541BDA38E}" type="datetimeFigureOut">
              <a:rPr lang="en-US" smtClean="0">
                <a:solidFill>
                  <a:srgbClr val="DFDCB7"/>
                </a:solidFill>
                <a:latin typeface="Calibri"/>
              </a:rPr>
              <a:pPr/>
              <a:t>3/2/2018</a:t>
            </a:fld>
            <a:endParaRPr lang="en-US">
              <a:solidFill>
                <a:srgbClr val="DFDCB7"/>
              </a:solidFill>
              <a:latin typeface="Calibri"/>
            </a:endParaRPr>
          </a:p>
        </p:txBody>
      </p:sp>
      <p:sp>
        <p:nvSpPr>
          <p:cNvPr id="5" name="Footer Placeholder 4"/>
          <p:cNvSpPr>
            <a:spLocks noGrp="1"/>
          </p:cNvSpPr>
          <p:nvPr>
            <p:ph type="ftr" sz="quarter" idx="11"/>
          </p:nvPr>
        </p:nvSpPr>
        <p:spPr/>
        <p:txBody>
          <a:bodyPr/>
          <a:lstStyle/>
          <a:p>
            <a:endParaRPr lang="en-US">
              <a:solidFill>
                <a:srgbClr val="DFDCB7"/>
              </a:solidFill>
              <a:latin typeface="Calibri"/>
            </a:endParaRPr>
          </a:p>
        </p:txBody>
      </p:sp>
      <p:sp>
        <p:nvSpPr>
          <p:cNvPr id="6" name="Slide Number Placeholder 5"/>
          <p:cNvSpPr>
            <a:spLocks noGrp="1"/>
          </p:cNvSpPr>
          <p:nvPr>
            <p:ph type="sldNum" sz="quarter" idx="12"/>
          </p:nvPr>
        </p:nvSpPr>
        <p:spPr/>
        <p:txBody>
          <a:bodyPr/>
          <a:lstStyle/>
          <a:p>
            <a:fld id="{3CEE49AB-9097-4497-8E0A-C4442C2239D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2057193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1947333" cy="65016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508001" y="305154"/>
            <a:ext cx="6688667" cy="65016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3231D-2BC3-4E0C-9E55-989541BDA38E}" type="datetimeFigureOut">
              <a:rPr lang="en-US" smtClean="0">
                <a:solidFill>
                  <a:srgbClr val="DFDCB7"/>
                </a:solidFill>
                <a:latin typeface="Calibri"/>
              </a:rPr>
              <a:pPr/>
              <a:t>3/2/2018</a:t>
            </a:fld>
            <a:endParaRPr lang="en-US">
              <a:solidFill>
                <a:srgbClr val="DFDCB7"/>
              </a:solidFill>
              <a:latin typeface="Calibri"/>
            </a:endParaRPr>
          </a:p>
        </p:txBody>
      </p:sp>
      <p:sp>
        <p:nvSpPr>
          <p:cNvPr id="5" name="Footer Placeholder 4"/>
          <p:cNvSpPr>
            <a:spLocks noGrp="1"/>
          </p:cNvSpPr>
          <p:nvPr>
            <p:ph type="ftr" sz="quarter" idx="11"/>
          </p:nvPr>
        </p:nvSpPr>
        <p:spPr/>
        <p:txBody>
          <a:bodyPr/>
          <a:lstStyle/>
          <a:p>
            <a:endParaRPr lang="en-US">
              <a:solidFill>
                <a:srgbClr val="DFDCB7"/>
              </a:solidFill>
              <a:latin typeface="Calibri"/>
            </a:endParaRPr>
          </a:p>
        </p:txBody>
      </p:sp>
      <p:sp>
        <p:nvSpPr>
          <p:cNvPr id="6" name="Slide Number Placeholder 5"/>
          <p:cNvSpPr>
            <a:spLocks noGrp="1"/>
          </p:cNvSpPr>
          <p:nvPr>
            <p:ph type="sldNum" sz="quarter" idx="12"/>
          </p:nvPr>
        </p:nvSpPr>
        <p:spPr/>
        <p:txBody>
          <a:bodyPr/>
          <a:lstStyle/>
          <a:p>
            <a:fld id="{3CEE49AB-9097-4497-8E0A-C4442C2239D6}" type="slidenum">
              <a:rPr lang="en-US" smtClean="0">
                <a:latin typeface="Calibri"/>
              </a:rPr>
              <a:pPr/>
              <a:t>‹#›</a:t>
            </a:fld>
            <a:endParaRPr lang="en-US">
              <a:latin typeface="Calibri"/>
            </a:endParaRPr>
          </a:p>
        </p:txBody>
      </p:sp>
    </p:spTree>
    <p:extLst>
      <p:ext uri="{BB962C8B-B14F-4D97-AF65-F5344CB8AC3E}">
        <p14:creationId xmlns:p14="http://schemas.microsoft.com/office/powerpoint/2010/main" val="18317193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507696" y="305926"/>
            <a:ext cx="9144613" cy="1270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507696" y="1777671"/>
            <a:ext cx="4498683" cy="24341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53624" y="1777671"/>
            <a:ext cx="4498684" cy="24341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07696" y="4370587"/>
            <a:ext cx="4498683" cy="24358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153624" y="4370587"/>
            <a:ext cx="4498684" cy="24358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3160809"/>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0"/>
            <a:ext cx="8636000" cy="1633361"/>
          </a:xfrm>
        </p:spPr>
        <p:txBody>
          <a:bodyPr/>
          <a:lstStyle/>
          <a:p>
            <a:r>
              <a:rPr lang="en-US"/>
              <a:t>Click to edit Master title style</a:t>
            </a:r>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995" indent="0" algn="ctr">
              <a:buNone/>
              <a:defRPr>
                <a:solidFill>
                  <a:schemeClr val="tx1">
                    <a:tint val="75000"/>
                  </a:schemeClr>
                </a:solidFill>
              </a:defRPr>
            </a:lvl2pPr>
            <a:lvl3pPr marL="1015990" indent="0" algn="ctr">
              <a:buNone/>
              <a:defRPr>
                <a:solidFill>
                  <a:schemeClr val="tx1">
                    <a:tint val="75000"/>
                  </a:schemeClr>
                </a:solidFill>
              </a:defRPr>
            </a:lvl3pPr>
            <a:lvl4pPr marL="1523985" indent="0" algn="ctr">
              <a:buNone/>
              <a:defRPr>
                <a:solidFill>
                  <a:schemeClr val="tx1">
                    <a:tint val="75000"/>
                  </a:schemeClr>
                </a:solidFill>
              </a:defRPr>
            </a:lvl4pPr>
            <a:lvl5pPr marL="2031980" indent="0" algn="ctr">
              <a:buNone/>
              <a:defRPr>
                <a:solidFill>
                  <a:schemeClr val="tx1">
                    <a:tint val="75000"/>
                  </a:schemeClr>
                </a:solidFill>
              </a:defRPr>
            </a:lvl5pPr>
            <a:lvl6pPr marL="2539975" indent="0" algn="ctr">
              <a:buNone/>
              <a:defRPr>
                <a:solidFill>
                  <a:schemeClr val="tx1">
                    <a:tint val="75000"/>
                  </a:schemeClr>
                </a:solidFill>
              </a:defRPr>
            </a:lvl6pPr>
            <a:lvl7pPr marL="3047970" indent="0" algn="ctr">
              <a:buNone/>
              <a:defRPr>
                <a:solidFill>
                  <a:schemeClr val="tx1">
                    <a:tint val="75000"/>
                  </a:schemeClr>
                </a:solidFill>
              </a:defRPr>
            </a:lvl7pPr>
            <a:lvl8pPr marL="3555964" indent="0" algn="ctr">
              <a:buNone/>
              <a:defRPr>
                <a:solidFill>
                  <a:schemeClr val="tx1">
                    <a:tint val="75000"/>
                  </a:schemeClr>
                </a:solidFill>
              </a:defRPr>
            </a:lvl8pPr>
            <a:lvl9pPr marL="406395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28B2F8A-7AAA-BC4A-AB18-FA259DB74915}" type="slidenum">
              <a:rPr lang="en-US"/>
              <a:pPr/>
              <a:t>‹#›</a:t>
            </a:fld>
            <a:endParaRPr lang="en-US"/>
          </a:p>
        </p:txBody>
      </p:sp>
    </p:spTree>
    <p:extLst>
      <p:ext uri="{BB962C8B-B14F-4D97-AF65-F5344CB8AC3E}">
        <p14:creationId xmlns:p14="http://schemas.microsoft.com/office/powerpoint/2010/main" val="31396756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FA76CBE-2488-B042-BD52-E72D02C7FCA9}" type="slidenum">
              <a:rPr lang="en-US"/>
              <a:pPr/>
              <a:t>‹#›</a:t>
            </a:fld>
            <a:endParaRPr lang="en-US"/>
          </a:p>
        </p:txBody>
      </p:sp>
    </p:spTree>
    <p:extLst>
      <p:ext uri="{BB962C8B-B14F-4D97-AF65-F5344CB8AC3E}">
        <p14:creationId xmlns:p14="http://schemas.microsoft.com/office/powerpoint/2010/main" val="21942662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6"/>
            <a:ext cx="8636000" cy="1513417"/>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200">
                <a:solidFill>
                  <a:schemeClr val="tx1">
                    <a:tint val="75000"/>
                  </a:schemeClr>
                </a:solidFill>
              </a:defRPr>
            </a:lvl1pPr>
            <a:lvl2pPr marL="507995" indent="0">
              <a:buNone/>
              <a:defRPr sz="2000">
                <a:solidFill>
                  <a:schemeClr val="tx1">
                    <a:tint val="75000"/>
                  </a:schemeClr>
                </a:solidFill>
              </a:defRPr>
            </a:lvl2pPr>
            <a:lvl3pPr marL="1015990" indent="0">
              <a:buNone/>
              <a:defRPr sz="1800">
                <a:solidFill>
                  <a:schemeClr val="tx1">
                    <a:tint val="75000"/>
                  </a:schemeClr>
                </a:solidFill>
              </a:defRPr>
            </a:lvl3pPr>
            <a:lvl4pPr marL="1523985" indent="0">
              <a:buNone/>
              <a:defRPr sz="1600">
                <a:solidFill>
                  <a:schemeClr val="tx1">
                    <a:tint val="75000"/>
                  </a:schemeClr>
                </a:solidFill>
              </a:defRPr>
            </a:lvl4pPr>
            <a:lvl5pPr marL="2031980" indent="0">
              <a:buNone/>
              <a:defRPr sz="1600">
                <a:solidFill>
                  <a:schemeClr val="tx1">
                    <a:tint val="75000"/>
                  </a:schemeClr>
                </a:solidFill>
              </a:defRPr>
            </a:lvl5pPr>
            <a:lvl6pPr marL="2539975" indent="0">
              <a:buNone/>
              <a:defRPr sz="1600">
                <a:solidFill>
                  <a:schemeClr val="tx1">
                    <a:tint val="75000"/>
                  </a:schemeClr>
                </a:solidFill>
              </a:defRPr>
            </a:lvl6pPr>
            <a:lvl7pPr marL="3047970" indent="0">
              <a:buNone/>
              <a:defRPr sz="1600">
                <a:solidFill>
                  <a:schemeClr val="tx1">
                    <a:tint val="75000"/>
                  </a:schemeClr>
                </a:solidFill>
              </a:defRPr>
            </a:lvl7pPr>
            <a:lvl8pPr marL="3555964" indent="0">
              <a:buNone/>
              <a:defRPr sz="1600">
                <a:solidFill>
                  <a:schemeClr val="tx1">
                    <a:tint val="75000"/>
                  </a:schemeClr>
                </a:solidFill>
              </a:defRPr>
            </a:lvl8pPr>
            <a:lvl9pPr marL="406395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3DB97ED-8076-5243-A0C0-3BBEBE22132B}" type="slidenum">
              <a:rPr lang="en-US"/>
              <a:pPr/>
              <a:t>‹#›</a:t>
            </a:fld>
            <a:endParaRPr lang="en-US"/>
          </a:p>
        </p:txBody>
      </p:sp>
    </p:spTree>
    <p:extLst>
      <p:ext uri="{BB962C8B-B14F-4D97-AF65-F5344CB8AC3E}">
        <p14:creationId xmlns:p14="http://schemas.microsoft.com/office/powerpoint/2010/main" val="21739109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42090BD-3856-9347-A1BF-42F78F636BE8}" type="slidenum">
              <a:rPr lang="en-US"/>
              <a:pPr/>
              <a:t>‹#›</a:t>
            </a:fld>
            <a:endParaRPr lang="en-US"/>
          </a:p>
        </p:txBody>
      </p:sp>
    </p:spTree>
    <p:extLst>
      <p:ext uri="{BB962C8B-B14F-4D97-AF65-F5344CB8AC3E}">
        <p14:creationId xmlns:p14="http://schemas.microsoft.com/office/powerpoint/2010/main" val="7901606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95" indent="0">
              <a:buNone/>
              <a:defRPr sz="2200" b="1"/>
            </a:lvl2pPr>
            <a:lvl3pPr marL="1015990" indent="0">
              <a:buNone/>
              <a:defRPr sz="2000" b="1"/>
            </a:lvl3pPr>
            <a:lvl4pPr marL="1523985" indent="0">
              <a:buNone/>
              <a:defRPr sz="1800" b="1"/>
            </a:lvl4pPr>
            <a:lvl5pPr marL="2031980" indent="0">
              <a:buNone/>
              <a:defRPr sz="1800" b="1"/>
            </a:lvl5pPr>
            <a:lvl6pPr marL="2539975" indent="0">
              <a:buNone/>
              <a:defRPr sz="1800" b="1"/>
            </a:lvl6pPr>
            <a:lvl7pPr marL="3047970" indent="0">
              <a:buNone/>
              <a:defRPr sz="1800" b="1"/>
            </a:lvl7pPr>
            <a:lvl8pPr marL="3555964" indent="0">
              <a:buNone/>
              <a:defRPr sz="1800" b="1"/>
            </a:lvl8pPr>
            <a:lvl9pPr marL="4063959" indent="0">
              <a:buNone/>
              <a:defRPr sz="1800" b="1"/>
            </a:lvl9pPr>
          </a:lstStyle>
          <a:p>
            <a:pPr lvl="0"/>
            <a:r>
              <a:rPr lang="en-US"/>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0" y="1705681"/>
            <a:ext cx="4490861" cy="710847"/>
          </a:xfrm>
        </p:spPr>
        <p:txBody>
          <a:bodyPr anchor="b"/>
          <a:lstStyle>
            <a:lvl1pPr marL="0" indent="0">
              <a:buNone/>
              <a:defRPr sz="2700" b="1"/>
            </a:lvl1pPr>
            <a:lvl2pPr marL="507995" indent="0">
              <a:buNone/>
              <a:defRPr sz="2200" b="1"/>
            </a:lvl2pPr>
            <a:lvl3pPr marL="1015990" indent="0">
              <a:buNone/>
              <a:defRPr sz="2000" b="1"/>
            </a:lvl3pPr>
            <a:lvl4pPr marL="1523985" indent="0">
              <a:buNone/>
              <a:defRPr sz="1800" b="1"/>
            </a:lvl4pPr>
            <a:lvl5pPr marL="2031980" indent="0">
              <a:buNone/>
              <a:defRPr sz="1800" b="1"/>
            </a:lvl5pPr>
            <a:lvl6pPr marL="2539975" indent="0">
              <a:buNone/>
              <a:defRPr sz="1800" b="1"/>
            </a:lvl6pPr>
            <a:lvl7pPr marL="3047970" indent="0">
              <a:buNone/>
              <a:defRPr sz="1800" b="1"/>
            </a:lvl7pPr>
            <a:lvl8pPr marL="3555964" indent="0">
              <a:buNone/>
              <a:defRPr sz="1800" b="1"/>
            </a:lvl8pPr>
            <a:lvl9pPr marL="406395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61140"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21D154E3-3CD6-A549-8085-61483640B0FD}" type="slidenum">
              <a:rPr lang="en-US"/>
              <a:pPr/>
              <a:t>‹#›</a:t>
            </a:fld>
            <a:endParaRPr lang="en-US"/>
          </a:p>
        </p:txBody>
      </p:sp>
    </p:spTree>
    <p:extLst>
      <p:ext uri="{BB962C8B-B14F-4D97-AF65-F5344CB8AC3E}">
        <p14:creationId xmlns:p14="http://schemas.microsoft.com/office/powerpoint/2010/main" val="6377294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267E7ED9-AA48-6542-8178-5B7B1751DAF0}" type="slidenum">
              <a:rPr lang="en-US"/>
              <a:pPr/>
              <a:t>‹#›</a:t>
            </a:fld>
            <a:endParaRPr lang="en-US"/>
          </a:p>
        </p:txBody>
      </p:sp>
    </p:spTree>
    <p:extLst>
      <p:ext uri="{BB962C8B-B14F-4D97-AF65-F5344CB8AC3E}">
        <p14:creationId xmlns:p14="http://schemas.microsoft.com/office/powerpoint/2010/main" val="445946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7AEB2D1E-CB79-5845-9BF7-CD096224EB61}" type="slidenum">
              <a:rPr lang="en-US"/>
              <a:pPr/>
              <a:t>‹#›</a:t>
            </a:fld>
            <a:endParaRPr lang="en-US"/>
          </a:p>
        </p:txBody>
      </p:sp>
    </p:spTree>
    <p:extLst>
      <p:ext uri="{BB962C8B-B14F-4D97-AF65-F5344CB8AC3E}">
        <p14:creationId xmlns:p14="http://schemas.microsoft.com/office/powerpoint/2010/main" val="1021657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p:spPr>
        <p:txBody>
          <a:bodyPr lIns="91425" tIns="91425" rIns="91425" bIns="91425" anchor="t" anchorCtr="0"/>
          <a:lstStyle>
            <a:lvl1pPr>
              <a:buSzPct val="99224"/>
              <a:defRPr sz="4200"/>
            </a:lvl1pPr>
            <a:lvl2pPr>
              <a:buSzPct val="99224"/>
              <a:defRPr sz="4200"/>
            </a:lvl2pPr>
            <a:lvl3pPr>
              <a:buSzPct val="99224"/>
              <a:defRPr sz="4200"/>
            </a:lvl3pPr>
            <a:lvl4pPr>
              <a:buSzPct val="99224"/>
              <a:defRPr sz="4200"/>
            </a:lvl4pPr>
            <a:lvl5pPr>
              <a:buSzPct val="99224"/>
              <a:defRPr sz="4200"/>
            </a:lvl5pPr>
            <a:lvl6pPr>
              <a:buSzPct val="99224"/>
              <a:defRPr sz="4200"/>
            </a:lvl6pPr>
            <a:lvl7pPr>
              <a:buSzPct val="99224"/>
              <a:defRPr sz="4200"/>
            </a:lvl7pPr>
            <a:lvl8pPr>
              <a:buSzPct val="99224"/>
              <a:defRPr sz="4200"/>
            </a:lvl8pPr>
            <a:lvl9pPr>
              <a:buSzPct val="99224"/>
              <a:defRPr sz="4200"/>
            </a:lvl9pPr>
          </a:lstStyle>
          <a:p>
            <a:endParaRPr/>
          </a:p>
        </p:txBody>
      </p:sp>
      <p:sp>
        <p:nvSpPr>
          <p:cNvPr id="14" name="Shape 14"/>
          <p:cNvSpPr txBox="1">
            <a:spLocks noGrp="1"/>
          </p:cNvSpPr>
          <p:nvPr>
            <p:ph type="body" idx="1"/>
          </p:nvPr>
        </p:nvSpPr>
        <p:spPr>
          <a:xfrm>
            <a:off x="304802" y="1828802"/>
            <a:ext cx="4470399" cy="5486399"/>
          </a:xfrm>
          <a:prstGeom prst="rect">
            <a:avLst/>
          </a:prstGeom>
        </p:spPr>
        <p:txBody>
          <a:bodyPr lIns="91425" tIns="91425" rIns="91425" bIns="91425" anchor="t" anchorCtr="0"/>
          <a:lstStyle>
            <a:lvl1pPr>
              <a:buSzPct val="98765"/>
              <a:defRPr sz="2700"/>
            </a:lvl1pPr>
            <a:lvl2pPr>
              <a:buSzPct val="98765"/>
              <a:defRPr sz="2700"/>
            </a:lvl2pPr>
            <a:lvl3pPr>
              <a:buSzPct val="98765"/>
              <a:defRPr sz="2700"/>
            </a:lvl3pPr>
            <a:lvl4pPr>
              <a:buSzPct val="98765"/>
              <a:defRPr sz="2700"/>
            </a:lvl4pPr>
            <a:lvl5pPr>
              <a:buSzPct val="98765"/>
              <a:defRPr sz="2700"/>
            </a:lvl5pPr>
            <a:lvl6pPr>
              <a:buSzPct val="98765"/>
              <a:defRPr sz="2700"/>
            </a:lvl6pPr>
            <a:lvl7pPr>
              <a:buSzPct val="98765"/>
              <a:defRPr sz="2700"/>
            </a:lvl7pPr>
            <a:lvl8pPr>
              <a:buSzPct val="98765"/>
              <a:defRPr sz="2700"/>
            </a:lvl8pPr>
            <a:lvl9pPr>
              <a:buSzPct val="98765"/>
              <a:defRPr sz="2700"/>
            </a:lvl9pPr>
          </a:lstStyle>
          <a:p>
            <a:endParaRPr/>
          </a:p>
        </p:txBody>
      </p:sp>
      <p:sp>
        <p:nvSpPr>
          <p:cNvPr id="15" name="Shape 15"/>
          <p:cNvSpPr txBox="1">
            <a:spLocks noGrp="1"/>
          </p:cNvSpPr>
          <p:nvPr>
            <p:ph type="body" idx="2"/>
          </p:nvPr>
        </p:nvSpPr>
        <p:spPr>
          <a:xfrm>
            <a:off x="5384802" y="1828802"/>
            <a:ext cx="4470399" cy="5486399"/>
          </a:xfrm>
          <a:prstGeom prst="rect">
            <a:avLst/>
          </a:prstGeom>
        </p:spPr>
        <p:txBody>
          <a:bodyPr lIns="91425" tIns="91425" rIns="91425" bIns="91425" anchor="t" anchorCtr="0"/>
          <a:lstStyle>
            <a:lvl1pPr>
              <a:buSzPct val="98765"/>
              <a:defRPr sz="2700"/>
            </a:lvl1pPr>
            <a:lvl2pPr>
              <a:buSzPct val="98765"/>
              <a:defRPr sz="2700"/>
            </a:lvl2pPr>
            <a:lvl3pPr>
              <a:buSzPct val="98765"/>
              <a:defRPr sz="2700"/>
            </a:lvl3pPr>
            <a:lvl4pPr>
              <a:buSzPct val="98765"/>
              <a:defRPr sz="2700"/>
            </a:lvl4pPr>
            <a:lvl5pPr>
              <a:buSzPct val="98765"/>
              <a:defRPr sz="2700"/>
            </a:lvl5pPr>
            <a:lvl6pPr>
              <a:buSzPct val="98765"/>
              <a:defRPr sz="2700"/>
            </a:lvl6pPr>
            <a:lvl7pPr>
              <a:buSzPct val="98765"/>
              <a:defRPr sz="2700"/>
            </a:lvl7pPr>
            <a:lvl8pPr>
              <a:buSzPct val="98765"/>
              <a:defRPr sz="2700"/>
            </a:lvl8pPr>
            <a:lvl9pPr>
              <a:buSzPct val="98765"/>
              <a:defRPr sz="27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72278" y="303389"/>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1" y="1594556"/>
            <a:ext cx="3342570" cy="5212292"/>
          </a:xfrm>
        </p:spPr>
        <p:txBody>
          <a:bodyPr/>
          <a:lstStyle>
            <a:lvl1pPr marL="0" indent="0">
              <a:buNone/>
              <a:defRPr sz="1600"/>
            </a:lvl1pPr>
            <a:lvl2pPr marL="507995" indent="0">
              <a:buNone/>
              <a:defRPr sz="1300"/>
            </a:lvl2pPr>
            <a:lvl3pPr marL="1015990" indent="0">
              <a:buNone/>
              <a:defRPr sz="1100"/>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4BF1BCB1-2DCD-834F-AB91-89FE044CDC6A}" type="slidenum">
              <a:rPr lang="en-US"/>
              <a:pPr/>
              <a:t>‹#›</a:t>
            </a:fld>
            <a:endParaRPr lang="en-US"/>
          </a:p>
        </p:txBody>
      </p:sp>
    </p:spTree>
    <p:extLst>
      <p:ext uri="{BB962C8B-B14F-4D97-AF65-F5344CB8AC3E}">
        <p14:creationId xmlns:p14="http://schemas.microsoft.com/office/powerpoint/2010/main" val="40966268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91431" y="680861"/>
            <a:ext cx="6096000" cy="4572000"/>
          </a:xfrm>
        </p:spPr>
        <p:txBody>
          <a:bodyPr rtlCol="0">
            <a:normAutofit/>
          </a:bodyPr>
          <a:lstStyle>
            <a:lvl1pPr marL="0" indent="0">
              <a:buNone/>
              <a:defRPr sz="3600"/>
            </a:lvl1pPr>
            <a:lvl2pPr marL="507995" indent="0">
              <a:buNone/>
              <a:defRPr sz="3100"/>
            </a:lvl2pPr>
            <a:lvl3pPr marL="1015990" indent="0">
              <a:buNone/>
              <a:defRPr sz="2700"/>
            </a:lvl3pPr>
            <a:lvl4pPr marL="1523985" indent="0">
              <a:buNone/>
              <a:defRPr sz="2200"/>
            </a:lvl4pPr>
            <a:lvl5pPr marL="2031980" indent="0">
              <a:buNone/>
              <a:defRPr sz="2200"/>
            </a:lvl5pPr>
            <a:lvl6pPr marL="2539975" indent="0">
              <a:buNone/>
              <a:defRPr sz="2200"/>
            </a:lvl6pPr>
            <a:lvl7pPr marL="3047970" indent="0">
              <a:buNone/>
              <a:defRPr sz="2200"/>
            </a:lvl7pPr>
            <a:lvl8pPr marL="3555964" indent="0">
              <a:buNone/>
              <a:defRPr sz="2200"/>
            </a:lvl8pPr>
            <a:lvl9pPr marL="4063959" indent="0">
              <a:buNone/>
              <a:defRPr sz="2200"/>
            </a:lvl9pPr>
          </a:lstStyle>
          <a:p>
            <a:pPr lvl="0"/>
            <a:endParaRPr lang="en-US" noProof="0"/>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600"/>
            </a:lvl1pPr>
            <a:lvl2pPr marL="507995" indent="0">
              <a:buNone/>
              <a:defRPr sz="1300"/>
            </a:lvl2pPr>
            <a:lvl3pPr marL="1015990" indent="0">
              <a:buNone/>
              <a:defRPr sz="1100"/>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7FDB852D-A012-2842-AAF4-BFA7BF24EACF}" type="slidenum">
              <a:rPr lang="en-US"/>
              <a:pPr/>
              <a:t>‹#›</a:t>
            </a:fld>
            <a:endParaRPr lang="en-US"/>
          </a:p>
        </p:txBody>
      </p:sp>
    </p:spTree>
    <p:extLst>
      <p:ext uri="{BB962C8B-B14F-4D97-AF65-F5344CB8AC3E}">
        <p14:creationId xmlns:p14="http://schemas.microsoft.com/office/powerpoint/2010/main" val="19190888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DF0478C-1FEC-9049-87E3-9CCE13DC9FD0}" type="slidenum">
              <a:rPr lang="en-US"/>
              <a:pPr/>
              <a:t>‹#›</a:t>
            </a:fld>
            <a:endParaRPr lang="en-US"/>
          </a:p>
        </p:txBody>
      </p:sp>
    </p:spTree>
    <p:extLst>
      <p:ext uri="{BB962C8B-B14F-4D97-AF65-F5344CB8AC3E}">
        <p14:creationId xmlns:p14="http://schemas.microsoft.com/office/powerpoint/2010/main" val="2758022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305154"/>
            <a:ext cx="6688667" cy="65016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E4BECF4-5E86-B44A-9BA2-BA3057DFDF63}" type="slidenum">
              <a:rPr lang="en-US"/>
              <a:pPr/>
              <a:t>‹#›</a:t>
            </a:fld>
            <a:endParaRPr lang="en-US"/>
          </a:p>
        </p:txBody>
      </p:sp>
    </p:spTree>
    <p:extLst>
      <p:ext uri="{BB962C8B-B14F-4D97-AF65-F5344CB8AC3E}">
        <p14:creationId xmlns:p14="http://schemas.microsoft.com/office/powerpoint/2010/main" val="21922946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85333" y="338667"/>
            <a:ext cx="8382000" cy="1591028"/>
          </a:xfrm>
        </p:spPr>
        <p:txBody>
          <a:bodyPr/>
          <a:lstStyle/>
          <a:p>
            <a:r>
              <a:rPr lang="en-US"/>
              <a:t>Click to edit Master title style</a:t>
            </a:r>
          </a:p>
        </p:txBody>
      </p:sp>
      <p:sp>
        <p:nvSpPr>
          <p:cNvPr id="3" name="Text Placeholder 2"/>
          <p:cNvSpPr>
            <a:spLocks noGrp="1"/>
          </p:cNvSpPr>
          <p:nvPr>
            <p:ph type="body" sz="half" idx="1"/>
          </p:nvPr>
        </p:nvSpPr>
        <p:spPr>
          <a:xfrm>
            <a:off x="1185334" y="2201333"/>
            <a:ext cx="41063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461000" y="2201333"/>
            <a:ext cx="4106333" cy="4572000"/>
          </a:xfrm>
        </p:spPr>
        <p:txBody>
          <a:bodyPr rtlCol="0">
            <a:normAutofit/>
          </a:bodyPr>
          <a:lstStyle/>
          <a:p>
            <a:pPr lvl="0"/>
            <a:endParaRPr lang="en-US" noProof="0"/>
          </a:p>
        </p:txBody>
      </p:sp>
      <p:sp>
        <p:nvSpPr>
          <p:cNvPr id="5" name="Date Placeholder 4"/>
          <p:cNvSpPr>
            <a:spLocks noGrp="1"/>
          </p:cNvSpPr>
          <p:nvPr>
            <p:ph type="dt" sz="half" idx="10"/>
          </p:nvPr>
        </p:nvSpPr>
        <p:spPr>
          <a:xfrm>
            <a:off x="1185333" y="6942667"/>
            <a:ext cx="2116667" cy="508000"/>
          </a:xfrm>
        </p:spPr>
        <p:txBody>
          <a:bodyPr/>
          <a:lstStyle>
            <a:lvl1pPr>
              <a:defRPr smtClean="0"/>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810000" y="6942667"/>
            <a:ext cx="3217333" cy="508000"/>
          </a:xfrm>
        </p:spPr>
        <p:txBody>
          <a:bodyPr/>
          <a:lstStyle>
            <a:lvl1pPr>
              <a:defRPr smtClean="0"/>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7450667" y="6942667"/>
            <a:ext cx="2116667" cy="508000"/>
          </a:xfrm>
        </p:spPr>
        <p:txBody>
          <a:bodyPr/>
          <a:lstStyle>
            <a:lvl1pPr>
              <a:defRPr/>
            </a:lvl1pPr>
          </a:lstStyle>
          <a:p>
            <a:fld id="{F1FD213B-1B66-034A-9BBC-32FC03459C24}" type="slidenum">
              <a:rPr lang="en-US"/>
              <a:pPr/>
              <a:t>‹#›</a:t>
            </a:fld>
            <a:endParaRPr lang="en-US"/>
          </a:p>
        </p:txBody>
      </p:sp>
    </p:spTree>
    <p:extLst>
      <p:ext uri="{BB962C8B-B14F-4D97-AF65-F5344CB8AC3E}">
        <p14:creationId xmlns:p14="http://schemas.microsoft.com/office/powerpoint/2010/main" val="32847532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6509" name="Text Box 13"/>
          <p:cNvSpPr txBox="1">
            <a:spLocks noChangeArrowheads="1"/>
          </p:cNvSpPr>
          <p:nvPr userDrawn="1"/>
        </p:nvSpPr>
        <p:spPr bwMode="auto">
          <a:xfrm>
            <a:off x="5870222" y="7381876"/>
            <a:ext cx="3386667" cy="241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1599" tIns="50799" rIns="101599" bIns="50799">
            <a:spAutoFit/>
          </a:bodyPr>
          <a:lstStyle/>
          <a:p>
            <a:pPr eaLnBrk="0" fontAlgn="base" hangingPunct="0">
              <a:spcBef>
                <a:spcPct val="0"/>
              </a:spcBef>
              <a:spcAft>
                <a:spcPct val="0"/>
              </a:spcAft>
            </a:pPr>
            <a:r>
              <a:rPr lang="en-US" sz="900" kern="1200">
                <a:solidFill>
                  <a:srgbClr val="FFFFFF"/>
                </a:solidFill>
                <a:latin typeface="Arial" charset="0"/>
                <a:ea typeface="ＭＳ Ｐゴシック" charset="0"/>
                <a:cs typeface="+mn-cs"/>
              </a:rPr>
              <a:t>Copyright © by Holt, Rinehart and Winston. All rights reserved.</a:t>
            </a:r>
          </a:p>
        </p:txBody>
      </p:sp>
      <p:pic>
        <p:nvPicPr>
          <p:cNvPr id="106510" name="Picture 1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55556" y="6942667"/>
            <a:ext cx="1991431" cy="437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6511" name="Rectangle 15"/>
          <p:cNvSpPr>
            <a:spLocks noChangeArrowheads="1"/>
          </p:cNvSpPr>
          <p:nvPr userDrawn="1"/>
        </p:nvSpPr>
        <p:spPr bwMode="auto">
          <a:xfrm>
            <a:off x="7203722" y="6976182"/>
            <a:ext cx="1693333" cy="305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1599" tIns="50799" rIns="101599" bIns="50799">
            <a:spAutoFit/>
          </a:bodyPr>
          <a:lstStyle/>
          <a:p>
            <a:pPr algn="ctr" eaLnBrk="0" fontAlgn="base" hangingPunct="0">
              <a:spcBef>
                <a:spcPct val="0"/>
              </a:spcBef>
              <a:spcAft>
                <a:spcPct val="0"/>
              </a:spcAft>
            </a:pPr>
            <a:r>
              <a:rPr lang="en-US" sz="1300" b="1" kern="1200">
                <a:solidFill>
                  <a:srgbClr val="000099"/>
                </a:solidFill>
                <a:latin typeface="Arial" charset="0"/>
                <a:ea typeface="ＭＳ Ｐゴシック" charset="0"/>
                <a:cs typeface="+mn-cs"/>
              </a:rPr>
              <a:t>Resources</a:t>
            </a:r>
            <a:endParaRPr lang="en-US" sz="1100" b="1" kern="1200">
              <a:solidFill>
                <a:srgbClr val="000099"/>
              </a:solidFill>
              <a:latin typeface="Arial" charset="0"/>
              <a:ea typeface="ＭＳ Ｐゴシック" charset="0"/>
              <a:cs typeface="+mn-cs"/>
            </a:endParaRPr>
          </a:p>
        </p:txBody>
      </p:sp>
      <p:pic>
        <p:nvPicPr>
          <p:cNvPr id="106512" name="Picture 1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938889" y="6942667"/>
            <a:ext cx="1991431" cy="437444"/>
          </a:xfrm>
          <a:prstGeom prst="rect">
            <a:avLst/>
          </a:prstGeom>
          <a:noFill/>
          <a:extLst>
            <a:ext uri="{909E8E84-426E-40dd-AFC4-6F175D3DCCD1}">
              <a14:hiddenFill xmlns:a14="http://schemas.microsoft.com/office/drawing/2010/main" xmlns="">
                <a:solidFill>
                  <a:srgbClr val="FFFFFF"/>
                </a:solidFill>
              </a14:hiddenFill>
            </a:ext>
          </a:extLst>
        </p:spPr>
      </p:pic>
      <p:sp>
        <p:nvSpPr>
          <p:cNvPr id="106513" name="Rectangle 17"/>
          <p:cNvSpPr>
            <a:spLocks noChangeArrowheads="1"/>
          </p:cNvSpPr>
          <p:nvPr userDrawn="1"/>
        </p:nvSpPr>
        <p:spPr bwMode="auto">
          <a:xfrm>
            <a:off x="5108222" y="6976182"/>
            <a:ext cx="1693333" cy="305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1599" tIns="50799" rIns="101599" bIns="50799">
            <a:spAutoFit/>
          </a:bodyPr>
          <a:lstStyle/>
          <a:p>
            <a:pPr algn="ctr" eaLnBrk="0" fontAlgn="base" hangingPunct="0">
              <a:spcBef>
                <a:spcPct val="0"/>
              </a:spcBef>
              <a:spcAft>
                <a:spcPct val="0"/>
              </a:spcAft>
            </a:pPr>
            <a:r>
              <a:rPr lang="en-US" sz="1300" b="1" kern="1200">
                <a:solidFill>
                  <a:srgbClr val="000099"/>
                </a:solidFill>
                <a:latin typeface="Arial" charset="0"/>
                <a:ea typeface="ＭＳ Ｐゴシック" charset="0"/>
                <a:cs typeface="+mn-cs"/>
              </a:rPr>
              <a:t>Chapter menu</a:t>
            </a:r>
            <a:endParaRPr lang="en-US" sz="1100" b="1" kern="1200">
              <a:solidFill>
                <a:srgbClr val="000099"/>
              </a:solidFill>
              <a:latin typeface="Arial" charset="0"/>
              <a:ea typeface="ＭＳ Ｐゴシック" charset="0"/>
              <a:cs typeface="+mn-cs"/>
            </a:endParaRPr>
          </a:p>
        </p:txBody>
      </p:sp>
      <p:sp>
        <p:nvSpPr>
          <p:cNvPr id="106514" name="AutoShape 18">
            <a:hlinkClick r:id="" action="ppaction://noaction" highlightClick="1"/>
          </p:cNvPr>
          <p:cNvSpPr>
            <a:spLocks noChangeArrowheads="1"/>
          </p:cNvSpPr>
          <p:nvPr userDrawn="1"/>
        </p:nvSpPr>
        <p:spPr bwMode="auto">
          <a:xfrm>
            <a:off x="4938889" y="6976182"/>
            <a:ext cx="1991431" cy="305152"/>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01599" tIns="50799" rIns="101599" bIns="50799" anchor="ctr"/>
          <a:lstStyle/>
          <a:p>
            <a:pPr eaLnBrk="0" fontAlgn="base" hangingPunct="0">
              <a:spcBef>
                <a:spcPct val="0"/>
              </a:spcBef>
              <a:spcAft>
                <a:spcPct val="0"/>
              </a:spcAft>
            </a:pPr>
            <a:endParaRPr lang="en-US" sz="4400" kern="1200" baseline="-25000">
              <a:latin typeface="Arial" charset="0"/>
              <a:ea typeface="ＭＳ Ｐゴシック" charset="0"/>
              <a:cs typeface="+mn-cs"/>
            </a:endParaRPr>
          </a:p>
        </p:txBody>
      </p:sp>
      <p:sp>
        <p:nvSpPr>
          <p:cNvPr id="106515" name="AutoShape 19">
            <a:hlinkClick r:id="" action="ppaction://noaction" highlightClick="1"/>
          </p:cNvPr>
          <p:cNvSpPr>
            <a:spLocks noChangeArrowheads="1"/>
          </p:cNvSpPr>
          <p:nvPr userDrawn="1"/>
        </p:nvSpPr>
        <p:spPr bwMode="auto">
          <a:xfrm>
            <a:off x="7055556" y="6976182"/>
            <a:ext cx="1991431" cy="305152"/>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01599" tIns="50799" rIns="101599" bIns="50799" anchor="ctr"/>
          <a:lstStyle/>
          <a:p>
            <a:pPr eaLnBrk="0" fontAlgn="base" hangingPunct="0">
              <a:spcBef>
                <a:spcPct val="0"/>
              </a:spcBef>
              <a:spcAft>
                <a:spcPct val="0"/>
              </a:spcAft>
            </a:pPr>
            <a:endParaRPr lang="en-US" sz="4400" kern="1200" baseline="-25000">
              <a:latin typeface="Arial" charset="0"/>
              <a:ea typeface="ＭＳ Ｐゴシック" charset="0"/>
              <a:cs typeface="+mn-cs"/>
            </a:endParaRPr>
          </a:p>
        </p:txBody>
      </p:sp>
    </p:spTree>
    <p:extLst>
      <p:ext uri="{BB962C8B-B14F-4D97-AF65-F5344CB8AC3E}">
        <p14:creationId xmlns:p14="http://schemas.microsoft.com/office/powerpoint/2010/main" val="3691068385"/>
      </p:ext>
    </p:extLst>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CCF3EA2-C407-9542-BE9D-409B0906BE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2394867"/>
      </p:ext>
    </p:extLst>
  </p:cSld>
  <p:clrMapOvr>
    <a:masterClrMapping/>
  </p:clrMapOvr>
  <p:transition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6"/>
            <a:ext cx="8636000" cy="1513417"/>
          </a:xfrm>
        </p:spPr>
        <p:txBody>
          <a:bodyPr anchor="t"/>
          <a:lstStyle>
            <a:lvl1pPr algn="l">
              <a:defRPr sz="4400" b="1" cap="all"/>
            </a:lvl1pPr>
          </a:lstStyle>
          <a:p>
            <a:r>
              <a:rPr lang="en-US"/>
              <a:t>Click to edit Master title style</a:t>
            </a:r>
          </a:p>
        </p:txBody>
      </p:sp>
      <p:sp>
        <p:nvSpPr>
          <p:cNvPr id="3" name="Text Placeholder 2"/>
          <p:cNvSpPr>
            <a:spLocks noGrp="1"/>
          </p:cNvSpPr>
          <p:nvPr>
            <p:ph type="body" idx="1"/>
          </p:nvPr>
        </p:nvSpPr>
        <p:spPr>
          <a:xfrm>
            <a:off x="802570" y="3229682"/>
            <a:ext cx="8636000" cy="1666874"/>
          </a:xfrm>
        </p:spPr>
        <p:txBody>
          <a:bodyPr anchor="b"/>
          <a:lstStyle>
            <a:lvl1pPr marL="0" indent="0">
              <a:buNone/>
              <a:defRPr sz="2200"/>
            </a:lvl1pPr>
            <a:lvl2pPr marL="507995" indent="0">
              <a:buNone/>
              <a:defRPr sz="2000"/>
            </a:lvl2pPr>
            <a:lvl3pPr marL="1015990" indent="0">
              <a:buNone/>
              <a:defRPr sz="1800"/>
            </a:lvl3pPr>
            <a:lvl4pPr marL="1523985" indent="0">
              <a:buNone/>
              <a:defRPr sz="1600"/>
            </a:lvl4pPr>
            <a:lvl5pPr marL="2031980" indent="0">
              <a:buNone/>
              <a:defRPr sz="1600"/>
            </a:lvl5pPr>
            <a:lvl6pPr marL="2539975" indent="0">
              <a:buNone/>
              <a:defRPr sz="1600"/>
            </a:lvl6pPr>
            <a:lvl7pPr marL="3047970" indent="0">
              <a:buNone/>
              <a:defRPr sz="1600"/>
            </a:lvl7pPr>
            <a:lvl8pPr marL="3555964" indent="0">
              <a:buNone/>
              <a:defRPr sz="1600"/>
            </a:lvl8pPr>
            <a:lvl9pPr marL="4063959" indent="0">
              <a:buNone/>
              <a:defRPr sz="16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12163FD-5D7E-CB4D-8371-446CD7AAD3D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97984831"/>
      </p:ext>
    </p:extLst>
  </p:cSld>
  <p:clrMapOvr>
    <a:masterClrMapping/>
  </p:clrMapOvr>
  <p:transition advClick="0"/>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90222" y="2032000"/>
            <a:ext cx="4233333" cy="4572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92889" y="2032000"/>
            <a:ext cx="4233333" cy="457200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643231CE-32BD-7346-A770-6DDD3AF79A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35320339"/>
      </p:ext>
    </p:extLst>
  </p:cSld>
  <p:clrMapOvr>
    <a:masterClrMapping/>
  </p:clrMapOvr>
  <p:transition advClick="0"/>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1270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95" indent="0">
              <a:buNone/>
              <a:defRPr sz="2200" b="1"/>
            </a:lvl2pPr>
            <a:lvl3pPr marL="1015990" indent="0">
              <a:buNone/>
              <a:defRPr sz="2000" b="1"/>
            </a:lvl3pPr>
            <a:lvl4pPr marL="1523985" indent="0">
              <a:buNone/>
              <a:defRPr sz="1800" b="1"/>
            </a:lvl4pPr>
            <a:lvl5pPr marL="2031980" indent="0">
              <a:buNone/>
              <a:defRPr sz="1800" b="1"/>
            </a:lvl5pPr>
            <a:lvl6pPr marL="2539975" indent="0">
              <a:buNone/>
              <a:defRPr sz="1800" b="1"/>
            </a:lvl6pPr>
            <a:lvl7pPr marL="3047970" indent="0">
              <a:buNone/>
              <a:defRPr sz="1800" b="1"/>
            </a:lvl7pPr>
            <a:lvl8pPr marL="3555964" indent="0">
              <a:buNone/>
              <a:defRPr sz="1800" b="1"/>
            </a:lvl8pPr>
            <a:lvl9pPr marL="4063959" indent="0">
              <a:buNone/>
              <a:defRPr sz="1800" b="1"/>
            </a:lvl9pPr>
          </a:lstStyle>
          <a:p>
            <a:pPr lvl="0"/>
            <a:r>
              <a:rPr lang="en-US"/>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0" y="1705681"/>
            <a:ext cx="4490861" cy="710847"/>
          </a:xfrm>
        </p:spPr>
        <p:txBody>
          <a:bodyPr anchor="b"/>
          <a:lstStyle>
            <a:lvl1pPr marL="0" indent="0">
              <a:buNone/>
              <a:defRPr sz="2700" b="1"/>
            </a:lvl1pPr>
            <a:lvl2pPr marL="507995" indent="0">
              <a:buNone/>
              <a:defRPr sz="2200" b="1"/>
            </a:lvl2pPr>
            <a:lvl3pPr marL="1015990" indent="0">
              <a:buNone/>
              <a:defRPr sz="2000" b="1"/>
            </a:lvl3pPr>
            <a:lvl4pPr marL="1523985" indent="0">
              <a:buNone/>
              <a:defRPr sz="1800" b="1"/>
            </a:lvl4pPr>
            <a:lvl5pPr marL="2031980" indent="0">
              <a:buNone/>
              <a:defRPr sz="1800" b="1"/>
            </a:lvl5pPr>
            <a:lvl6pPr marL="2539975" indent="0">
              <a:buNone/>
              <a:defRPr sz="1800" b="1"/>
            </a:lvl6pPr>
            <a:lvl7pPr marL="3047970" indent="0">
              <a:buNone/>
              <a:defRPr sz="1800" b="1"/>
            </a:lvl7pPr>
            <a:lvl8pPr marL="3555964" indent="0">
              <a:buNone/>
              <a:defRPr sz="1800" b="1"/>
            </a:lvl8pPr>
            <a:lvl9pPr marL="4063959"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61140"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908A1DA3-D12F-5048-B82D-3D22ABD84B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4689646"/>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2"/>
            <a:ext cx="9550400" cy="609599"/>
          </a:xfrm>
          <a:prstGeom prst="rect">
            <a:avLst/>
          </a:prstGeom>
        </p:spPr>
        <p:txBody>
          <a:bodyPr lIns="91425" tIns="91425" rIns="91425" bIns="91425" anchor="t" anchorCtr="0"/>
          <a:lstStyle>
            <a:lvl1pPr algn="ctr">
              <a:buSzPct val="100000"/>
              <a:defRPr sz="3200"/>
            </a:lvl1pPr>
            <a:lvl2pPr algn="ctr">
              <a:buSzPct val="100000"/>
              <a:defRPr sz="3200"/>
            </a:lvl2pPr>
            <a:lvl3pPr algn="ctr">
              <a:buSzPct val="100000"/>
              <a:defRPr sz="3200"/>
            </a:lvl3pPr>
            <a:lvl4pPr algn="ctr">
              <a:buSzPct val="100000"/>
              <a:defRPr sz="3200"/>
            </a:lvl4pPr>
            <a:lvl5pPr algn="ctr">
              <a:buSzPct val="100000"/>
              <a:defRPr sz="3200"/>
            </a:lvl5pPr>
            <a:lvl6pPr algn="ctr">
              <a:buSzPct val="100000"/>
              <a:defRPr sz="3200"/>
            </a:lvl6pPr>
            <a:lvl7pPr algn="ctr">
              <a:buSzPct val="100000"/>
              <a:defRPr sz="3200"/>
            </a:lvl7pPr>
            <a:lvl8pPr algn="ctr">
              <a:buSzPct val="100000"/>
              <a:defRPr sz="3200"/>
            </a:lvl8pPr>
            <a:lvl9pPr algn="ctr">
              <a:buSzPct val="100000"/>
              <a:defRPr sz="32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749909F3-CB1D-AF43-93C0-0059104B4CC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3524106"/>
      </p:ext>
    </p:extLst>
  </p:cSld>
  <p:clrMapOvr>
    <a:masterClrMapping/>
  </p:clrMapOvr>
  <p:transition advClick="0"/>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B199E0A-05C4-3B4E-BE12-583CABB6E39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40388392"/>
      </p:ext>
    </p:extLst>
  </p:cSld>
  <p:clrMapOvr>
    <a:masterClrMapping/>
  </p:clrMapOvr>
  <p:transition advClick="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303389"/>
            <a:ext cx="3342570" cy="1291167"/>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72278" y="303389"/>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1" y="1594556"/>
            <a:ext cx="3342570" cy="5212292"/>
          </a:xfrm>
        </p:spPr>
        <p:txBody>
          <a:bodyPr/>
          <a:lstStyle>
            <a:lvl1pPr marL="0" indent="0">
              <a:buNone/>
              <a:defRPr sz="1600"/>
            </a:lvl1pPr>
            <a:lvl2pPr marL="507995" indent="0">
              <a:buNone/>
              <a:defRPr sz="1300"/>
            </a:lvl2pPr>
            <a:lvl3pPr marL="1015990" indent="0">
              <a:buNone/>
              <a:defRPr sz="1100"/>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8069879-A0B6-3145-A01F-C9B8134A6C0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5071859"/>
      </p:ext>
    </p:extLst>
  </p:cSld>
  <p:clrMapOvr>
    <a:masterClrMapping/>
  </p:clrMapOvr>
  <p:transition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0"/>
            <a:ext cx="6096000" cy="629709"/>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91431" y="680861"/>
            <a:ext cx="6096000" cy="4572000"/>
          </a:xfrm>
        </p:spPr>
        <p:txBody>
          <a:bodyPr/>
          <a:lstStyle>
            <a:lvl1pPr marL="0" indent="0">
              <a:buNone/>
              <a:defRPr sz="3600"/>
            </a:lvl1pPr>
            <a:lvl2pPr marL="507995" indent="0">
              <a:buNone/>
              <a:defRPr sz="3100"/>
            </a:lvl2pPr>
            <a:lvl3pPr marL="1015990" indent="0">
              <a:buNone/>
              <a:defRPr sz="2700"/>
            </a:lvl3pPr>
            <a:lvl4pPr marL="1523985" indent="0">
              <a:buNone/>
              <a:defRPr sz="2200"/>
            </a:lvl4pPr>
            <a:lvl5pPr marL="2031980" indent="0">
              <a:buNone/>
              <a:defRPr sz="2200"/>
            </a:lvl5pPr>
            <a:lvl6pPr marL="2539975" indent="0">
              <a:buNone/>
              <a:defRPr sz="2200"/>
            </a:lvl6pPr>
            <a:lvl7pPr marL="3047970" indent="0">
              <a:buNone/>
              <a:defRPr sz="2200"/>
            </a:lvl7pPr>
            <a:lvl8pPr marL="3555964" indent="0">
              <a:buNone/>
              <a:defRPr sz="2200"/>
            </a:lvl8pPr>
            <a:lvl9pPr marL="4063959" indent="0">
              <a:buNone/>
              <a:defRPr sz="2200"/>
            </a:lvl9pPr>
          </a:lstStyle>
          <a:p>
            <a:endParaRPr lang="en-US"/>
          </a:p>
        </p:txBody>
      </p:sp>
      <p:sp>
        <p:nvSpPr>
          <p:cNvPr id="4" name="Text Placeholder 3"/>
          <p:cNvSpPr>
            <a:spLocks noGrp="1"/>
          </p:cNvSpPr>
          <p:nvPr>
            <p:ph type="body" sz="half" idx="2"/>
          </p:nvPr>
        </p:nvSpPr>
        <p:spPr>
          <a:xfrm>
            <a:off x="1991431" y="5963709"/>
            <a:ext cx="6096000" cy="894291"/>
          </a:xfrm>
        </p:spPr>
        <p:txBody>
          <a:bodyPr/>
          <a:lstStyle>
            <a:lvl1pPr marL="0" indent="0">
              <a:buNone/>
              <a:defRPr sz="1600"/>
            </a:lvl1pPr>
            <a:lvl2pPr marL="507995" indent="0">
              <a:buNone/>
              <a:defRPr sz="1300"/>
            </a:lvl2pPr>
            <a:lvl3pPr marL="1015990" indent="0">
              <a:buNone/>
              <a:defRPr sz="1100"/>
            </a:lvl3pPr>
            <a:lvl4pPr marL="1523985" indent="0">
              <a:buNone/>
              <a:defRPr sz="1000"/>
            </a:lvl4pPr>
            <a:lvl5pPr marL="2031980" indent="0">
              <a:buNone/>
              <a:defRPr sz="1000"/>
            </a:lvl5pPr>
            <a:lvl6pPr marL="2539975" indent="0">
              <a:buNone/>
              <a:defRPr sz="1000"/>
            </a:lvl6pPr>
            <a:lvl7pPr marL="3047970" indent="0">
              <a:buNone/>
              <a:defRPr sz="1000"/>
            </a:lvl7pPr>
            <a:lvl8pPr marL="3555964" indent="0">
              <a:buNone/>
              <a:defRPr sz="1000"/>
            </a:lvl8pPr>
            <a:lvl9pPr marL="4063959" indent="0">
              <a:buNone/>
              <a:defRPr sz="10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85053EC-9E64-614C-A81C-23E9573D76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79055190"/>
      </p:ext>
    </p:extLst>
  </p:cSld>
  <p:clrMapOvr>
    <a:masterClrMapping/>
  </p:clrMapOvr>
  <p:transition advClick="0"/>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61F401A-06CC-D64F-AECB-6B4ACCC3CB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3182423"/>
      </p:ext>
    </p:extLst>
  </p:cSld>
  <p:clrMapOvr>
    <a:masterClrMapping/>
  </p:clrMapOvr>
  <p:transition advClick="0"/>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0166" y="1185333"/>
            <a:ext cx="2166056" cy="54186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1185333"/>
            <a:ext cx="6328833" cy="5418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CDF3B24-B1BF-924B-B9BB-C34A8A7FA3B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27457620"/>
      </p:ext>
    </p:extLst>
  </p:cSld>
  <p:clrMapOvr>
    <a:masterClrMapping/>
  </p:clrMapOvr>
  <p:transition advClick="0"/>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185334"/>
            <a:ext cx="6293556" cy="677333"/>
          </a:xfrm>
        </p:spPr>
        <p:txBody>
          <a:bodyPr/>
          <a:lstStyle/>
          <a:p>
            <a:r>
              <a:rPr lang="en-US"/>
              <a:t>Click to edit Master title style</a:t>
            </a:r>
          </a:p>
        </p:txBody>
      </p:sp>
      <p:sp>
        <p:nvSpPr>
          <p:cNvPr id="3" name="Content Placeholder 2"/>
          <p:cNvSpPr>
            <a:spLocks noGrp="1"/>
          </p:cNvSpPr>
          <p:nvPr>
            <p:ph sz="half" idx="1"/>
          </p:nvPr>
        </p:nvSpPr>
        <p:spPr>
          <a:xfrm>
            <a:off x="790222" y="2032000"/>
            <a:ext cx="42333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92889" y="2032000"/>
            <a:ext cx="42333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838722" y="6942667"/>
            <a:ext cx="2116667" cy="508000"/>
          </a:xfrm>
        </p:spPr>
        <p:txBody>
          <a:bodyPr/>
          <a:lstStyle>
            <a:lvl1pPr>
              <a:defRPr/>
            </a:lvl1pPr>
          </a:lstStyle>
          <a:p>
            <a:fld id="{7565F63A-50FE-8843-8BBB-2234F4C405E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77058928"/>
      </p:ext>
    </p:extLst>
  </p:cSld>
  <p:clrMapOvr>
    <a:masterClrMapping/>
  </p:clrMapOvr>
  <p:transition advClick="0"/>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1185333"/>
            <a:ext cx="8664222" cy="54186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7838722" y="6942667"/>
            <a:ext cx="2116667" cy="508000"/>
          </a:xfrm>
        </p:spPr>
        <p:txBody>
          <a:bodyPr/>
          <a:lstStyle>
            <a:lvl1pPr>
              <a:defRPr/>
            </a:lvl1pPr>
          </a:lstStyle>
          <a:p>
            <a:fld id="{E5179124-E612-CB4E-8A1E-62521EA67F7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0252404"/>
      </p:ext>
    </p:extLst>
  </p:cSld>
  <p:clrMapOvr>
    <a:masterClrMapping/>
  </p:clrMapOvr>
  <p:transition advClick="0"/>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185334"/>
            <a:ext cx="6293556" cy="677333"/>
          </a:xfrm>
        </p:spPr>
        <p:txBody>
          <a:bodyPr/>
          <a:lstStyle/>
          <a:p>
            <a:r>
              <a:rPr lang="en-US"/>
              <a:t>Click to edit Master title style</a:t>
            </a:r>
          </a:p>
        </p:txBody>
      </p:sp>
      <p:sp>
        <p:nvSpPr>
          <p:cNvPr id="3" name="Text Placeholder 2"/>
          <p:cNvSpPr>
            <a:spLocks noGrp="1"/>
          </p:cNvSpPr>
          <p:nvPr>
            <p:ph type="body" sz="half" idx="1"/>
          </p:nvPr>
        </p:nvSpPr>
        <p:spPr>
          <a:xfrm>
            <a:off x="790222" y="2032000"/>
            <a:ext cx="42333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92889" y="2032000"/>
            <a:ext cx="4233333" cy="2201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92889" y="4402667"/>
            <a:ext cx="4233333" cy="2201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7838722" y="6942667"/>
            <a:ext cx="2116667" cy="508000"/>
          </a:xfrm>
        </p:spPr>
        <p:txBody>
          <a:bodyPr/>
          <a:lstStyle>
            <a:lvl1pPr>
              <a:defRPr/>
            </a:lvl1pPr>
          </a:lstStyle>
          <a:p>
            <a:fld id="{0C7E2E7E-6B25-DC4E-ADF7-73830C48B9D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8287767"/>
      </p:ext>
    </p:extLst>
  </p:cSld>
  <p:clrMapOvr>
    <a:masterClrMapping/>
  </p:clrMapOvr>
  <p:transitio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185334"/>
            <a:ext cx="6293556" cy="677333"/>
          </a:xfrm>
        </p:spPr>
        <p:txBody>
          <a:bodyPr/>
          <a:lstStyle/>
          <a:p>
            <a:r>
              <a:rPr lang="en-US"/>
              <a:t>Click to edit Master title style</a:t>
            </a:r>
          </a:p>
        </p:txBody>
      </p:sp>
      <p:sp>
        <p:nvSpPr>
          <p:cNvPr id="3" name="Text Placeholder 2"/>
          <p:cNvSpPr>
            <a:spLocks noGrp="1"/>
          </p:cNvSpPr>
          <p:nvPr>
            <p:ph type="body" sz="half" idx="1"/>
          </p:nvPr>
        </p:nvSpPr>
        <p:spPr>
          <a:xfrm>
            <a:off x="790222" y="2032000"/>
            <a:ext cx="42333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92889" y="2032000"/>
            <a:ext cx="42333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a:off x="7838722" y="6942667"/>
            <a:ext cx="2116667" cy="508000"/>
          </a:xfrm>
        </p:spPr>
        <p:txBody>
          <a:bodyPr/>
          <a:lstStyle>
            <a:lvl1pPr>
              <a:defRPr/>
            </a:lvl1pPr>
          </a:lstStyle>
          <a:p>
            <a:fld id="{97FB1342-7D4F-0E46-A1B9-10E7DC6A82B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12501307"/>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8000" y="305153"/>
            <a:ext cx="9144000" cy="1270000"/>
          </a:xfrm>
          <a:prstGeom prst="rect">
            <a:avLst/>
          </a:prstGeom>
        </p:spPr>
        <p:txBody>
          <a:bodyPr lIns="91439" tIns="45720" rIns="91439" bIns="45720"/>
          <a:lstStyle/>
          <a:p>
            <a:r>
              <a:rPr lang="en-US"/>
              <a:t>Click to edit Master title style</a:t>
            </a:r>
          </a:p>
        </p:txBody>
      </p:sp>
      <p:sp>
        <p:nvSpPr>
          <p:cNvPr id="3" name="Content Placeholder 2"/>
          <p:cNvSpPr>
            <a:spLocks noGrp="1"/>
          </p:cNvSpPr>
          <p:nvPr>
            <p:ph idx="1"/>
          </p:nvPr>
        </p:nvSpPr>
        <p:spPr>
          <a:xfrm>
            <a:off x="508000" y="1778000"/>
            <a:ext cx="9144000" cy="5028848"/>
          </a:xfrm>
          <a:prstGeom prst="rect">
            <a:avLst/>
          </a:prstGeom>
        </p:spPr>
        <p:txBody>
          <a:bodyPr lIns="91439" tIns="45720" rIns="91439" b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8002" y="7062614"/>
            <a:ext cx="2370667" cy="405694"/>
          </a:xfrm>
          <a:prstGeom prst="rect">
            <a:avLst/>
          </a:prstGeom>
        </p:spPr>
        <p:txBody>
          <a:bodyPr lIns="91439" tIns="45720" rIns="91439" bIns="45720"/>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3471339" y="7062614"/>
            <a:ext cx="3217333" cy="405694"/>
          </a:xfrm>
          <a:prstGeom prst="rect">
            <a:avLst/>
          </a:prstGeom>
        </p:spPr>
        <p:txBody>
          <a:bodyPr lIns="91439" tIns="45720" rIns="91439" bIns="45720"/>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7281333" y="7062614"/>
            <a:ext cx="2370667" cy="405694"/>
          </a:xfrm>
          <a:prstGeom prst="rect">
            <a:avLst/>
          </a:prstGeom>
        </p:spPr>
        <p:txBody>
          <a:bodyPr lIns="91439" tIns="45720" rIns="91439" bIns="45720"/>
          <a:lstStyle>
            <a:lvl1pPr>
              <a:defRPr/>
            </a:lvl1pPr>
          </a:lstStyle>
          <a:p>
            <a:pPr>
              <a:defRPr/>
            </a:pPr>
            <a:fld id="{358E53CF-DEC2-7F4F-B490-937F029E0EFC}" type="slidenum">
              <a:rPr lang="en-US"/>
              <a:pPr>
                <a:defRPr/>
              </a:pPr>
              <a:t>‹#›</a:t>
            </a:fld>
            <a:endParaRPr lang="en-US"/>
          </a:p>
        </p:txBody>
      </p:sp>
    </p:spTree>
    <p:extLst>
      <p:ext uri="{BB962C8B-B14F-4D97-AF65-F5344CB8AC3E}">
        <p14:creationId xmlns:p14="http://schemas.microsoft.com/office/powerpoint/2010/main" val="25717577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185334"/>
            <a:ext cx="6293556" cy="677333"/>
          </a:xfrm>
        </p:spPr>
        <p:txBody>
          <a:bodyPr/>
          <a:lstStyle/>
          <a:p>
            <a:r>
              <a:rPr lang="en-US"/>
              <a:t>Click to edit Master title style</a:t>
            </a:r>
          </a:p>
        </p:txBody>
      </p:sp>
      <p:sp>
        <p:nvSpPr>
          <p:cNvPr id="3" name="Content Placeholder 2"/>
          <p:cNvSpPr>
            <a:spLocks noGrp="1"/>
          </p:cNvSpPr>
          <p:nvPr>
            <p:ph sz="half" idx="1"/>
          </p:nvPr>
        </p:nvSpPr>
        <p:spPr>
          <a:xfrm>
            <a:off x="790222" y="2032000"/>
            <a:ext cx="4233333"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92889" y="2032000"/>
            <a:ext cx="4233333" cy="2201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92889" y="4402667"/>
            <a:ext cx="4233333" cy="2201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7838722" y="6942667"/>
            <a:ext cx="2116667" cy="508000"/>
          </a:xfrm>
        </p:spPr>
        <p:txBody>
          <a:bodyPr/>
          <a:lstStyle>
            <a:lvl1pPr>
              <a:defRPr/>
            </a:lvl1pPr>
          </a:lstStyle>
          <a:p>
            <a:fld id="{3C0256E4-32CE-0146-AD7A-69D7D214830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4076087"/>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1185333"/>
            <a:ext cx="8664222" cy="5418667"/>
          </a:xfrm>
          <a:prstGeom prst="rect">
            <a:avLst/>
          </a:prstGeom>
        </p:spPr>
        <p:txBody>
          <a:bodyPr lIns="101599" tIns="50799" rIns="101599" bIns="5079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a:xfrm>
            <a:off x="7838722" y="6942667"/>
            <a:ext cx="2116667" cy="508000"/>
          </a:xfrm>
          <a:prstGeom prst="rect">
            <a:avLst/>
          </a:prstGeom>
        </p:spPr>
        <p:txBody>
          <a:bodyPr lIns="101599" tIns="50799" rIns="101599" bIns="50799"/>
          <a:lstStyle>
            <a:lvl1pPr>
              <a:defRPr/>
            </a:lvl1pPr>
          </a:lstStyle>
          <a:p>
            <a:fld id="{E5179124-E612-CB4E-8A1E-62521EA67F7A}" type="slidenum">
              <a:rPr lang="en-US"/>
              <a:pPr/>
              <a:t>‹#›</a:t>
            </a:fld>
            <a:endParaRPr lang="en-US"/>
          </a:p>
        </p:txBody>
      </p:sp>
    </p:spTree>
    <p:extLst>
      <p:ext uri="{BB962C8B-B14F-4D97-AF65-F5344CB8AC3E}">
        <p14:creationId xmlns:p14="http://schemas.microsoft.com/office/powerpoint/2010/main" val="3019450686"/>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185334"/>
            <a:ext cx="6293556" cy="677333"/>
          </a:xfrm>
          <a:prstGeom prst="rect">
            <a:avLst/>
          </a:prstGeom>
        </p:spPr>
        <p:txBody>
          <a:bodyPr lIns="101599" tIns="50799" rIns="101599" bIns="50799"/>
          <a:lstStyle/>
          <a:p>
            <a:r>
              <a:rPr lang="en-US"/>
              <a:t>Click to edit Master title style</a:t>
            </a:r>
          </a:p>
        </p:txBody>
      </p:sp>
      <p:sp>
        <p:nvSpPr>
          <p:cNvPr id="3" name="Content Placeholder 2"/>
          <p:cNvSpPr>
            <a:spLocks noGrp="1"/>
          </p:cNvSpPr>
          <p:nvPr>
            <p:ph sz="half" idx="1"/>
          </p:nvPr>
        </p:nvSpPr>
        <p:spPr>
          <a:xfrm>
            <a:off x="790222" y="2032000"/>
            <a:ext cx="4233333" cy="4572000"/>
          </a:xfrm>
          <a:prstGeom prst="rect">
            <a:avLst/>
          </a:prstGeom>
        </p:spPr>
        <p:txBody>
          <a:bodyPr lIns="101599" tIns="50799" rIns="101599" bIns="5079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92889" y="2032000"/>
            <a:ext cx="4233333" cy="2201333"/>
          </a:xfrm>
          <a:prstGeom prst="rect">
            <a:avLst/>
          </a:prstGeom>
        </p:spPr>
        <p:txBody>
          <a:bodyPr lIns="101599" tIns="50799" rIns="101599" bIns="5079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92889" y="4402667"/>
            <a:ext cx="4233333" cy="2201333"/>
          </a:xfrm>
          <a:prstGeom prst="rect">
            <a:avLst/>
          </a:prstGeom>
        </p:spPr>
        <p:txBody>
          <a:bodyPr lIns="101599" tIns="50799" rIns="101599" bIns="5079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7838722" y="6942667"/>
            <a:ext cx="2116667" cy="508000"/>
          </a:xfrm>
          <a:prstGeom prst="rect">
            <a:avLst/>
          </a:prstGeom>
        </p:spPr>
        <p:txBody>
          <a:bodyPr lIns="101599" tIns="50799" rIns="101599" bIns="50799"/>
          <a:lstStyle>
            <a:lvl1pPr>
              <a:defRPr/>
            </a:lvl1pPr>
          </a:lstStyle>
          <a:p>
            <a:fld id="{3C0256E4-32CE-0146-AD7A-69D7D2148302}" type="slidenum">
              <a:rPr lang="en-US"/>
              <a:pPr/>
              <a:t>‹#›</a:t>
            </a:fld>
            <a:endParaRPr lang="en-US"/>
          </a:p>
        </p:txBody>
      </p:sp>
    </p:spTree>
    <p:extLst>
      <p:ext uri="{BB962C8B-B14F-4D97-AF65-F5344CB8AC3E}">
        <p14:creationId xmlns:p14="http://schemas.microsoft.com/office/powerpoint/2010/main" val="246483697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a:t>Click to edit Master title style</a:t>
            </a:r>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990" indent="0" algn="ctr">
              <a:buNone/>
              <a:defRPr>
                <a:solidFill>
                  <a:schemeClr val="tx1">
                    <a:tint val="75000"/>
                  </a:schemeClr>
                </a:solidFill>
              </a:defRPr>
            </a:lvl2pPr>
            <a:lvl3pPr marL="1015980" indent="0" algn="ctr">
              <a:buNone/>
              <a:defRPr>
                <a:solidFill>
                  <a:schemeClr val="tx1">
                    <a:tint val="75000"/>
                  </a:schemeClr>
                </a:solidFill>
              </a:defRPr>
            </a:lvl3pPr>
            <a:lvl4pPr marL="1523970" indent="0" algn="ctr">
              <a:buNone/>
              <a:defRPr>
                <a:solidFill>
                  <a:schemeClr val="tx1">
                    <a:tint val="75000"/>
                  </a:schemeClr>
                </a:solidFill>
              </a:defRPr>
            </a:lvl4pPr>
            <a:lvl5pPr marL="2031960" indent="0" algn="ctr">
              <a:buNone/>
              <a:defRPr>
                <a:solidFill>
                  <a:schemeClr val="tx1">
                    <a:tint val="75000"/>
                  </a:schemeClr>
                </a:solidFill>
              </a:defRPr>
            </a:lvl5pPr>
            <a:lvl6pPr marL="2539950" indent="0" algn="ctr">
              <a:buNone/>
              <a:defRPr>
                <a:solidFill>
                  <a:schemeClr val="tx1">
                    <a:tint val="75000"/>
                  </a:schemeClr>
                </a:solidFill>
              </a:defRPr>
            </a:lvl6pPr>
            <a:lvl7pPr marL="3047940" indent="0" algn="ctr">
              <a:buNone/>
              <a:defRPr>
                <a:solidFill>
                  <a:schemeClr val="tx1">
                    <a:tint val="75000"/>
                  </a:schemeClr>
                </a:solidFill>
              </a:defRPr>
            </a:lvl7pPr>
            <a:lvl8pPr marL="3555929" indent="0" algn="ctr">
              <a:buNone/>
              <a:defRPr>
                <a:solidFill>
                  <a:schemeClr val="tx1">
                    <a:tint val="75000"/>
                  </a:schemeClr>
                </a:solidFill>
              </a:defRPr>
            </a:lvl8pPr>
            <a:lvl9pPr marL="40639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28B2F8A-7AAA-BC4A-AB18-FA259DB74915}" type="slidenum">
              <a:rPr lang="en-US"/>
              <a:pPr/>
              <a:t>‹#›</a:t>
            </a:fld>
            <a:endParaRPr lang="en-US"/>
          </a:p>
        </p:txBody>
      </p:sp>
    </p:spTree>
    <p:extLst>
      <p:ext uri="{BB962C8B-B14F-4D97-AF65-F5344CB8AC3E}">
        <p14:creationId xmlns:p14="http://schemas.microsoft.com/office/powerpoint/2010/main" val="378690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4.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image" Target="../media/image3.jpeg"/><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95" r:id="rId7"/>
    <p:sldLayoutId id="2147483713" r:id="rId8"/>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508000" y="305153"/>
            <a:ext cx="9144000" cy="12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1598" tIns="50798" rIns="101598" bIns="50798"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508000" y="1778000"/>
            <a:ext cx="9144000" cy="5028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1598" tIns="50798" rIns="101598" bIns="507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8001" y="7062613"/>
            <a:ext cx="2370667" cy="405694"/>
          </a:xfrm>
          <a:prstGeom prst="rect">
            <a:avLst/>
          </a:prstGeom>
        </p:spPr>
        <p:txBody>
          <a:bodyPr vert="horz" lIns="101598" tIns="50798" rIns="101598" bIns="50798" rtlCol="0" anchor="ctr"/>
          <a:lstStyle>
            <a:lvl1pPr algn="l">
              <a:defRPr sz="1300" smtClean="0">
                <a:solidFill>
                  <a:schemeClr val="tx1">
                    <a:tint val="75000"/>
                  </a:schemeClr>
                </a:solidFill>
                <a:latin typeface="Tahoma" pitchFamily="34" charset="0"/>
                <a:ea typeface="+mn-ea"/>
              </a:defRPr>
            </a:lvl1pPr>
          </a:lstStyle>
          <a:p>
            <a:pPr eaLnBrk="0" fontAlgn="base" hangingPunct="0">
              <a:spcBef>
                <a:spcPct val="0"/>
              </a:spcBef>
              <a:spcAft>
                <a:spcPct val="0"/>
              </a:spcAft>
              <a:defRPr/>
            </a:pPr>
            <a:endParaRPr lang="en-US" kern="1200">
              <a:solidFill>
                <a:prstClr val="black">
                  <a:tint val="75000"/>
                </a:prstClr>
              </a:solidFill>
              <a:cs typeface="+mn-cs"/>
            </a:endParaRPr>
          </a:p>
        </p:txBody>
      </p:sp>
      <p:sp>
        <p:nvSpPr>
          <p:cNvPr id="5" name="Footer Placeholder 4"/>
          <p:cNvSpPr>
            <a:spLocks noGrp="1"/>
          </p:cNvSpPr>
          <p:nvPr>
            <p:ph type="ftr" sz="quarter" idx="3"/>
          </p:nvPr>
        </p:nvSpPr>
        <p:spPr>
          <a:xfrm>
            <a:off x="3471335" y="7062613"/>
            <a:ext cx="3217333" cy="405694"/>
          </a:xfrm>
          <a:prstGeom prst="rect">
            <a:avLst/>
          </a:prstGeom>
        </p:spPr>
        <p:txBody>
          <a:bodyPr vert="horz" lIns="101598" tIns="50798" rIns="101598" bIns="50798" rtlCol="0" anchor="ctr"/>
          <a:lstStyle>
            <a:lvl1pPr algn="ctr">
              <a:defRPr sz="1300" smtClean="0">
                <a:solidFill>
                  <a:schemeClr val="tx1">
                    <a:tint val="75000"/>
                  </a:schemeClr>
                </a:solidFill>
                <a:latin typeface="Tahoma" pitchFamily="34" charset="0"/>
                <a:ea typeface="+mn-ea"/>
              </a:defRPr>
            </a:lvl1pPr>
          </a:lstStyle>
          <a:p>
            <a:pPr eaLnBrk="0" fontAlgn="base" hangingPunct="0">
              <a:spcBef>
                <a:spcPct val="0"/>
              </a:spcBef>
              <a:spcAft>
                <a:spcPct val="0"/>
              </a:spcAft>
              <a:defRPr/>
            </a:pPr>
            <a:endParaRPr lang="en-US" kern="1200">
              <a:solidFill>
                <a:prstClr val="black">
                  <a:tint val="75000"/>
                </a:prstClr>
              </a:solidFill>
              <a:cs typeface="+mn-cs"/>
            </a:endParaRPr>
          </a:p>
        </p:txBody>
      </p:sp>
      <p:sp>
        <p:nvSpPr>
          <p:cNvPr id="6" name="Slide Number Placeholder 5"/>
          <p:cNvSpPr>
            <a:spLocks noGrp="1"/>
          </p:cNvSpPr>
          <p:nvPr>
            <p:ph type="sldNum" sz="quarter" idx="4"/>
          </p:nvPr>
        </p:nvSpPr>
        <p:spPr>
          <a:xfrm>
            <a:off x="7281333" y="7062613"/>
            <a:ext cx="2370667" cy="405694"/>
          </a:xfrm>
          <a:prstGeom prst="rect">
            <a:avLst/>
          </a:prstGeom>
        </p:spPr>
        <p:txBody>
          <a:bodyPr vert="horz" wrap="square" lIns="101598" tIns="50798" rIns="101598" bIns="50798" numCol="1" anchor="ctr" anchorCtr="0" compatLnSpc="1">
            <a:prstTxWarp prst="textNoShape">
              <a:avLst/>
            </a:prstTxWarp>
          </a:bodyPr>
          <a:lstStyle>
            <a:lvl1pPr algn="r">
              <a:defRPr sz="1300">
                <a:solidFill>
                  <a:srgbClr val="898989"/>
                </a:solidFill>
              </a:defRPr>
            </a:lvl1pPr>
          </a:lstStyle>
          <a:p>
            <a:pPr eaLnBrk="0" fontAlgn="base" hangingPunct="0">
              <a:spcBef>
                <a:spcPct val="0"/>
              </a:spcBef>
              <a:spcAft>
                <a:spcPct val="0"/>
              </a:spcAft>
            </a:pPr>
            <a:fld id="{B3D9CDC5-8DFA-994F-86E4-3F13B5522F10}" type="slidenum">
              <a:rPr lang="en-US" kern="1200" smtClean="0">
                <a:latin typeface="Tahoma" charset="0"/>
                <a:ea typeface="ＭＳ Ｐゴシック" charset="0"/>
                <a:cs typeface="+mn-cs"/>
              </a:rPr>
              <a:pPr eaLnBrk="0" fontAlgn="base" hangingPunct="0">
                <a:spcBef>
                  <a:spcPct val="0"/>
                </a:spcBef>
                <a:spcAft>
                  <a:spcPct val="0"/>
                </a:spcAft>
              </a:pPr>
              <a:t>‹#›</a:t>
            </a:fld>
            <a:endParaRPr lang="en-US" kern="1200">
              <a:latin typeface="Tahoma" charset="0"/>
              <a:ea typeface="ＭＳ Ｐゴシック" charset="0"/>
              <a:cs typeface="+mn-cs"/>
            </a:endParaRPr>
          </a:p>
        </p:txBody>
      </p:sp>
    </p:spTree>
    <p:extLst>
      <p:ext uri="{BB962C8B-B14F-4D97-AF65-F5344CB8AC3E}">
        <p14:creationId xmlns:p14="http://schemas.microsoft.com/office/powerpoint/2010/main" val="345369812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txStyles>
    <p:titleStyle>
      <a:lvl1pPr algn="ctr" rtl="0" fontAlgn="base">
        <a:spcBef>
          <a:spcPct val="0"/>
        </a:spcBef>
        <a:spcAft>
          <a:spcPct val="0"/>
        </a:spcAft>
        <a:defRPr sz="4900" kern="1200">
          <a:solidFill>
            <a:schemeClr val="tx1"/>
          </a:solidFill>
          <a:latin typeface="+mj-lt"/>
          <a:ea typeface="ＭＳ Ｐゴシック" charset="0"/>
          <a:cs typeface="+mj-cs"/>
        </a:defRPr>
      </a:lvl1pPr>
      <a:lvl2pPr algn="ctr" rtl="0" fontAlgn="base">
        <a:spcBef>
          <a:spcPct val="0"/>
        </a:spcBef>
        <a:spcAft>
          <a:spcPct val="0"/>
        </a:spcAft>
        <a:defRPr sz="4900">
          <a:solidFill>
            <a:schemeClr val="tx1"/>
          </a:solidFill>
          <a:latin typeface="Calibri" charset="0"/>
          <a:ea typeface="ＭＳ Ｐゴシック" charset="0"/>
        </a:defRPr>
      </a:lvl2pPr>
      <a:lvl3pPr algn="ctr" rtl="0" fontAlgn="base">
        <a:spcBef>
          <a:spcPct val="0"/>
        </a:spcBef>
        <a:spcAft>
          <a:spcPct val="0"/>
        </a:spcAft>
        <a:defRPr sz="4900">
          <a:solidFill>
            <a:schemeClr val="tx1"/>
          </a:solidFill>
          <a:latin typeface="Calibri" charset="0"/>
          <a:ea typeface="ＭＳ Ｐゴシック" charset="0"/>
        </a:defRPr>
      </a:lvl3pPr>
      <a:lvl4pPr algn="ctr" rtl="0" fontAlgn="base">
        <a:spcBef>
          <a:spcPct val="0"/>
        </a:spcBef>
        <a:spcAft>
          <a:spcPct val="0"/>
        </a:spcAft>
        <a:defRPr sz="4900">
          <a:solidFill>
            <a:schemeClr val="tx1"/>
          </a:solidFill>
          <a:latin typeface="Calibri" charset="0"/>
          <a:ea typeface="ＭＳ Ｐゴシック" charset="0"/>
        </a:defRPr>
      </a:lvl4pPr>
      <a:lvl5pPr algn="ctr" rtl="0" fontAlgn="base">
        <a:spcBef>
          <a:spcPct val="0"/>
        </a:spcBef>
        <a:spcAft>
          <a:spcPct val="0"/>
        </a:spcAft>
        <a:defRPr sz="4900">
          <a:solidFill>
            <a:schemeClr val="tx1"/>
          </a:solidFill>
          <a:latin typeface="Calibri" charset="0"/>
          <a:ea typeface="ＭＳ Ｐゴシック" charset="0"/>
        </a:defRPr>
      </a:lvl5pPr>
      <a:lvl6pPr marL="507990" algn="ctr" rtl="0" fontAlgn="base">
        <a:spcBef>
          <a:spcPct val="0"/>
        </a:spcBef>
        <a:spcAft>
          <a:spcPct val="0"/>
        </a:spcAft>
        <a:defRPr sz="4900">
          <a:solidFill>
            <a:schemeClr val="tx1"/>
          </a:solidFill>
          <a:latin typeface="Calibri" charset="0"/>
          <a:ea typeface="ＭＳ Ｐゴシック" charset="0"/>
        </a:defRPr>
      </a:lvl6pPr>
      <a:lvl7pPr marL="1015980" algn="ctr" rtl="0" fontAlgn="base">
        <a:spcBef>
          <a:spcPct val="0"/>
        </a:spcBef>
        <a:spcAft>
          <a:spcPct val="0"/>
        </a:spcAft>
        <a:defRPr sz="4900">
          <a:solidFill>
            <a:schemeClr val="tx1"/>
          </a:solidFill>
          <a:latin typeface="Calibri" charset="0"/>
          <a:ea typeface="ＭＳ Ｐゴシック" charset="0"/>
        </a:defRPr>
      </a:lvl7pPr>
      <a:lvl8pPr marL="1523970" algn="ctr" rtl="0" fontAlgn="base">
        <a:spcBef>
          <a:spcPct val="0"/>
        </a:spcBef>
        <a:spcAft>
          <a:spcPct val="0"/>
        </a:spcAft>
        <a:defRPr sz="4900">
          <a:solidFill>
            <a:schemeClr val="tx1"/>
          </a:solidFill>
          <a:latin typeface="Calibri" charset="0"/>
          <a:ea typeface="ＭＳ Ｐゴシック" charset="0"/>
        </a:defRPr>
      </a:lvl8pPr>
      <a:lvl9pPr marL="2031960" algn="ctr" rtl="0" fontAlgn="base">
        <a:spcBef>
          <a:spcPct val="0"/>
        </a:spcBef>
        <a:spcAft>
          <a:spcPct val="0"/>
        </a:spcAft>
        <a:defRPr sz="4900">
          <a:solidFill>
            <a:schemeClr val="tx1"/>
          </a:solidFill>
          <a:latin typeface="Calibri" charset="0"/>
          <a:ea typeface="ＭＳ Ｐゴシック" charset="0"/>
        </a:defRPr>
      </a:lvl9pPr>
    </p:titleStyle>
    <p:bodyStyle>
      <a:lvl1pPr marL="380992" indent="-380992" algn="l" rtl="0" fontAlgn="base">
        <a:spcBef>
          <a:spcPct val="20000"/>
        </a:spcBef>
        <a:spcAft>
          <a:spcPct val="0"/>
        </a:spcAft>
        <a:buFont typeface="Arial" charset="0"/>
        <a:buChar char="•"/>
        <a:defRPr sz="3600" kern="1200">
          <a:solidFill>
            <a:schemeClr val="tx1"/>
          </a:solidFill>
          <a:latin typeface="+mn-lt"/>
          <a:ea typeface="ＭＳ Ｐゴシック" charset="0"/>
          <a:cs typeface="+mn-cs"/>
        </a:defRPr>
      </a:lvl1pPr>
      <a:lvl2pPr marL="825484" indent="-317493" algn="l" rtl="0" fontAlgn="base">
        <a:spcBef>
          <a:spcPct val="20000"/>
        </a:spcBef>
        <a:spcAft>
          <a:spcPct val="0"/>
        </a:spcAft>
        <a:buFont typeface="Arial" charset="0"/>
        <a:buChar char="–"/>
        <a:defRPr sz="3100" kern="1200">
          <a:solidFill>
            <a:schemeClr val="tx1"/>
          </a:solidFill>
          <a:latin typeface="+mn-lt"/>
          <a:ea typeface="ＭＳ Ｐゴシック" charset="0"/>
          <a:cs typeface="+mn-cs"/>
        </a:defRPr>
      </a:lvl2pPr>
      <a:lvl3pPr marL="1269974" indent="-253994" algn="l" rtl="0" fontAlgn="base">
        <a:spcBef>
          <a:spcPct val="20000"/>
        </a:spcBef>
        <a:spcAft>
          <a:spcPct val="0"/>
        </a:spcAft>
        <a:buFont typeface="Arial" charset="0"/>
        <a:buChar char="•"/>
        <a:defRPr sz="2700" kern="1200">
          <a:solidFill>
            <a:schemeClr val="tx1"/>
          </a:solidFill>
          <a:latin typeface="+mn-lt"/>
          <a:ea typeface="ＭＳ Ｐゴシック" charset="0"/>
          <a:cs typeface="+mn-cs"/>
        </a:defRPr>
      </a:lvl3pPr>
      <a:lvl4pPr marL="1777964" indent="-253994" algn="l" rtl="0" fontAlgn="base">
        <a:spcBef>
          <a:spcPct val="20000"/>
        </a:spcBef>
        <a:spcAft>
          <a:spcPct val="0"/>
        </a:spcAft>
        <a:buFont typeface="Arial" charset="0"/>
        <a:buChar char="–"/>
        <a:defRPr sz="2200" kern="1200">
          <a:solidFill>
            <a:schemeClr val="tx1"/>
          </a:solidFill>
          <a:latin typeface="+mn-lt"/>
          <a:ea typeface="ＭＳ Ｐゴシック" charset="0"/>
          <a:cs typeface="+mn-cs"/>
        </a:defRPr>
      </a:lvl4pPr>
      <a:lvl5pPr marL="2285954" indent="-253994" algn="l" rtl="0" fontAlgn="base">
        <a:spcBef>
          <a:spcPct val="20000"/>
        </a:spcBef>
        <a:spcAft>
          <a:spcPct val="0"/>
        </a:spcAft>
        <a:buFont typeface="Arial" charset="0"/>
        <a:buChar char="»"/>
        <a:defRPr sz="2200" kern="1200">
          <a:solidFill>
            <a:schemeClr val="tx1"/>
          </a:solidFill>
          <a:latin typeface="+mn-lt"/>
          <a:ea typeface="ＭＳ Ｐゴシック" charset="0"/>
          <a:cs typeface="+mn-cs"/>
        </a:defRPr>
      </a:lvl5pPr>
      <a:lvl6pPr marL="2793944" indent="-253994" algn="l" defTabSz="101598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934" indent="-253994" algn="l" defTabSz="101598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924" indent="-253994" algn="l" defTabSz="101598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913" indent="-253994" algn="l" defTabSz="101598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980" rtl="0" eaLnBrk="1" latinLnBrk="0" hangingPunct="1">
        <a:defRPr sz="2000" kern="1200">
          <a:solidFill>
            <a:schemeClr val="tx1"/>
          </a:solidFill>
          <a:latin typeface="+mn-lt"/>
          <a:ea typeface="+mn-ea"/>
          <a:cs typeface="+mn-cs"/>
        </a:defRPr>
      </a:lvl1pPr>
      <a:lvl2pPr marL="507990" algn="l" defTabSz="1015980" rtl="0" eaLnBrk="1" latinLnBrk="0" hangingPunct="1">
        <a:defRPr sz="2000" kern="1200">
          <a:solidFill>
            <a:schemeClr val="tx1"/>
          </a:solidFill>
          <a:latin typeface="+mn-lt"/>
          <a:ea typeface="+mn-ea"/>
          <a:cs typeface="+mn-cs"/>
        </a:defRPr>
      </a:lvl2pPr>
      <a:lvl3pPr marL="1015980" algn="l" defTabSz="1015980" rtl="0" eaLnBrk="1" latinLnBrk="0" hangingPunct="1">
        <a:defRPr sz="2000" kern="1200">
          <a:solidFill>
            <a:schemeClr val="tx1"/>
          </a:solidFill>
          <a:latin typeface="+mn-lt"/>
          <a:ea typeface="+mn-ea"/>
          <a:cs typeface="+mn-cs"/>
        </a:defRPr>
      </a:lvl3pPr>
      <a:lvl4pPr marL="1523970" algn="l" defTabSz="1015980" rtl="0" eaLnBrk="1" latinLnBrk="0" hangingPunct="1">
        <a:defRPr sz="2000" kern="1200">
          <a:solidFill>
            <a:schemeClr val="tx1"/>
          </a:solidFill>
          <a:latin typeface="+mn-lt"/>
          <a:ea typeface="+mn-ea"/>
          <a:cs typeface="+mn-cs"/>
        </a:defRPr>
      </a:lvl4pPr>
      <a:lvl5pPr marL="2031960" algn="l" defTabSz="1015980" rtl="0" eaLnBrk="1" latinLnBrk="0" hangingPunct="1">
        <a:defRPr sz="2000" kern="1200">
          <a:solidFill>
            <a:schemeClr val="tx1"/>
          </a:solidFill>
          <a:latin typeface="+mn-lt"/>
          <a:ea typeface="+mn-ea"/>
          <a:cs typeface="+mn-cs"/>
        </a:defRPr>
      </a:lvl5pPr>
      <a:lvl6pPr marL="2539950" algn="l" defTabSz="1015980" rtl="0" eaLnBrk="1" latinLnBrk="0" hangingPunct="1">
        <a:defRPr sz="2000" kern="1200">
          <a:solidFill>
            <a:schemeClr val="tx1"/>
          </a:solidFill>
          <a:latin typeface="+mn-lt"/>
          <a:ea typeface="+mn-ea"/>
          <a:cs typeface="+mn-cs"/>
        </a:defRPr>
      </a:lvl6pPr>
      <a:lvl7pPr marL="3047940" algn="l" defTabSz="1015980" rtl="0" eaLnBrk="1" latinLnBrk="0" hangingPunct="1">
        <a:defRPr sz="2000" kern="1200">
          <a:solidFill>
            <a:schemeClr val="tx1"/>
          </a:solidFill>
          <a:latin typeface="+mn-lt"/>
          <a:ea typeface="+mn-ea"/>
          <a:cs typeface="+mn-cs"/>
        </a:defRPr>
      </a:lvl7pPr>
      <a:lvl8pPr marL="3555929" algn="l" defTabSz="1015980" rtl="0" eaLnBrk="1" latinLnBrk="0" hangingPunct="1">
        <a:defRPr sz="2000" kern="1200">
          <a:solidFill>
            <a:schemeClr val="tx1"/>
          </a:solidFill>
          <a:latin typeface="+mn-lt"/>
          <a:ea typeface="+mn-ea"/>
          <a:cs typeface="+mn-cs"/>
        </a:defRPr>
      </a:lvl8pPr>
      <a:lvl9pPr marL="4063918" algn="l" defTabSz="1015980"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1" y="305153"/>
            <a:ext cx="8466667" cy="1270000"/>
          </a:xfrm>
          <a:prstGeom prst="rect">
            <a:avLst/>
          </a:prstGeom>
        </p:spPr>
        <p:txBody>
          <a:bodyPr vert="horz" lIns="101598" tIns="50798" rIns="101598" bIns="50798"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508001" y="1778000"/>
            <a:ext cx="8466667" cy="5334000"/>
          </a:xfrm>
          <a:prstGeom prst="rect">
            <a:avLst/>
          </a:prstGeom>
        </p:spPr>
        <p:txBody>
          <a:bodyPr vert="horz" lIns="101598" tIns="50798" rIns="101598" bIns="5079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9398000" y="0"/>
            <a:ext cx="762000" cy="76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01598" tIns="50798" rIns="101598" bIns="50798" rtlCol="0" anchor="ctr"/>
          <a:lstStyle/>
          <a:p>
            <a:pPr algn="ctr" defTabSz="1015980"/>
            <a:endParaRPr lang="en-US" sz="2000" kern="1200">
              <a:solidFill>
                <a:srgbClr val="FFFFFF"/>
              </a:solidFill>
              <a:latin typeface="Calibri"/>
            </a:endParaRPr>
          </a:p>
        </p:txBody>
      </p:sp>
      <p:sp>
        <p:nvSpPr>
          <p:cNvPr id="8" name="Rectangle 7"/>
          <p:cNvSpPr/>
          <p:nvPr/>
        </p:nvSpPr>
        <p:spPr>
          <a:xfrm>
            <a:off x="9398000" y="6096000"/>
            <a:ext cx="762000" cy="76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1598" tIns="50798" rIns="101598" bIns="50798" rtlCol="0" anchor="ctr"/>
          <a:lstStyle/>
          <a:p>
            <a:pPr algn="ctr" defTabSz="1015980"/>
            <a:endParaRPr lang="en-US" sz="2000" kern="1200">
              <a:solidFill>
                <a:srgbClr val="FFFFFF"/>
              </a:solidFill>
              <a:latin typeface="Calibri"/>
            </a:endParaRPr>
          </a:p>
        </p:txBody>
      </p:sp>
      <p:sp>
        <p:nvSpPr>
          <p:cNvPr id="6" name="Slide Number Placeholder 5"/>
          <p:cNvSpPr>
            <a:spLocks noGrp="1"/>
          </p:cNvSpPr>
          <p:nvPr>
            <p:ph type="sldNum" sz="quarter" idx="4"/>
          </p:nvPr>
        </p:nvSpPr>
        <p:spPr>
          <a:xfrm>
            <a:off x="9479764" y="6276622"/>
            <a:ext cx="609600" cy="440267"/>
          </a:xfrm>
          <a:prstGeom prst="bracketPair">
            <a:avLst>
              <a:gd name="adj" fmla="val 17949"/>
            </a:avLst>
          </a:prstGeom>
          <a:ln w="19050">
            <a:solidFill>
              <a:srgbClr val="FFFFFF"/>
            </a:solidFill>
          </a:ln>
        </p:spPr>
        <p:txBody>
          <a:bodyPr vert="horz" lIns="0" tIns="0" rIns="0" bIns="0" rtlCol="0" anchor="ctr"/>
          <a:lstStyle>
            <a:lvl1pPr algn="ctr">
              <a:defRPr sz="2000">
                <a:solidFill>
                  <a:srgbClr val="FFFFFF"/>
                </a:solidFill>
              </a:defRPr>
            </a:lvl1pPr>
          </a:lstStyle>
          <a:p>
            <a:pPr defTabSz="1015980"/>
            <a:fld id="{3CEE49AB-9097-4497-8E0A-C4442C2239D6}" type="slidenum">
              <a:rPr lang="en-US" kern="1200" smtClean="0">
                <a:latin typeface="Calibri"/>
                <a:ea typeface="+mn-ea"/>
                <a:cs typeface="+mn-cs"/>
              </a:rPr>
              <a:pPr defTabSz="1015980"/>
              <a:t>‹#›</a:t>
            </a:fld>
            <a:endParaRPr lang="en-US" kern="1200">
              <a:latin typeface="Calibri"/>
              <a:ea typeface="+mn-ea"/>
              <a:cs typeface="+mn-cs"/>
            </a:endParaRPr>
          </a:p>
        </p:txBody>
      </p:sp>
      <p:sp>
        <p:nvSpPr>
          <p:cNvPr id="5" name="Footer Placeholder 4"/>
          <p:cNvSpPr>
            <a:spLocks noGrp="1"/>
          </p:cNvSpPr>
          <p:nvPr>
            <p:ph type="ftr" sz="quarter" idx="3"/>
          </p:nvPr>
        </p:nvSpPr>
        <p:spPr>
          <a:xfrm rot="16200000">
            <a:off x="8429902" y="4498622"/>
            <a:ext cx="2630312" cy="406400"/>
          </a:xfrm>
          <a:prstGeom prst="rect">
            <a:avLst/>
          </a:prstGeom>
        </p:spPr>
        <p:txBody>
          <a:bodyPr vert="horz" lIns="101598" tIns="50798" rIns="101598" bIns="50798" rtlCol="0" anchor="ctr"/>
          <a:lstStyle>
            <a:lvl1pPr algn="r">
              <a:defRPr sz="1300">
                <a:solidFill>
                  <a:schemeClr val="bg2"/>
                </a:solidFill>
              </a:defRPr>
            </a:lvl1pPr>
          </a:lstStyle>
          <a:p>
            <a:pPr defTabSz="1015980"/>
            <a:endParaRPr lang="en-US" kern="1200">
              <a:solidFill>
                <a:srgbClr val="DFDCB7"/>
              </a:solidFill>
              <a:latin typeface="Calibri"/>
              <a:ea typeface="+mn-ea"/>
              <a:cs typeface="+mn-cs"/>
            </a:endParaRPr>
          </a:p>
        </p:txBody>
      </p:sp>
      <p:sp>
        <p:nvSpPr>
          <p:cNvPr id="4" name="Date Placeholder 3"/>
          <p:cNvSpPr>
            <a:spLocks noGrp="1"/>
          </p:cNvSpPr>
          <p:nvPr>
            <p:ph type="dt" sz="half" idx="2"/>
          </p:nvPr>
        </p:nvSpPr>
        <p:spPr>
          <a:xfrm rot="16200000">
            <a:off x="8390392" y="1828800"/>
            <a:ext cx="2709332" cy="406400"/>
          </a:xfrm>
          <a:prstGeom prst="rect">
            <a:avLst/>
          </a:prstGeom>
        </p:spPr>
        <p:txBody>
          <a:bodyPr vert="horz" lIns="101598" tIns="50798" rIns="101598" bIns="50798" rtlCol="0" anchor="ctr"/>
          <a:lstStyle>
            <a:lvl1pPr algn="l">
              <a:defRPr sz="1300">
                <a:solidFill>
                  <a:schemeClr val="bg2"/>
                </a:solidFill>
              </a:defRPr>
            </a:lvl1pPr>
          </a:lstStyle>
          <a:p>
            <a:pPr defTabSz="1015980"/>
            <a:fld id="{51B3231D-2BC3-4E0C-9E55-989541BDA38E}" type="datetimeFigureOut">
              <a:rPr lang="en-US" kern="1200" smtClean="0">
                <a:solidFill>
                  <a:srgbClr val="DFDCB7"/>
                </a:solidFill>
                <a:latin typeface="Calibri"/>
                <a:ea typeface="+mn-ea"/>
                <a:cs typeface="+mn-cs"/>
              </a:rPr>
              <a:pPr defTabSz="1015980"/>
              <a:t>3/2/2018</a:t>
            </a:fld>
            <a:endParaRPr lang="en-US" kern="1200">
              <a:solidFill>
                <a:srgbClr val="DFDCB7"/>
              </a:solidFill>
              <a:latin typeface="Calibri"/>
              <a:ea typeface="+mn-ea"/>
              <a:cs typeface="+mn-cs"/>
            </a:endParaRPr>
          </a:p>
        </p:txBody>
      </p:sp>
    </p:spTree>
    <p:extLst>
      <p:ext uri="{BB962C8B-B14F-4D97-AF65-F5344CB8AC3E}">
        <p14:creationId xmlns:p14="http://schemas.microsoft.com/office/powerpoint/2010/main" val="122809870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1015980" rtl="0" eaLnBrk="1" latinLnBrk="0" hangingPunct="1">
        <a:spcBef>
          <a:spcPct val="0"/>
        </a:spcBef>
        <a:buNone/>
        <a:defRPr sz="5100" kern="1200" cap="none" spc="-111" baseline="0">
          <a:ln>
            <a:noFill/>
          </a:ln>
          <a:solidFill>
            <a:schemeClr val="tx2"/>
          </a:solidFill>
          <a:effectLst/>
          <a:latin typeface="+mj-lt"/>
          <a:ea typeface="+mj-ea"/>
          <a:cs typeface="+mj-cs"/>
        </a:defRPr>
      </a:lvl1pPr>
    </p:titleStyle>
    <p:bodyStyle>
      <a:lvl1pPr marL="380992" indent="-253994" algn="l" defTabSz="1015980" rtl="0" eaLnBrk="1" latinLnBrk="0" hangingPunct="1">
        <a:spcBef>
          <a:spcPct val="20000"/>
        </a:spcBef>
        <a:buClr>
          <a:schemeClr val="accent1"/>
        </a:buClr>
        <a:buFont typeface="Arial" pitchFamily="34" charset="0"/>
        <a:buChar char="•"/>
        <a:defRPr sz="2400" kern="1200">
          <a:solidFill>
            <a:schemeClr val="tx1"/>
          </a:solidFill>
          <a:latin typeface="+mn-lt"/>
          <a:ea typeface="+mn-ea"/>
          <a:cs typeface="+mn-cs"/>
        </a:defRPr>
      </a:lvl1pPr>
      <a:lvl2pPr marL="711186" indent="-253994" algn="l" defTabSz="1015980" rtl="0" eaLnBrk="1" latinLnBrk="0" hangingPunct="1">
        <a:spcBef>
          <a:spcPct val="20000"/>
        </a:spcBef>
        <a:buClr>
          <a:schemeClr val="accent2"/>
        </a:buClr>
        <a:buFont typeface="Arial" pitchFamily="34" charset="0"/>
        <a:buChar char="•"/>
        <a:defRPr sz="2200" kern="1200">
          <a:solidFill>
            <a:schemeClr val="tx1"/>
          </a:solidFill>
          <a:latin typeface="+mn-lt"/>
          <a:ea typeface="+mn-ea"/>
          <a:cs typeface="+mn-cs"/>
        </a:defRPr>
      </a:lvl2pPr>
      <a:lvl3pPr marL="1117578" indent="-253994" algn="l" defTabSz="1015980" rtl="0" eaLnBrk="1" latinLnBrk="0" hangingPunct="1">
        <a:spcBef>
          <a:spcPct val="20000"/>
        </a:spcBef>
        <a:buClr>
          <a:schemeClr val="accent3"/>
        </a:buClr>
        <a:buFont typeface="Arial" pitchFamily="34" charset="0"/>
        <a:buChar char="•"/>
        <a:defRPr sz="2000" kern="1200">
          <a:solidFill>
            <a:schemeClr val="tx1"/>
          </a:solidFill>
          <a:latin typeface="+mn-lt"/>
          <a:ea typeface="+mn-ea"/>
          <a:cs typeface="+mn-cs"/>
        </a:defRPr>
      </a:lvl3pPr>
      <a:lvl4pPr marL="1422371" indent="-253994" algn="l" defTabSz="101598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4pPr>
      <a:lvl5pPr marL="1727166" indent="-253994" algn="l" defTabSz="1015980" rtl="0" eaLnBrk="1" latinLnBrk="0" hangingPunct="1">
        <a:spcBef>
          <a:spcPct val="20000"/>
        </a:spcBef>
        <a:buClr>
          <a:schemeClr val="accent5"/>
        </a:buClr>
        <a:buFont typeface="Arial" pitchFamily="34" charset="0"/>
        <a:buChar char="•"/>
        <a:defRPr sz="1600" kern="1200" baseline="0">
          <a:solidFill>
            <a:schemeClr val="tx1"/>
          </a:solidFill>
          <a:latin typeface="+mn-lt"/>
          <a:ea typeface="+mn-ea"/>
          <a:cs typeface="+mn-cs"/>
        </a:defRPr>
      </a:lvl5pPr>
      <a:lvl6pPr marL="1930362" indent="-203196" algn="l" defTabSz="1015980" rtl="0" eaLnBrk="1" latinLnBrk="0" hangingPunct="1">
        <a:spcBef>
          <a:spcPct val="20000"/>
        </a:spcBef>
        <a:buClr>
          <a:schemeClr val="accent1"/>
        </a:buClr>
        <a:buFont typeface="Arial" pitchFamily="34" charset="0"/>
        <a:buChar char="•"/>
        <a:defRPr sz="1600" kern="1200" baseline="0">
          <a:solidFill>
            <a:schemeClr val="tx1"/>
          </a:solidFill>
          <a:latin typeface="+mn-lt"/>
          <a:ea typeface="+mn-ea"/>
          <a:cs typeface="+mn-cs"/>
        </a:defRPr>
      </a:lvl6pPr>
      <a:lvl7pPr marL="2133558" indent="-203196" algn="l" defTabSz="101598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7pPr>
      <a:lvl8pPr marL="2336753" indent="-203196" algn="l" defTabSz="101598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539950" indent="-203196" algn="l" defTabSz="101598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1015980" rtl="0" eaLnBrk="1" latinLnBrk="0" hangingPunct="1">
        <a:defRPr sz="2000" kern="1200">
          <a:solidFill>
            <a:schemeClr val="tx1"/>
          </a:solidFill>
          <a:latin typeface="+mn-lt"/>
          <a:ea typeface="+mn-ea"/>
          <a:cs typeface="+mn-cs"/>
        </a:defRPr>
      </a:lvl1pPr>
      <a:lvl2pPr marL="507990" algn="l" defTabSz="1015980" rtl="0" eaLnBrk="1" latinLnBrk="0" hangingPunct="1">
        <a:defRPr sz="2000" kern="1200">
          <a:solidFill>
            <a:schemeClr val="tx1"/>
          </a:solidFill>
          <a:latin typeface="+mn-lt"/>
          <a:ea typeface="+mn-ea"/>
          <a:cs typeface="+mn-cs"/>
        </a:defRPr>
      </a:lvl2pPr>
      <a:lvl3pPr marL="1015980" algn="l" defTabSz="1015980" rtl="0" eaLnBrk="1" latinLnBrk="0" hangingPunct="1">
        <a:defRPr sz="2000" kern="1200">
          <a:solidFill>
            <a:schemeClr val="tx1"/>
          </a:solidFill>
          <a:latin typeface="+mn-lt"/>
          <a:ea typeface="+mn-ea"/>
          <a:cs typeface="+mn-cs"/>
        </a:defRPr>
      </a:lvl3pPr>
      <a:lvl4pPr marL="1523970" algn="l" defTabSz="1015980" rtl="0" eaLnBrk="1" latinLnBrk="0" hangingPunct="1">
        <a:defRPr sz="2000" kern="1200">
          <a:solidFill>
            <a:schemeClr val="tx1"/>
          </a:solidFill>
          <a:latin typeface="+mn-lt"/>
          <a:ea typeface="+mn-ea"/>
          <a:cs typeface="+mn-cs"/>
        </a:defRPr>
      </a:lvl4pPr>
      <a:lvl5pPr marL="2031960" algn="l" defTabSz="1015980" rtl="0" eaLnBrk="1" latinLnBrk="0" hangingPunct="1">
        <a:defRPr sz="2000" kern="1200">
          <a:solidFill>
            <a:schemeClr val="tx1"/>
          </a:solidFill>
          <a:latin typeface="+mn-lt"/>
          <a:ea typeface="+mn-ea"/>
          <a:cs typeface="+mn-cs"/>
        </a:defRPr>
      </a:lvl5pPr>
      <a:lvl6pPr marL="2539950" algn="l" defTabSz="1015980" rtl="0" eaLnBrk="1" latinLnBrk="0" hangingPunct="1">
        <a:defRPr sz="2000" kern="1200">
          <a:solidFill>
            <a:schemeClr val="tx1"/>
          </a:solidFill>
          <a:latin typeface="+mn-lt"/>
          <a:ea typeface="+mn-ea"/>
          <a:cs typeface="+mn-cs"/>
        </a:defRPr>
      </a:lvl6pPr>
      <a:lvl7pPr marL="3047940" algn="l" defTabSz="1015980" rtl="0" eaLnBrk="1" latinLnBrk="0" hangingPunct="1">
        <a:defRPr sz="2000" kern="1200">
          <a:solidFill>
            <a:schemeClr val="tx1"/>
          </a:solidFill>
          <a:latin typeface="+mn-lt"/>
          <a:ea typeface="+mn-ea"/>
          <a:cs typeface="+mn-cs"/>
        </a:defRPr>
      </a:lvl7pPr>
      <a:lvl8pPr marL="3555929" algn="l" defTabSz="1015980" rtl="0" eaLnBrk="1" latinLnBrk="0" hangingPunct="1">
        <a:defRPr sz="2000" kern="1200">
          <a:solidFill>
            <a:schemeClr val="tx1"/>
          </a:solidFill>
          <a:latin typeface="+mn-lt"/>
          <a:ea typeface="+mn-ea"/>
          <a:cs typeface="+mn-cs"/>
        </a:defRPr>
      </a:lvl8pPr>
      <a:lvl9pPr marL="4063918" algn="l" defTabSz="1015980"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508000" y="305153"/>
            <a:ext cx="9144000" cy="127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1599" tIns="50799" rIns="101599" bIns="50799"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508000" y="1778000"/>
            <a:ext cx="9144000" cy="50288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1599" tIns="50799" rIns="101599" bIns="507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8000" y="7062612"/>
            <a:ext cx="2370667" cy="405694"/>
          </a:xfrm>
          <a:prstGeom prst="rect">
            <a:avLst/>
          </a:prstGeom>
        </p:spPr>
        <p:txBody>
          <a:bodyPr vert="horz" lIns="101599" tIns="50799" rIns="101599" bIns="50799" rtlCol="0" anchor="ctr"/>
          <a:lstStyle>
            <a:lvl1pPr algn="l">
              <a:defRPr sz="1300" smtClean="0">
                <a:solidFill>
                  <a:schemeClr val="tx1">
                    <a:tint val="75000"/>
                  </a:schemeClr>
                </a:solidFill>
                <a:latin typeface="Tahoma" pitchFamily="34" charset="0"/>
                <a:ea typeface="+mn-ea"/>
              </a:defRPr>
            </a:lvl1pPr>
          </a:lstStyle>
          <a:p>
            <a:pPr eaLnBrk="0" fontAlgn="base" hangingPunct="0">
              <a:spcBef>
                <a:spcPct val="0"/>
              </a:spcBef>
              <a:spcAft>
                <a:spcPct val="0"/>
              </a:spcAft>
              <a:defRPr/>
            </a:pPr>
            <a:endParaRPr lang="en-US" kern="1200">
              <a:solidFill>
                <a:prstClr val="black">
                  <a:tint val="75000"/>
                </a:prstClr>
              </a:solidFill>
              <a:cs typeface="+mn-cs"/>
            </a:endParaRPr>
          </a:p>
        </p:txBody>
      </p:sp>
      <p:sp>
        <p:nvSpPr>
          <p:cNvPr id="5" name="Footer Placeholder 4"/>
          <p:cNvSpPr>
            <a:spLocks noGrp="1"/>
          </p:cNvSpPr>
          <p:nvPr>
            <p:ph type="ftr" sz="quarter" idx="3"/>
          </p:nvPr>
        </p:nvSpPr>
        <p:spPr>
          <a:xfrm>
            <a:off x="3471334" y="7062612"/>
            <a:ext cx="3217333" cy="405694"/>
          </a:xfrm>
          <a:prstGeom prst="rect">
            <a:avLst/>
          </a:prstGeom>
        </p:spPr>
        <p:txBody>
          <a:bodyPr vert="horz" lIns="101599" tIns="50799" rIns="101599" bIns="50799" rtlCol="0" anchor="ctr"/>
          <a:lstStyle>
            <a:lvl1pPr algn="ctr">
              <a:defRPr sz="1300" smtClean="0">
                <a:solidFill>
                  <a:schemeClr val="tx1">
                    <a:tint val="75000"/>
                  </a:schemeClr>
                </a:solidFill>
                <a:latin typeface="Tahoma" pitchFamily="34" charset="0"/>
                <a:ea typeface="+mn-ea"/>
              </a:defRPr>
            </a:lvl1pPr>
          </a:lstStyle>
          <a:p>
            <a:pPr eaLnBrk="0" fontAlgn="base" hangingPunct="0">
              <a:spcBef>
                <a:spcPct val="0"/>
              </a:spcBef>
              <a:spcAft>
                <a:spcPct val="0"/>
              </a:spcAft>
              <a:defRPr/>
            </a:pPr>
            <a:endParaRPr lang="en-US" kern="1200">
              <a:solidFill>
                <a:prstClr val="black">
                  <a:tint val="75000"/>
                </a:prstClr>
              </a:solidFill>
              <a:cs typeface="+mn-cs"/>
            </a:endParaRPr>
          </a:p>
        </p:txBody>
      </p:sp>
      <p:sp>
        <p:nvSpPr>
          <p:cNvPr id="6" name="Slide Number Placeholder 5"/>
          <p:cNvSpPr>
            <a:spLocks noGrp="1"/>
          </p:cNvSpPr>
          <p:nvPr>
            <p:ph type="sldNum" sz="quarter" idx="4"/>
          </p:nvPr>
        </p:nvSpPr>
        <p:spPr>
          <a:xfrm>
            <a:off x="7281333" y="7062612"/>
            <a:ext cx="2370667" cy="405694"/>
          </a:xfrm>
          <a:prstGeom prst="rect">
            <a:avLst/>
          </a:prstGeom>
        </p:spPr>
        <p:txBody>
          <a:bodyPr vert="horz" wrap="square" lIns="101599" tIns="50799" rIns="101599" bIns="50799" numCol="1" anchor="ctr" anchorCtr="0" compatLnSpc="1">
            <a:prstTxWarp prst="textNoShape">
              <a:avLst/>
            </a:prstTxWarp>
          </a:bodyPr>
          <a:lstStyle>
            <a:lvl1pPr algn="r">
              <a:defRPr sz="1300">
                <a:solidFill>
                  <a:srgbClr val="898989"/>
                </a:solidFill>
              </a:defRPr>
            </a:lvl1pPr>
          </a:lstStyle>
          <a:p>
            <a:pPr eaLnBrk="0" fontAlgn="base" hangingPunct="0">
              <a:spcBef>
                <a:spcPct val="0"/>
              </a:spcBef>
              <a:spcAft>
                <a:spcPct val="0"/>
              </a:spcAft>
            </a:pPr>
            <a:fld id="{B3D9CDC5-8DFA-994F-86E4-3F13B5522F10}" type="slidenum">
              <a:rPr lang="en-US" kern="1200" smtClean="0">
                <a:latin typeface="Tahoma" charset="0"/>
                <a:ea typeface="ＭＳ Ｐゴシック" charset="0"/>
                <a:cs typeface="+mn-cs"/>
              </a:rPr>
              <a:pPr eaLnBrk="0" fontAlgn="base" hangingPunct="0">
                <a:spcBef>
                  <a:spcPct val="0"/>
                </a:spcBef>
                <a:spcAft>
                  <a:spcPct val="0"/>
                </a:spcAft>
              </a:pPr>
              <a:t>‹#›</a:t>
            </a:fld>
            <a:endParaRPr lang="en-US" kern="1200">
              <a:latin typeface="Tahoma" charset="0"/>
              <a:ea typeface="ＭＳ Ｐゴシック" charset="0"/>
              <a:cs typeface="+mn-cs"/>
            </a:endParaRPr>
          </a:p>
        </p:txBody>
      </p:sp>
    </p:spTree>
    <p:extLst>
      <p:ext uri="{BB962C8B-B14F-4D97-AF65-F5344CB8AC3E}">
        <p14:creationId xmlns:p14="http://schemas.microsoft.com/office/powerpoint/2010/main" val="66255056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txStyles>
    <p:titleStyle>
      <a:lvl1pPr algn="ctr" rtl="0" fontAlgn="base">
        <a:spcBef>
          <a:spcPct val="0"/>
        </a:spcBef>
        <a:spcAft>
          <a:spcPct val="0"/>
        </a:spcAft>
        <a:defRPr sz="4900" kern="1200">
          <a:solidFill>
            <a:schemeClr val="tx1"/>
          </a:solidFill>
          <a:latin typeface="+mj-lt"/>
          <a:ea typeface="ＭＳ Ｐゴシック" charset="0"/>
          <a:cs typeface="+mj-cs"/>
        </a:defRPr>
      </a:lvl1pPr>
      <a:lvl2pPr algn="ctr" rtl="0" fontAlgn="base">
        <a:spcBef>
          <a:spcPct val="0"/>
        </a:spcBef>
        <a:spcAft>
          <a:spcPct val="0"/>
        </a:spcAft>
        <a:defRPr sz="4900">
          <a:solidFill>
            <a:schemeClr val="tx1"/>
          </a:solidFill>
          <a:latin typeface="Calibri" charset="0"/>
          <a:ea typeface="ＭＳ Ｐゴシック" charset="0"/>
        </a:defRPr>
      </a:lvl2pPr>
      <a:lvl3pPr algn="ctr" rtl="0" fontAlgn="base">
        <a:spcBef>
          <a:spcPct val="0"/>
        </a:spcBef>
        <a:spcAft>
          <a:spcPct val="0"/>
        </a:spcAft>
        <a:defRPr sz="4900">
          <a:solidFill>
            <a:schemeClr val="tx1"/>
          </a:solidFill>
          <a:latin typeface="Calibri" charset="0"/>
          <a:ea typeface="ＭＳ Ｐゴシック" charset="0"/>
        </a:defRPr>
      </a:lvl3pPr>
      <a:lvl4pPr algn="ctr" rtl="0" fontAlgn="base">
        <a:spcBef>
          <a:spcPct val="0"/>
        </a:spcBef>
        <a:spcAft>
          <a:spcPct val="0"/>
        </a:spcAft>
        <a:defRPr sz="4900">
          <a:solidFill>
            <a:schemeClr val="tx1"/>
          </a:solidFill>
          <a:latin typeface="Calibri" charset="0"/>
          <a:ea typeface="ＭＳ Ｐゴシック" charset="0"/>
        </a:defRPr>
      </a:lvl4pPr>
      <a:lvl5pPr algn="ctr" rtl="0" fontAlgn="base">
        <a:spcBef>
          <a:spcPct val="0"/>
        </a:spcBef>
        <a:spcAft>
          <a:spcPct val="0"/>
        </a:spcAft>
        <a:defRPr sz="4900">
          <a:solidFill>
            <a:schemeClr val="tx1"/>
          </a:solidFill>
          <a:latin typeface="Calibri" charset="0"/>
          <a:ea typeface="ＭＳ Ｐゴシック" charset="0"/>
        </a:defRPr>
      </a:lvl5pPr>
      <a:lvl6pPr marL="507995" algn="ctr" rtl="0" fontAlgn="base">
        <a:spcBef>
          <a:spcPct val="0"/>
        </a:spcBef>
        <a:spcAft>
          <a:spcPct val="0"/>
        </a:spcAft>
        <a:defRPr sz="4900">
          <a:solidFill>
            <a:schemeClr val="tx1"/>
          </a:solidFill>
          <a:latin typeface="Calibri" charset="0"/>
          <a:ea typeface="ＭＳ Ｐゴシック" charset="0"/>
        </a:defRPr>
      </a:lvl6pPr>
      <a:lvl7pPr marL="1015990" algn="ctr" rtl="0" fontAlgn="base">
        <a:spcBef>
          <a:spcPct val="0"/>
        </a:spcBef>
        <a:spcAft>
          <a:spcPct val="0"/>
        </a:spcAft>
        <a:defRPr sz="4900">
          <a:solidFill>
            <a:schemeClr val="tx1"/>
          </a:solidFill>
          <a:latin typeface="Calibri" charset="0"/>
          <a:ea typeface="ＭＳ Ｐゴシック" charset="0"/>
        </a:defRPr>
      </a:lvl7pPr>
      <a:lvl8pPr marL="1523985" algn="ctr" rtl="0" fontAlgn="base">
        <a:spcBef>
          <a:spcPct val="0"/>
        </a:spcBef>
        <a:spcAft>
          <a:spcPct val="0"/>
        </a:spcAft>
        <a:defRPr sz="4900">
          <a:solidFill>
            <a:schemeClr val="tx1"/>
          </a:solidFill>
          <a:latin typeface="Calibri" charset="0"/>
          <a:ea typeface="ＭＳ Ｐゴシック" charset="0"/>
        </a:defRPr>
      </a:lvl8pPr>
      <a:lvl9pPr marL="2031980" algn="ctr" rtl="0" fontAlgn="base">
        <a:spcBef>
          <a:spcPct val="0"/>
        </a:spcBef>
        <a:spcAft>
          <a:spcPct val="0"/>
        </a:spcAft>
        <a:defRPr sz="4900">
          <a:solidFill>
            <a:schemeClr val="tx1"/>
          </a:solidFill>
          <a:latin typeface="Calibri" charset="0"/>
          <a:ea typeface="ＭＳ Ｐゴシック" charset="0"/>
        </a:defRPr>
      </a:lvl9pPr>
    </p:titleStyle>
    <p:bodyStyle>
      <a:lvl1pPr marL="380996" indent="-380996" algn="l" rtl="0" fontAlgn="base">
        <a:spcBef>
          <a:spcPct val="20000"/>
        </a:spcBef>
        <a:spcAft>
          <a:spcPct val="0"/>
        </a:spcAft>
        <a:buFont typeface="Arial" charset="0"/>
        <a:buChar char="•"/>
        <a:defRPr sz="3600" kern="1200">
          <a:solidFill>
            <a:schemeClr val="tx1"/>
          </a:solidFill>
          <a:latin typeface="+mn-lt"/>
          <a:ea typeface="ＭＳ Ｐゴシック" charset="0"/>
          <a:cs typeface="+mn-cs"/>
        </a:defRPr>
      </a:lvl1pPr>
      <a:lvl2pPr marL="825492" indent="-317497" algn="l" rtl="0" fontAlgn="base">
        <a:spcBef>
          <a:spcPct val="20000"/>
        </a:spcBef>
        <a:spcAft>
          <a:spcPct val="0"/>
        </a:spcAft>
        <a:buFont typeface="Arial" charset="0"/>
        <a:buChar char="–"/>
        <a:defRPr sz="3100" kern="1200">
          <a:solidFill>
            <a:schemeClr val="tx1"/>
          </a:solidFill>
          <a:latin typeface="+mn-lt"/>
          <a:ea typeface="ＭＳ Ｐゴシック" charset="0"/>
          <a:cs typeface="+mn-cs"/>
        </a:defRPr>
      </a:lvl2pPr>
      <a:lvl3pPr marL="1269987" indent="-253997" algn="l" rtl="0" fontAlgn="base">
        <a:spcBef>
          <a:spcPct val="20000"/>
        </a:spcBef>
        <a:spcAft>
          <a:spcPct val="0"/>
        </a:spcAft>
        <a:buFont typeface="Arial" charset="0"/>
        <a:buChar char="•"/>
        <a:defRPr sz="2700" kern="1200">
          <a:solidFill>
            <a:schemeClr val="tx1"/>
          </a:solidFill>
          <a:latin typeface="+mn-lt"/>
          <a:ea typeface="ＭＳ Ｐゴシック" charset="0"/>
          <a:cs typeface="+mn-cs"/>
        </a:defRPr>
      </a:lvl3pPr>
      <a:lvl4pPr marL="1777982" indent="-253997" algn="l" rtl="0" fontAlgn="base">
        <a:spcBef>
          <a:spcPct val="20000"/>
        </a:spcBef>
        <a:spcAft>
          <a:spcPct val="0"/>
        </a:spcAft>
        <a:buFont typeface="Arial" charset="0"/>
        <a:buChar char="–"/>
        <a:defRPr sz="2200" kern="1200">
          <a:solidFill>
            <a:schemeClr val="tx1"/>
          </a:solidFill>
          <a:latin typeface="+mn-lt"/>
          <a:ea typeface="ＭＳ Ｐゴシック" charset="0"/>
          <a:cs typeface="+mn-cs"/>
        </a:defRPr>
      </a:lvl4pPr>
      <a:lvl5pPr marL="2285977" indent="-253997" algn="l" rtl="0" fontAlgn="base">
        <a:spcBef>
          <a:spcPct val="20000"/>
        </a:spcBef>
        <a:spcAft>
          <a:spcPct val="0"/>
        </a:spcAft>
        <a:buFont typeface="Arial" charset="0"/>
        <a:buChar char="»"/>
        <a:defRPr sz="2200" kern="1200">
          <a:solidFill>
            <a:schemeClr val="tx1"/>
          </a:solidFill>
          <a:latin typeface="+mn-lt"/>
          <a:ea typeface="ＭＳ Ｐゴシック" charset="0"/>
          <a:cs typeface="+mn-cs"/>
        </a:defRPr>
      </a:lvl5pPr>
      <a:lvl6pPr marL="2793972"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01967"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09962"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17957" indent="-253997" algn="l" defTabSz="1015990"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9" name="Text Box 15"/>
          <p:cNvSpPr txBox="1">
            <a:spLocks noChangeArrowheads="1"/>
          </p:cNvSpPr>
          <p:nvPr userDrawn="1"/>
        </p:nvSpPr>
        <p:spPr bwMode="auto">
          <a:xfrm>
            <a:off x="5870222" y="7381876"/>
            <a:ext cx="3386667" cy="2410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1599" tIns="50799" rIns="101599" bIns="50799">
            <a:spAutoFit/>
          </a:bodyPr>
          <a:lstStyle/>
          <a:p>
            <a:pPr eaLnBrk="0" fontAlgn="base" hangingPunct="0">
              <a:spcBef>
                <a:spcPct val="0"/>
              </a:spcBef>
              <a:spcAft>
                <a:spcPct val="0"/>
              </a:spcAft>
            </a:pPr>
            <a:r>
              <a:rPr lang="en-US" sz="900" kern="1200">
                <a:solidFill>
                  <a:srgbClr val="FFFFFF"/>
                </a:solidFill>
                <a:latin typeface="Arial" charset="0"/>
                <a:ea typeface="ＭＳ Ｐゴシック" charset="0"/>
                <a:cs typeface="+mn-cs"/>
              </a:rPr>
              <a:t>Copyright © by Holt, Rinehart and Winston. All rights reserved.</a:t>
            </a:r>
          </a:p>
        </p:txBody>
      </p:sp>
      <p:pic>
        <p:nvPicPr>
          <p:cNvPr id="1040" name="Picture 16"/>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7055556" y="6942667"/>
            <a:ext cx="1991431" cy="437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1" name="Rectangle 17"/>
          <p:cNvSpPr>
            <a:spLocks noChangeArrowheads="1"/>
          </p:cNvSpPr>
          <p:nvPr userDrawn="1"/>
        </p:nvSpPr>
        <p:spPr bwMode="auto">
          <a:xfrm>
            <a:off x="7203722" y="6976182"/>
            <a:ext cx="1693333" cy="305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1599" tIns="50799" rIns="101599" bIns="50799">
            <a:spAutoFit/>
          </a:bodyPr>
          <a:lstStyle/>
          <a:p>
            <a:pPr algn="ctr" eaLnBrk="0" fontAlgn="base" hangingPunct="0">
              <a:spcBef>
                <a:spcPct val="0"/>
              </a:spcBef>
              <a:spcAft>
                <a:spcPct val="0"/>
              </a:spcAft>
            </a:pPr>
            <a:r>
              <a:rPr lang="en-US" sz="1300" b="1" kern="1200">
                <a:solidFill>
                  <a:srgbClr val="000099"/>
                </a:solidFill>
                <a:latin typeface="Arial" charset="0"/>
                <a:ea typeface="ＭＳ Ｐゴシック" charset="0"/>
                <a:cs typeface="+mn-cs"/>
              </a:rPr>
              <a:t>Resources</a:t>
            </a:r>
            <a:endParaRPr lang="en-US" sz="1100" b="1" kern="1200">
              <a:solidFill>
                <a:srgbClr val="000099"/>
              </a:solidFill>
              <a:latin typeface="Arial" charset="0"/>
              <a:ea typeface="ＭＳ Ｐゴシック" charset="0"/>
              <a:cs typeface="+mn-cs"/>
            </a:endParaRPr>
          </a:p>
        </p:txBody>
      </p:sp>
      <p:pic>
        <p:nvPicPr>
          <p:cNvPr id="1042" name="Picture 18"/>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938889" y="6942667"/>
            <a:ext cx="1991431" cy="437444"/>
          </a:xfrm>
          <a:prstGeom prst="rect">
            <a:avLst/>
          </a:prstGeom>
          <a:noFill/>
          <a:extLst>
            <a:ext uri="{909E8E84-426E-40dd-AFC4-6F175D3DCCD1}">
              <a14:hiddenFill xmlns:a14="http://schemas.microsoft.com/office/drawing/2010/main" xmlns="">
                <a:solidFill>
                  <a:srgbClr val="FFFFFF"/>
                </a:solidFill>
              </a14:hiddenFill>
            </a:ext>
          </a:extLst>
        </p:spPr>
      </p:pic>
      <p:sp>
        <p:nvSpPr>
          <p:cNvPr id="1043" name="Rectangle 19"/>
          <p:cNvSpPr>
            <a:spLocks noChangeArrowheads="1"/>
          </p:cNvSpPr>
          <p:nvPr userDrawn="1"/>
        </p:nvSpPr>
        <p:spPr bwMode="auto">
          <a:xfrm>
            <a:off x="5108222" y="6976182"/>
            <a:ext cx="1693333" cy="3051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1599" tIns="50799" rIns="101599" bIns="50799">
            <a:spAutoFit/>
          </a:bodyPr>
          <a:lstStyle/>
          <a:p>
            <a:pPr algn="ctr" eaLnBrk="0" fontAlgn="base" hangingPunct="0">
              <a:spcBef>
                <a:spcPct val="0"/>
              </a:spcBef>
              <a:spcAft>
                <a:spcPct val="0"/>
              </a:spcAft>
            </a:pPr>
            <a:r>
              <a:rPr lang="en-US" sz="1300" b="1" kern="1200">
                <a:solidFill>
                  <a:srgbClr val="000099"/>
                </a:solidFill>
                <a:latin typeface="Arial" charset="0"/>
                <a:ea typeface="ＭＳ Ｐゴシック" charset="0"/>
                <a:cs typeface="+mn-cs"/>
              </a:rPr>
              <a:t>Chapter menu</a:t>
            </a:r>
            <a:endParaRPr lang="en-US" sz="1100" b="1" kern="1200">
              <a:solidFill>
                <a:srgbClr val="000099"/>
              </a:solidFill>
              <a:latin typeface="Arial" charset="0"/>
              <a:ea typeface="ＭＳ Ｐゴシック" charset="0"/>
              <a:cs typeface="+mn-cs"/>
            </a:endParaRPr>
          </a:p>
        </p:txBody>
      </p:sp>
      <p:sp>
        <p:nvSpPr>
          <p:cNvPr id="1044" name="AutoShape 20">
            <a:hlinkClick r:id="" action="ppaction://noaction" highlightClick="1"/>
          </p:cNvPr>
          <p:cNvSpPr>
            <a:spLocks noChangeArrowheads="1"/>
          </p:cNvSpPr>
          <p:nvPr userDrawn="1"/>
        </p:nvSpPr>
        <p:spPr bwMode="auto">
          <a:xfrm>
            <a:off x="4938889" y="6976182"/>
            <a:ext cx="1991431" cy="305152"/>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01599" tIns="50799" rIns="101599" bIns="50799" anchor="ctr"/>
          <a:lstStyle/>
          <a:p>
            <a:pPr eaLnBrk="0" fontAlgn="base" hangingPunct="0">
              <a:spcBef>
                <a:spcPct val="0"/>
              </a:spcBef>
              <a:spcAft>
                <a:spcPct val="0"/>
              </a:spcAft>
            </a:pPr>
            <a:endParaRPr lang="en-US" sz="4400" kern="1200" baseline="-25000">
              <a:latin typeface="Arial" charset="0"/>
              <a:ea typeface="ＭＳ Ｐゴシック" charset="0"/>
              <a:cs typeface="+mn-cs"/>
            </a:endParaRPr>
          </a:p>
        </p:txBody>
      </p:sp>
      <p:sp>
        <p:nvSpPr>
          <p:cNvPr id="1045" name="AutoShape 21">
            <a:hlinkClick r:id="" action="ppaction://noaction" highlightClick="1"/>
          </p:cNvPr>
          <p:cNvSpPr>
            <a:spLocks noChangeArrowheads="1"/>
          </p:cNvSpPr>
          <p:nvPr userDrawn="1"/>
        </p:nvSpPr>
        <p:spPr bwMode="auto">
          <a:xfrm>
            <a:off x="7055556" y="6976182"/>
            <a:ext cx="1991431" cy="305152"/>
          </a:xfrm>
          <a:prstGeom prst="actionButtonBlank">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101599" tIns="50799" rIns="101599" bIns="50799" anchor="ctr"/>
          <a:lstStyle/>
          <a:p>
            <a:pPr eaLnBrk="0" fontAlgn="base" hangingPunct="0">
              <a:spcBef>
                <a:spcPct val="0"/>
              </a:spcBef>
              <a:spcAft>
                <a:spcPct val="0"/>
              </a:spcAft>
            </a:pPr>
            <a:endParaRPr lang="en-US" sz="4400" kern="1200" baseline="-25000">
              <a:latin typeface="Arial" charset="0"/>
              <a:ea typeface="ＭＳ Ｐゴシック" charset="0"/>
              <a:cs typeface="+mn-cs"/>
            </a:endParaRPr>
          </a:p>
        </p:txBody>
      </p:sp>
      <p:sp>
        <p:nvSpPr>
          <p:cNvPr id="1046" name="Rectangle 22"/>
          <p:cNvSpPr>
            <a:spLocks noGrp="1" noChangeArrowheads="1"/>
          </p:cNvSpPr>
          <p:nvPr>
            <p:ph type="title"/>
          </p:nvPr>
        </p:nvSpPr>
        <p:spPr bwMode="auto">
          <a:xfrm>
            <a:off x="762000" y="1185334"/>
            <a:ext cx="6293556" cy="6773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01599" tIns="50799" rIns="101599" bIns="50799" numCol="1" anchor="ctr" anchorCtr="0" compatLnSpc="1">
            <a:prstTxWarp prst="textNoShape">
              <a:avLst/>
            </a:prstTxWarp>
          </a:bodyPr>
          <a:lstStyle/>
          <a:p>
            <a:pPr lvl="0"/>
            <a:r>
              <a:rPr lang="en-US"/>
              <a:t>Click to edit Master title style</a:t>
            </a:r>
          </a:p>
        </p:txBody>
      </p:sp>
      <p:sp>
        <p:nvSpPr>
          <p:cNvPr id="1047" name="Rectangle 23"/>
          <p:cNvSpPr>
            <a:spLocks noGrp="1" noChangeArrowheads="1"/>
          </p:cNvSpPr>
          <p:nvPr>
            <p:ph type="body" idx="1"/>
          </p:nvPr>
        </p:nvSpPr>
        <p:spPr bwMode="auto">
          <a:xfrm>
            <a:off x="790222" y="2032000"/>
            <a:ext cx="8636000" cy="457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01599" tIns="50799" rIns="101599" bIns="5079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 name="Rectangle 25"/>
          <p:cNvSpPr>
            <a:spLocks noGrp="1" noChangeArrowheads="1"/>
          </p:cNvSpPr>
          <p:nvPr>
            <p:ph type="sldNum" sz="quarter" idx="4"/>
          </p:nvPr>
        </p:nvSpPr>
        <p:spPr bwMode="auto">
          <a:xfrm>
            <a:off x="7838722" y="6942667"/>
            <a:ext cx="2116667" cy="50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101599" tIns="50799" rIns="101599" bIns="50799" numCol="1" anchor="t" anchorCtr="0" compatLnSpc="1">
            <a:prstTxWarp prst="textNoShape">
              <a:avLst/>
            </a:prstTxWarp>
          </a:bodyPr>
          <a:lstStyle>
            <a:lvl1pPr algn="r">
              <a:defRPr sz="1600"/>
            </a:lvl1pPr>
          </a:lstStyle>
          <a:p>
            <a:pPr eaLnBrk="0" fontAlgn="base" hangingPunct="0">
              <a:spcBef>
                <a:spcPct val="0"/>
              </a:spcBef>
              <a:spcAft>
                <a:spcPct val="0"/>
              </a:spcAft>
            </a:pPr>
            <a:fld id="{41ACCA23-0B64-EA41-8CC2-388C14BAAFA4}" type="slidenum">
              <a:rPr lang="en-US" kern="1200" baseline="-25000" smtClean="0">
                <a:latin typeface="Arial" charset="0"/>
                <a:ea typeface="ＭＳ Ｐゴシック" charset="0"/>
                <a:cs typeface="+mn-cs"/>
              </a:rPr>
              <a:pPr eaLnBrk="0" fontAlgn="base" hangingPunct="0">
                <a:spcBef>
                  <a:spcPct val="0"/>
                </a:spcBef>
                <a:spcAft>
                  <a:spcPct val="0"/>
                </a:spcAft>
              </a:pPr>
              <a:t>‹#›</a:t>
            </a:fld>
            <a:endParaRPr lang="en-US" kern="1200" baseline="-25000">
              <a:latin typeface="Arial" charset="0"/>
              <a:ea typeface="ＭＳ Ｐゴシック" charset="0"/>
              <a:cs typeface="+mn-cs"/>
            </a:endParaRPr>
          </a:p>
        </p:txBody>
      </p:sp>
    </p:spTree>
    <p:extLst>
      <p:ext uri="{BB962C8B-B14F-4D97-AF65-F5344CB8AC3E}">
        <p14:creationId xmlns:p14="http://schemas.microsoft.com/office/powerpoint/2010/main" val="15457957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ransition advClick="0"/>
  <p:txStyles>
    <p:titleStyle>
      <a:lvl1pPr algn="l" rtl="0" eaLnBrk="0" fontAlgn="base" hangingPunct="0">
        <a:spcBef>
          <a:spcPct val="0"/>
        </a:spcBef>
        <a:spcAft>
          <a:spcPct val="0"/>
        </a:spcAft>
        <a:defRPr sz="3100" b="1">
          <a:solidFill>
            <a:srgbClr val="FFCC00"/>
          </a:solidFill>
          <a:latin typeface="+mj-lt"/>
          <a:ea typeface="+mj-ea"/>
          <a:cs typeface="+mj-cs"/>
        </a:defRPr>
      </a:lvl1pPr>
      <a:lvl2pPr algn="l" rtl="0" eaLnBrk="0" fontAlgn="base" hangingPunct="0">
        <a:spcBef>
          <a:spcPct val="0"/>
        </a:spcBef>
        <a:spcAft>
          <a:spcPct val="0"/>
        </a:spcAft>
        <a:defRPr sz="3100" b="1">
          <a:solidFill>
            <a:srgbClr val="FFCC00"/>
          </a:solidFill>
          <a:latin typeface="Arial" charset="0"/>
          <a:ea typeface="ＭＳ Ｐゴシック" charset="0"/>
        </a:defRPr>
      </a:lvl2pPr>
      <a:lvl3pPr algn="l" rtl="0" eaLnBrk="0" fontAlgn="base" hangingPunct="0">
        <a:spcBef>
          <a:spcPct val="0"/>
        </a:spcBef>
        <a:spcAft>
          <a:spcPct val="0"/>
        </a:spcAft>
        <a:defRPr sz="3100" b="1">
          <a:solidFill>
            <a:srgbClr val="FFCC00"/>
          </a:solidFill>
          <a:latin typeface="Arial" charset="0"/>
          <a:ea typeface="ＭＳ Ｐゴシック" charset="0"/>
        </a:defRPr>
      </a:lvl3pPr>
      <a:lvl4pPr algn="l" rtl="0" eaLnBrk="0" fontAlgn="base" hangingPunct="0">
        <a:spcBef>
          <a:spcPct val="0"/>
        </a:spcBef>
        <a:spcAft>
          <a:spcPct val="0"/>
        </a:spcAft>
        <a:defRPr sz="3100" b="1">
          <a:solidFill>
            <a:srgbClr val="FFCC00"/>
          </a:solidFill>
          <a:latin typeface="Arial" charset="0"/>
          <a:ea typeface="ＭＳ Ｐゴシック" charset="0"/>
        </a:defRPr>
      </a:lvl4pPr>
      <a:lvl5pPr algn="l" rtl="0" eaLnBrk="0" fontAlgn="base" hangingPunct="0">
        <a:spcBef>
          <a:spcPct val="0"/>
        </a:spcBef>
        <a:spcAft>
          <a:spcPct val="0"/>
        </a:spcAft>
        <a:defRPr sz="3100" b="1">
          <a:solidFill>
            <a:srgbClr val="FFCC00"/>
          </a:solidFill>
          <a:latin typeface="Arial" charset="0"/>
          <a:ea typeface="ＭＳ Ｐゴシック" charset="0"/>
        </a:defRPr>
      </a:lvl5pPr>
      <a:lvl6pPr marL="507995" algn="l" rtl="0" eaLnBrk="0" fontAlgn="base" hangingPunct="0">
        <a:spcBef>
          <a:spcPct val="0"/>
        </a:spcBef>
        <a:spcAft>
          <a:spcPct val="0"/>
        </a:spcAft>
        <a:defRPr sz="3100" b="1">
          <a:solidFill>
            <a:srgbClr val="FFCC00"/>
          </a:solidFill>
          <a:latin typeface="Arial" charset="0"/>
          <a:ea typeface="ＭＳ Ｐゴシック" charset="0"/>
        </a:defRPr>
      </a:lvl6pPr>
      <a:lvl7pPr marL="1015990" algn="l" rtl="0" eaLnBrk="0" fontAlgn="base" hangingPunct="0">
        <a:spcBef>
          <a:spcPct val="0"/>
        </a:spcBef>
        <a:spcAft>
          <a:spcPct val="0"/>
        </a:spcAft>
        <a:defRPr sz="3100" b="1">
          <a:solidFill>
            <a:srgbClr val="FFCC00"/>
          </a:solidFill>
          <a:latin typeface="Arial" charset="0"/>
          <a:ea typeface="ＭＳ Ｐゴシック" charset="0"/>
        </a:defRPr>
      </a:lvl7pPr>
      <a:lvl8pPr marL="1523985" algn="l" rtl="0" eaLnBrk="0" fontAlgn="base" hangingPunct="0">
        <a:spcBef>
          <a:spcPct val="0"/>
        </a:spcBef>
        <a:spcAft>
          <a:spcPct val="0"/>
        </a:spcAft>
        <a:defRPr sz="3100" b="1">
          <a:solidFill>
            <a:srgbClr val="FFCC00"/>
          </a:solidFill>
          <a:latin typeface="Arial" charset="0"/>
          <a:ea typeface="ＭＳ Ｐゴシック" charset="0"/>
        </a:defRPr>
      </a:lvl8pPr>
      <a:lvl9pPr marL="2031980" algn="l" rtl="0" eaLnBrk="0" fontAlgn="base" hangingPunct="0">
        <a:spcBef>
          <a:spcPct val="0"/>
        </a:spcBef>
        <a:spcAft>
          <a:spcPct val="0"/>
        </a:spcAft>
        <a:defRPr sz="3100" b="1">
          <a:solidFill>
            <a:srgbClr val="FFCC00"/>
          </a:solidFill>
          <a:latin typeface="Arial" charset="0"/>
          <a:ea typeface="ＭＳ Ｐゴシック" charset="0"/>
        </a:defRPr>
      </a:lvl9pPr>
    </p:titleStyle>
    <p:bodyStyle>
      <a:lvl1pPr marL="380996" indent="-380996" algn="l" rtl="0" eaLnBrk="0" fontAlgn="base" hangingPunct="0">
        <a:spcBef>
          <a:spcPct val="20000"/>
        </a:spcBef>
        <a:spcAft>
          <a:spcPct val="0"/>
        </a:spcAft>
        <a:buSzPct val="100000"/>
        <a:buChar char="•"/>
        <a:defRPr sz="2700">
          <a:solidFill>
            <a:srgbClr val="FFCC00"/>
          </a:solidFill>
          <a:latin typeface="+mn-lt"/>
          <a:ea typeface="+mn-ea"/>
          <a:cs typeface="+mn-cs"/>
        </a:defRPr>
      </a:lvl1pPr>
      <a:lvl2pPr marL="825492" indent="-317497" algn="l" rtl="0" eaLnBrk="0" fontAlgn="base" hangingPunct="0">
        <a:spcBef>
          <a:spcPct val="20000"/>
        </a:spcBef>
        <a:spcAft>
          <a:spcPct val="0"/>
        </a:spcAft>
        <a:buSzPct val="100000"/>
        <a:buChar char="–"/>
        <a:defRPr sz="2700">
          <a:solidFill>
            <a:srgbClr val="FFCC00"/>
          </a:solidFill>
          <a:latin typeface="+mn-lt"/>
          <a:ea typeface="+mn-ea"/>
        </a:defRPr>
      </a:lvl2pPr>
      <a:lvl3pPr marL="1269987" indent="-253997" algn="l" rtl="0" eaLnBrk="0" fontAlgn="base" hangingPunct="0">
        <a:spcBef>
          <a:spcPct val="20000"/>
        </a:spcBef>
        <a:spcAft>
          <a:spcPct val="0"/>
        </a:spcAft>
        <a:buSzPct val="100000"/>
        <a:buChar char="•"/>
        <a:defRPr sz="2700">
          <a:solidFill>
            <a:srgbClr val="FFCC00"/>
          </a:solidFill>
          <a:latin typeface="+mn-lt"/>
          <a:ea typeface="+mn-ea"/>
        </a:defRPr>
      </a:lvl3pPr>
      <a:lvl4pPr marL="1777982" indent="-253997" algn="l" rtl="0" eaLnBrk="0" fontAlgn="base" hangingPunct="0">
        <a:spcBef>
          <a:spcPct val="20000"/>
        </a:spcBef>
        <a:spcAft>
          <a:spcPct val="0"/>
        </a:spcAft>
        <a:buSzPct val="100000"/>
        <a:buChar char="–"/>
        <a:defRPr sz="2700">
          <a:solidFill>
            <a:srgbClr val="FFCC00"/>
          </a:solidFill>
          <a:latin typeface="+mn-lt"/>
          <a:ea typeface="+mn-ea"/>
        </a:defRPr>
      </a:lvl4pPr>
      <a:lvl5pPr marL="2285977" indent="-253997" algn="l" rtl="0" eaLnBrk="0" fontAlgn="base" hangingPunct="0">
        <a:spcBef>
          <a:spcPct val="20000"/>
        </a:spcBef>
        <a:spcAft>
          <a:spcPct val="0"/>
        </a:spcAft>
        <a:buSzPct val="100000"/>
        <a:buChar char="»"/>
        <a:defRPr sz="2700">
          <a:solidFill>
            <a:srgbClr val="FFCC00"/>
          </a:solidFill>
          <a:latin typeface="+mn-lt"/>
          <a:ea typeface="+mn-ea"/>
        </a:defRPr>
      </a:lvl5pPr>
      <a:lvl6pPr marL="2793972" indent="-253997" algn="l" rtl="0" eaLnBrk="0" fontAlgn="base" hangingPunct="0">
        <a:spcBef>
          <a:spcPct val="20000"/>
        </a:spcBef>
        <a:spcAft>
          <a:spcPct val="0"/>
        </a:spcAft>
        <a:buSzPct val="100000"/>
        <a:buChar char="»"/>
        <a:defRPr sz="2700">
          <a:solidFill>
            <a:srgbClr val="FFCC00"/>
          </a:solidFill>
          <a:latin typeface="+mn-lt"/>
          <a:ea typeface="+mn-ea"/>
        </a:defRPr>
      </a:lvl6pPr>
      <a:lvl7pPr marL="3301967" indent="-253997" algn="l" rtl="0" eaLnBrk="0" fontAlgn="base" hangingPunct="0">
        <a:spcBef>
          <a:spcPct val="20000"/>
        </a:spcBef>
        <a:spcAft>
          <a:spcPct val="0"/>
        </a:spcAft>
        <a:buSzPct val="100000"/>
        <a:buChar char="»"/>
        <a:defRPr sz="2700">
          <a:solidFill>
            <a:srgbClr val="FFCC00"/>
          </a:solidFill>
          <a:latin typeface="+mn-lt"/>
          <a:ea typeface="+mn-ea"/>
        </a:defRPr>
      </a:lvl7pPr>
      <a:lvl8pPr marL="3809962" indent="-253997" algn="l" rtl="0" eaLnBrk="0" fontAlgn="base" hangingPunct="0">
        <a:spcBef>
          <a:spcPct val="20000"/>
        </a:spcBef>
        <a:spcAft>
          <a:spcPct val="0"/>
        </a:spcAft>
        <a:buSzPct val="100000"/>
        <a:buChar char="»"/>
        <a:defRPr sz="2700">
          <a:solidFill>
            <a:srgbClr val="FFCC00"/>
          </a:solidFill>
          <a:latin typeface="+mn-lt"/>
          <a:ea typeface="+mn-ea"/>
        </a:defRPr>
      </a:lvl8pPr>
      <a:lvl9pPr marL="4317957" indent="-253997" algn="l" rtl="0" eaLnBrk="0" fontAlgn="base" hangingPunct="0">
        <a:spcBef>
          <a:spcPct val="20000"/>
        </a:spcBef>
        <a:spcAft>
          <a:spcPct val="0"/>
        </a:spcAft>
        <a:buSzPct val="100000"/>
        <a:buChar char="»"/>
        <a:defRPr sz="2700">
          <a:solidFill>
            <a:srgbClr val="FFCC00"/>
          </a:solidFill>
          <a:latin typeface="+mn-lt"/>
          <a:ea typeface="+mn-ea"/>
        </a:defRPr>
      </a:lvl9pPr>
    </p:bodyStyle>
    <p:otherStyle>
      <a:defPPr>
        <a:defRPr lang="en-US"/>
      </a:defPPr>
      <a:lvl1pPr marL="0" algn="l" defTabSz="507995" rtl="0" eaLnBrk="1" latinLnBrk="0" hangingPunct="1">
        <a:defRPr sz="2000" kern="1200">
          <a:solidFill>
            <a:schemeClr val="tx1"/>
          </a:solidFill>
          <a:latin typeface="+mn-lt"/>
          <a:ea typeface="+mn-ea"/>
          <a:cs typeface="+mn-cs"/>
        </a:defRPr>
      </a:lvl1pPr>
      <a:lvl2pPr marL="507995" algn="l" defTabSz="507995" rtl="0" eaLnBrk="1" latinLnBrk="0" hangingPunct="1">
        <a:defRPr sz="2000" kern="1200">
          <a:solidFill>
            <a:schemeClr val="tx1"/>
          </a:solidFill>
          <a:latin typeface="+mn-lt"/>
          <a:ea typeface="+mn-ea"/>
          <a:cs typeface="+mn-cs"/>
        </a:defRPr>
      </a:lvl2pPr>
      <a:lvl3pPr marL="1015990" algn="l" defTabSz="507995" rtl="0" eaLnBrk="1" latinLnBrk="0" hangingPunct="1">
        <a:defRPr sz="2000" kern="1200">
          <a:solidFill>
            <a:schemeClr val="tx1"/>
          </a:solidFill>
          <a:latin typeface="+mn-lt"/>
          <a:ea typeface="+mn-ea"/>
          <a:cs typeface="+mn-cs"/>
        </a:defRPr>
      </a:lvl3pPr>
      <a:lvl4pPr marL="1523985" algn="l" defTabSz="507995" rtl="0" eaLnBrk="1" latinLnBrk="0" hangingPunct="1">
        <a:defRPr sz="2000" kern="1200">
          <a:solidFill>
            <a:schemeClr val="tx1"/>
          </a:solidFill>
          <a:latin typeface="+mn-lt"/>
          <a:ea typeface="+mn-ea"/>
          <a:cs typeface="+mn-cs"/>
        </a:defRPr>
      </a:lvl4pPr>
      <a:lvl5pPr marL="2031980" algn="l" defTabSz="507995" rtl="0" eaLnBrk="1" latinLnBrk="0" hangingPunct="1">
        <a:defRPr sz="2000" kern="1200">
          <a:solidFill>
            <a:schemeClr val="tx1"/>
          </a:solidFill>
          <a:latin typeface="+mn-lt"/>
          <a:ea typeface="+mn-ea"/>
          <a:cs typeface="+mn-cs"/>
        </a:defRPr>
      </a:lvl5pPr>
      <a:lvl6pPr marL="2539975" algn="l" defTabSz="507995" rtl="0" eaLnBrk="1" latinLnBrk="0" hangingPunct="1">
        <a:defRPr sz="2000" kern="1200">
          <a:solidFill>
            <a:schemeClr val="tx1"/>
          </a:solidFill>
          <a:latin typeface="+mn-lt"/>
          <a:ea typeface="+mn-ea"/>
          <a:cs typeface="+mn-cs"/>
        </a:defRPr>
      </a:lvl6pPr>
      <a:lvl7pPr marL="3047970" algn="l" defTabSz="507995" rtl="0" eaLnBrk="1" latinLnBrk="0" hangingPunct="1">
        <a:defRPr sz="2000" kern="1200">
          <a:solidFill>
            <a:schemeClr val="tx1"/>
          </a:solidFill>
          <a:latin typeface="+mn-lt"/>
          <a:ea typeface="+mn-ea"/>
          <a:cs typeface="+mn-cs"/>
        </a:defRPr>
      </a:lvl7pPr>
      <a:lvl8pPr marL="3555964" algn="l" defTabSz="507995" rtl="0" eaLnBrk="1" latinLnBrk="0" hangingPunct="1">
        <a:defRPr sz="2000" kern="1200">
          <a:solidFill>
            <a:schemeClr val="tx1"/>
          </a:solidFill>
          <a:latin typeface="+mn-lt"/>
          <a:ea typeface="+mn-ea"/>
          <a:cs typeface="+mn-cs"/>
        </a:defRPr>
      </a:lvl8pPr>
      <a:lvl9pPr marL="4063959" algn="l" defTabSz="5079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highered.mcgraw-hill.com/sites/0072437316/student_view0/chapter9/animations.html" TargetMode="External"/><Relationship Id="rId4" Type="http://schemas.openxmlformats.org/officeDocument/2006/relationships/hyperlink" Target="http://www.science.smith.edu/departments/Biology/Bio231/etc.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highered.mcgraw-hill.com/sites/0072437316/student_view0/chapter9/animations.html" TargetMode="External"/><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hyperlink" Target="http://highered.mheducation.com/sites/0072437316/student_view0/chapter9/animations.html"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highered.mcgraw-hill.com/sites/0072437316/student_view0/chapter9/animations.html" TargetMode="External"/><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highered.mcgraw-hill.com/sites/0072437316/student_view0/chapter9/animations.html" TargetMode="External"/><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2.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30.png"/><Relationship Id="rId9"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highered.mcgraw-hill.com/sites/0072437316/student_view0/chapter9/animations.html" TargetMode="External"/><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2.png"/><Relationship Id="rId5" Type="http://schemas.openxmlformats.org/officeDocument/2006/relationships/image" Target="../media/image25.png"/><Relationship Id="rId10" Type="http://schemas.openxmlformats.org/officeDocument/2006/relationships/image" Target="../media/image29.png"/><Relationship Id="rId4" Type="http://schemas.openxmlformats.org/officeDocument/2006/relationships/image" Target="../media/image30.png"/><Relationship Id="rId9"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j7gPtASv0SQ" TargetMode="External"/><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hyperlink" Target="http://www.youtube.com/watch?v=0IJMRsTcwc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hyperlink" Target="http://www.phschool.com/science/biology_place/labbench/lab5/intro.htm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1.emf"/></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3.jpg"/><Relationship Id="rId4" Type="http://schemas.openxmlformats.org/officeDocument/2006/relationships/hyperlink" Target="http://www.dnatube.com/video/5784/What-Exactly-is-Fermentation"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50.png"/></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hyperlink" Target="http://sciencecases.lib.buffalo.edu/cs/files/cellular_respiration.pdf"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3.xml.rels><?xml version="1.0" encoding="UTF-8" standalone="yes"?>
<Relationships xmlns="http://schemas.openxmlformats.org/package/2006/relationships"><Relationship Id="rId2" Type="http://schemas.openxmlformats.org/officeDocument/2006/relationships/hyperlink" Target="file:///\\localhost\Users\sarahdavisson\Dropbox\LACHSA\bio%20regular\ch%202%203%204%205%20ecology\videos\60369.mov"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p:nvPr/>
        </p:nvSpPr>
        <p:spPr>
          <a:xfrm>
            <a:off x="914400" y="1422376"/>
            <a:ext cx="7912100" cy="5715000"/>
          </a:xfrm>
          <a:prstGeom prst="rect">
            <a:avLst/>
          </a:prstGeom>
          <a:blipFill>
            <a:blip r:embed="rId3"/>
            <a:stretch>
              <a:fillRect/>
            </a:stretch>
          </a:blipFill>
        </p:spPr>
      </p:sp>
      <p:sp>
        <p:nvSpPr>
          <p:cNvPr id="20" name="Shape 20"/>
          <p:cNvSpPr txBox="1"/>
          <p:nvPr/>
        </p:nvSpPr>
        <p:spPr>
          <a:xfrm>
            <a:off x="1511905" y="304801"/>
            <a:ext cx="7414381" cy="866449"/>
          </a:xfrm>
          <a:prstGeom prst="rect">
            <a:avLst/>
          </a:prstGeom>
        </p:spPr>
        <p:txBody>
          <a:bodyPr lIns="38100" tIns="38100" rIns="38100" bIns="38100" anchor="t" anchorCtr="0">
            <a:noAutofit/>
          </a:bodyPr>
          <a:lstStyle/>
          <a:p>
            <a:pPr rtl="0">
              <a:lnSpc>
                <a:spcPct val="100000"/>
              </a:lnSpc>
              <a:buNone/>
            </a:pPr>
            <a:r>
              <a:rPr lang="en-US" sz="4800" dirty="0"/>
              <a:t>Cellular Respiration </a:t>
            </a:r>
            <a:r>
              <a:rPr lang="en-US" sz="4800" dirty="0" err="1"/>
              <a:t>ch</a:t>
            </a:r>
            <a:r>
              <a:rPr lang="en-US" sz="4800" dirty="0"/>
              <a:t> 8</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424" y="75404"/>
            <a:ext cx="9504028" cy="2000548"/>
          </a:xfrm>
          <a:prstGeom prst="rect">
            <a:avLst/>
          </a:prstGeom>
          <a:solidFill>
            <a:schemeClr val="bg1"/>
          </a:solidFill>
        </p:spPr>
        <p:txBody>
          <a:bodyPr wrap="square" rtlCol="0">
            <a:spAutoFit/>
          </a:bodyPr>
          <a:lstStyle/>
          <a:p>
            <a:r>
              <a:rPr lang="en-US" sz="2800" b="1" dirty="0"/>
              <a:t>Stage 1: Glycolysis: </a:t>
            </a:r>
          </a:p>
          <a:p>
            <a:pPr marL="285750" indent="-285750">
              <a:buFont typeface="Arial"/>
              <a:buChar char="•"/>
            </a:pPr>
            <a:r>
              <a:rPr lang="en-US" sz="2400" dirty="0"/>
              <a:t>Anaerobic = </a:t>
            </a:r>
            <a:r>
              <a:rPr lang="en-US" sz="2400" dirty="0">
                <a:solidFill>
                  <a:srgbClr val="0000FF"/>
                </a:solidFill>
              </a:rPr>
              <a:t>no O</a:t>
            </a:r>
            <a:r>
              <a:rPr lang="en-US" sz="2400" baseline="-25000" dirty="0">
                <a:solidFill>
                  <a:srgbClr val="0000FF"/>
                </a:solidFill>
              </a:rPr>
              <a:t>2 </a:t>
            </a:r>
            <a:r>
              <a:rPr lang="en-US" sz="2400" dirty="0">
                <a:solidFill>
                  <a:srgbClr val="0000FF"/>
                </a:solidFill>
              </a:rPr>
              <a:t>needed</a:t>
            </a:r>
          </a:p>
          <a:p>
            <a:pPr marL="285750" indent="-285750">
              <a:buFont typeface="Arial"/>
              <a:buChar char="•"/>
            </a:pPr>
            <a:r>
              <a:rPr lang="en-US" sz="2400" dirty="0"/>
              <a:t>Occurs in </a:t>
            </a:r>
            <a:r>
              <a:rPr lang="en-US" sz="2400" dirty="0">
                <a:solidFill>
                  <a:srgbClr val="0000FF"/>
                </a:solidFill>
              </a:rPr>
              <a:t>cytoplasm</a:t>
            </a:r>
          </a:p>
          <a:p>
            <a:pPr marL="285750" indent="-285750">
              <a:buFont typeface="Arial"/>
              <a:buChar char="•"/>
            </a:pPr>
            <a:r>
              <a:rPr lang="en-US" sz="2400" dirty="0"/>
              <a:t>Occurs in all organisms: </a:t>
            </a:r>
            <a:r>
              <a:rPr lang="en-US" sz="2400" dirty="0">
                <a:solidFill>
                  <a:srgbClr val="0000FF"/>
                </a:solidFill>
              </a:rPr>
              <a:t>prokaryote and eukaryote</a:t>
            </a:r>
            <a:endParaRPr lang="en-US" sz="2400" dirty="0"/>
          </a:p>
          <a:p>
            <a:pPr marL="285750" indent="-285750">
              <a:buFont typeface="Arial"/>
              <a:buChar char="•"/>
            </a:pPr>
            <a:r>
              <a:rPr lang="en-US" sz="2400" dirty="0">
                <a:solidFill>
                  <a:srgbClr val="FF0000"/>
                </a:solidFill>
              </a:rPr>
              <a:t>Net of 2ATP</a:t>
            </a:r>
          </a:p>
        </p:txBody>
      </p:sp>
      <p:sp>
        <p:nvSpPr>
          <p:cNvPr id="3" name="TextBox 2"/>
          <p:cNvSpPr txBox="1"/>
          <p:nvPr/>
        </p:nvSpPr>
        <p:spPr>
          <a:xfrm>
            <a:off x="6518012" y="2056109"/>
            <a:ext cx="3155156" cy="1815882"/>
          </a:xfrm>
          <a:prstGeom prst="rect">
            <a:avLst/>
          </a:prstGeom>
          <a:solidFill>
            <a:schemeClr val="bg1"/>
          </a:solidFill>
          <a:ln>
            <a:solidFill>
              <a:schemeClr val="tx1"/>
            </a:solidFill>
          </a:ln>
        </p:spPr>
        <p:txBody>
          <a:bodyPr wrap="square" rtlCol="0">
            <a:spAutoFit/>
          </a:bodyPr>
          <a:lstStyle/>
          <a:p>
            <a:r>
              <a:rPr lang="en-US" sz="2800" b="1" dirty="0"/>
              <a:t>Products: </a:t>
            </a:r>
          </a:p>
          <a:p>
            <a:r>
              <a:rPr lang="en-US" sz="2800" dirty="0">
                <a:solidFill>
                  <a:srgbClr val="0000FF"/>
                </a:solidFill>
              </a:rPr>
              <a:t>2 ATP</a:t>
            </a:r>
          </a:p>
          <a:p>
            <a:r>
              <a:rPr lang="en-US" sz="2800" dirty="0">
                <a:solidFill>
                  <a:srgbClr val="0000FF"/>
                </a:solidFill>
              </a:rPr>
              <a:t>2 NADH</a:t>
            </a:r>
          </a:p>
          <a:p>
            <a:r>
              <a:rPr lang="en-US" sz="2800" dirty="0">
                <a:solidFill>
                  <a:srgbClr val="0000FF"/>
                </a:solidFill>
              </a:rPr>
              <a:t>2 Pyruvic Acids</a:t>
            </a:r>
          </a:p>
        </p:txBody>
      </p:sp>
      <p:pic>
        <p:nvPicPr>
          <p:cNvPr id="4" name="Picture 3"/>
          <p:cNvPicPr>
            <a:picLocks noChangeAspect="1"/>
          </p:cNvPicPr>
          <p:nvPr/>
        </p:nvPicPr>
        <p:blipFill>
          <a:blip r:embed="rId2"/>
          <a:stretch>
            <a:fillRect/>
          </a:stretch>
        </p:blipFill>
        <p:spPr>
          <a:xfrm>
            <a:off x="912812" y="2075952"/>
            <a:ext cx="8473282" cy="5546561"/>
          </a:xfrm>
          <a:prstGeom prst="rect">
            <a:avLst/>
          </a:prstGeom>
        </p:spPr>
      </p:pic>
    </p:spTree>
    <p:extLst>
      <p:ext uri="{BB962C8B-B14F-4D97-AF65-F5344CB8AC3E}">
        <p14:creationId xmlns:p14="http://schemas.microsoft.com/office/powerpoint/2010/main" val="263578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6" name="Picture 8" descr="scan"/>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a:xfrm>
            <a:off x="325424" y="758472"/>
            <a:ext cx="9506494" cy="686152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 name="TextBox 1"/>
          <p:cNvSpPr txBox="1"/>
          <p:nvPr/>
        </p:nvSpPr>
        <p:spPr>
          <a:xfrm>
            <a:off x="325424" y="75404"/>
            <a:ext cx="9506494" cy="2000548"/>
          </a:xfrm>
          <a:prstGeom prst="rect">
            <a:avLst/>
          </a:prstGeom>
          <a:solidFill>
            <a:schemeClr val="bg1"/>
          </a:solidFill>
        </p:spPr>
        <p:txBody>
          <a:bodyPr wrap="square" rtlCol="0">
            <a:spAutoFit/>
          </a:bodyPr>
          <a:lstStyle/>
          <a:p>
            <a:r>
              <a:rPr lang="en-US" sz="2800" b="1" dirty="0"/>
              <a:t>Stage 1: Glycolysis: </a:t>
            </a:r>
          </a:p>
          <a:p>
            <a:pPr marL="285750" indent="-285750">
              <a:buFont typeface="Arial"/>
              <a:buChar char="•"/>
            </a:pPr>
            <a:r>
              <a:rPr lang="en-US" sz="2400" dirty="0"/>
              <a:t>Anaerobic = </a:t>
            </a:r>
            <a:r>
              <a:rPr lang="en-US" sz="2400" dirty="0">
                <a:solidFill>
                  <a:srgbClr val="0000FF"/>
                </a:solidFill>
              </a:rPr>
              <a:t>no O</a:t>
            </a:r>
            <a:r>
              <a:rPr lang="en-US" sz="2400" baseline="-25000" dirty="0">
                <a:solidFill>
                  <a:srgbClr val="0000FF"/>
                </a:solidFill>
              </a:rPr>
              <a:t>2 </a:t>
            </a:r>
            <a:r>
              <a:rPr lang="en-US" sz="2400" dirty="0">
                <a:solidFill>
                  <a:srgbClr val="0000FF"/>
                </a:solidFill>
              </a:rPr>
              <a:t>needed</a:t>
            </a:r>
          </a:p>
          <a:p>
            <a:pPr marL="285750" indent="-285750">
              <a:buFont typeface="Arial"/>
              <a:buChar char="•"/>
            </a:pPr>
            <a:r>
              <a:rPr lang="en-US" sz="2400" dirty="0"/>
              <a:t>Occurs in </a:t>
            </a:r>
            <a:r>
              <a:rPr lang="en-US" sz="2400" dirty="0">
                <a:solidFill>
                  <a:srgbClr val="0000FF"/>
                </a:solidFill>
              </a:rPr>
              <a:t>cytoplasm</a:t>
            </a:r>
          </a:p>
          <a:p>
            <a:pPr marL="285750" indent="-285750">
              <a:buFont typeface="Arial"/>
              <a:buChar char="•"/>
            </a:pPr>
            <a:r>
              <a:rPr lang="en-US" sz="2400" dirty="0"/>
              <a:t>Occurs in all organisms: </a:t>
            </a:r>
            <a:r>
              <a:rPr lang="en-US" sz="2400" dirty="0">
                <a:solidFill>
                  <a:srgbClr val="0000FF"/>
                </a:solidFill>
              </a:rPr>
              <a:t>prokaryote and eukaryote</a:t>
            </a:r>
            <a:endParaRPr lang="en-US" sz="2400" dirty="0"/>
          </a:p>
          <a:p>
            <a:pPr marL="285750" indent="-285750">
              <a:buFont typeface="Arial"/>
              <a:buChar char="•"/>
            </a:pPr>
            <a:r>
              <a:rPr lang="en-US" sz="2400" dirty="0">
                <a:solidFill>
                  <a:srgbClr val="FF0000"/>
                </a:solidFill>
              </a:rPr>
              <a:t>Net of 2ATP</a:t>
            </a:r>
          </a:p>
        </p:txBody>
      </p:sp>
      <p:sp>
        <p:nvSpPr>
          <p:cNvPr id="3" name="TextBox 2"/>
          <p:cNvSpPr txBox="1"/>
          <p:nvPr/>
        </p:nvSpPr>
        <p:spPr>
          <a:xfrm>
            <a:off x="6518012" y="2056109"/>
            <a:ext cx="3155156" cy="1815882"/>
          </a:xfrm>
          <a:prstGeom prst="rect">
            <a:avLst/>
          </a:prstGeom>
          <a:solidFill>
            <a:schemeClr val="bg1"/>
          </a:solidFill>
          <a:ln>
            <a:solidFill>
              <a:schemeClr val="tx1"/>
            </a:solidFill>
          </a:ln>
        </p:spPr>
        <p:txBody>
          <a:bodyPr wrap="square" rtlCol="0">
            <a:spAutoFit/>
          </a:bodyPr>
          <a:lstStyle/>
          <a:p>
            <a:r>
              <a:rPr lang="en-US" sz="2800" b="1" dirty="0"/>
              <a:t>Products: </a:t>
            </a:r>
          </a:p>
          <a:p>
            <a:r>
              <a:rPr lang="en-US" sz="2800" dirty="0">
                <a:solidFill>
                  <a:srgbClr val="0000FF"/>
                </a:solidFill>
              </a:rPr>
              <a:t>2 ATP</a:t>
            </a:r>
          </a:p>
          <a:p>
            <a:r>
              <a:rPr lang="en-US" sz="2800" dirty="0">
                <a:solidFill>
                  <a:srgbClr val="0000FF"/>
                </a:solidFill>
              </a:rPr>
              <a:t>2 NADH</a:t>
            </a:r>
          </a:p>
          <a:p>
            <a:r>
              <a:rPr lang="en-US" sz="2800" dirty="0">
                <a:solidFill>
                  <a:srgbClr val="0000FF"/>
                </a:solidFill>
              </a:rPr>
              <a:t>2 Pyruvic Acids</a:t>
            </a:r>
          </a:p>
        </p:txBody>
      </p:sp>
    </p:spTree>
    <p:extLst>
      <p:ext uri="{BB962C8B-B14F-4D97-AF65-F5344CB8AC3E}">
        <p14:creationId xmlns:p14="http://schemas.microsoft.com/office/powerpoint/2010/main" val="385625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43959" y="0"/>
            <a:ext cx="9144000" cy="1270000"/>
          </a:xfrm>
        </p:spPr>
        <p:txBody>
          <a:bodyPr/>
          <a:lstStyle/>
          <a:p>
            <a:r>
              <a:rPr lang="en-US" dirty="0">
                <a:latin typeface="Calibri" charset="0"/>
              </a:rPr>
              <a:t>Equation for Cellular Respiration: oxidation &amp; reduction</a:t>
            </a:r>
          </a:p>
        </p:txBody>
      </p:sp>
      <p:sp>
        <p:nvSpPr>
          <p:cNvPr id="394243" name="Rectangle 3" descr="Rectangle: Click to edit Master text styles&#10;Second level&#10;Third level&#10;Fourth level&#10;Fifth level"/>
          <p:cNvSpPr>
            <a:spLocks noGrp="1" noChangeArrowheads="1"/>
          </p:cNvSpPr>
          <p:nvPr>
            <p:ph idx="1"/>
          </p:nvPr>
        </p:nvSpPr>
        <p:spPr>
          <a:xfrm>
            <a:off x="508000" y="1270000"/>
            <a:ext cx="9144000" cy="4148667"/>
          </a:xfrm>
        </p:spPr>
        <p:txBody>
          <a:bodyPr rtlCol="0">
            <a:normAutofit lnSpcReduction="10000"/>
          </a:bodyPr>
          <a:lstStyle/>
          <a:p>
            <a:pPr fontAlgn="auto">
              <a:lnSpc>
                <a:spcPct val="90000"/>
              </a:lnSpc>
              <a:spcAft>
                <a:spcPts val="0"/>
              </a:spcAft>
              <a:buFont typeface="Arial" pitchFamily="34" charset="0"/>
              <a:buChar char="•"/>
              <a:defRPr/>
            </a:pPr>
            <a:r>
              <a:rPr lang="en-US" sz="2900" dirty="0">
                <a:ea typeface="+mn-ea"/>
              </a:rPr>
              <a:t>REDOX reactions in respiration </a:t>
            </a:r>
          </a:p>
          <a:p>
            <a:pPr lvl="1" fontAlgn="auto">
              <a:lnSpc>
                <a:spcPct val="90000"/>
              </a:lnSpc>
              <a:spcAft>
                <a:spcPts val="0"/>
              </a:spcAft>
              <a:buFont typeface="Arial" pitchFamily="34" charset="0"/>
              <a:buChar char="–"/>
              <a:defRPr/>
            </a:pPr>
            <a:r>
              <a:rPr lang="en-US" sz="2700" dirty="0">
                <a:ea typeface="+mn-ea"/>
              </a:rPr>
              <a:t>release energy as breakdown organic molecules</a:t>
            </a:r>
          </a:p>
          <a:p>
            <a:pPr marL="1206463" lvl="2" fontAlgn="auto">
              <a:lnSpc>
                <a:spcPct val="90000"/>
              </a:lnSpc>
              <a:spcAft>
                <a:spcPts val="0"/>
              </a:spcAft>
              <a:buFont typeface="Arial" pitchFamily="34" charset="0"/>
              <a:buChar char="•"/>
              <a:defRPr/>
            </a:pPr>
            <a:r>
              <a:rPr lang="en-US" sz="2200" dirty="0">
                <a:ea typeface="+mn-ea"/>
              </a:rPr>
              <a:t>break C-C bonds</a:t>
            </a:r>
          </a:p>
          <a:p>
            <a:pPr marL="1206463" lvl="2" fontAlgn="auto">
              <a:lnSpc>
                <a:spcPct val="90000"/>
              </a:lnSpc>
              <a:spcAft>
                <a:spcPts val="0"/>
              </a:spcAft>
              <a:buFont typeface="Arial" pitchFamily="34" charset="0"/>
              <a:buChar char="•"/>
              <a:defRPr/>
            </a:pPr>
            <a:r>
              <a:rPr lang="en-US" sz="2200" dirty="0">
                <a:ea typeface="+mn-ea"/>
              </a:rPr>
              <a:t>strip off electrons from C-H bonds by removing H atoms</a:t>
            </a:r>
          </a:p>
          <a:p>
            <a:pPr marL="1587453" lvl="3" fontAlgn="auto">
              <a:lnSpc>
                <a:spcPct val="90000"/>
              </a:lnSpc>
              <a:spcAft>
                <a:spcPts val="0"/>
              </a:spcAft>
              <a:buFont typeface="Arial" pitchFamily="34" charset="0"/>
              <a:buChar char="–"/>
              <a:defRPr/>
            </a:pPr>
            <a:r>
              <a:rPr lang="en-US" sz="2000" dirty="0">
                <a:ea typeface="+mn-ea"/>
              </a:rPr>
              <a:t>C</a:t>
            </a:r>
            <a:r>
              <a:rPr lang="en-US" sz="2000" baseline="-25000" dirty="0">
                <a:ea typeface="+mn-ea"/>
              </a:rPr>
              <a:t>6</a:t>
            </a:r>
            <a:r>
              <a:rPr lang="en-US" sz="2000" dirty="0">
                <a:ea typeface="+mn-ea"/>
              </a:rPr>
              <a:t>H</a:t>
            </a:r>
            <a:r>
              <a:rPr lang="en-US" sz="2000" baseline="-25000" dirty="0">
                <a:ea typeface="+mn-ea"/>
              </a:rPr>
              <a:t>12</a:t>
            </a:r>
            <a:r>
              <a:rPr lang="en-US" sz="2000" dirty="0">
                <a:ea typeface="+mn-ea"/>
              </a:rPr>
              <a:t>O</a:t>
            </a:r>
            <a:r>
              <a:rPr lang="en-US" sz="2000" baseline="-25000" dirty="0">
                <a:ea typeface="+mn-ea"/>
              </a:rPr>
              <a:t>6</a:t>
            </a:r>
            <a:r>
              <a:rPr lang="en-US" sz="2000" dirty="0">
                <a:ea typeface="+mn-ea"/>
              </a:rPr>
              <a:t> </a:t>
            </a:r>
            <a:r>
              <a:rPr lang="en-US" dirty="0">
                <a:ea typeface="+mn-ea"/>
                <a:sym typeface="Symbol" pitchFamily="48" charset="2"/>
              </a:rPr>
              <a:t> </a:t>
            </a:r>
            <a:r>
              <a:rPr lang="en-US" sz="2000" dirty="0">
                <a:ea typeface="+mn-ea"/>
                <a:sym typeface="Symbol" pitchFamily="48" charset="2"/>
              </a:rPr>
              <a:t>CO</a:t>
            </a:r>
            <a:r>
              <a:rPr lang="en-US" sz="2000" baseline="-25000" dirty="0">
                <a:ea typeface="+mn-ea"/>
                <a:sym typeface="Symbol" pitchFamily="48" charset="2"/>
              </a:rPr>
              <a:t>2  </a:t>
            </a:r>
            <a:r>
              <a:rPr lang="en-US" sz="2000" dirty="0">
                <a:solidFill>
                  <a:srgbClr val="CC0000"/>
                </a:solidFill>
                <a:ea typeface="+mn-ea"/>
                <a:sym typeface="Symbol" pitchFamily="48" charset="2"/>
              </a:rPr>
              <a:t>=</a:t>
            </a:r>
            <a:r>
              <a:rPr lang="en-US" sz="2000" dirty="0">
                <a:solidFill>
                  <a:schemeClr val="tx2"/>
                </a:solidFill>
                <a:ea typeface="+mn-ea"/>
                <a:sym typeface="Symbol" pitchFamily="48" charset="2"/>
              </a:rPr>
              <a:t> </a:t>
            </a:r>
            <a:r>
              <a:rPr lang="en-US" sz="2000" dirty="0">
                <a:solidFill>
                  <a:srgbClr val="0000FF"/>
                </a:solidFill>
                <a:ea typeface="+mn-ea"/>
                <a:sym typeface="Symbol" pitchFamily="48" charset="2"/>
              </a:rPr>
              <a:t>the fuel has been </a:t>
            </a:r>
            <a:r>
              <a:rPr lang="en-US" sz="2000" u="sng" dirty="0">
                <a:solidFill>
                  <a:srgbClr val="0000FF"/>
                </a:solidFill>
                <a:ea typeface="+mn-ea"/>
                <a:sym typeface="Symbol" pitchFamily="48" charset="2"/>
              </a:rPr>
              <a:t>oxidized</a:t>
            </a:r>
            <a:endParaRPr lang="en-US" sz="2000" dirty="0">
              <a:solidFill>
                <a:srgbClr val="0000FF"/>
              </a:solidFill>
              <a:ea typeface="+mn-ea"/>
            </a:endParaRPr>
          </a:p>
          <a:p>
            <a:pPr marL="1206463" lvl="2" fontAlgn="auto">
              <a:lnSpc>
                <a:spcPct val="90000"/>
              </a:lnSpc>
              <a:spcAft>
                <a:spcPts val="0"/>
              </a:spcAft>
              <a:buFont typeface="Arial" pitchFamily="34" charset="0"/>
              <a:buChar char="•"/>
              <a:defRPr/>
            </a:pPr>
            <a:r>
              <a:rPr lang="en-US" sz="2200" dirty="0">
                <a:ea typeface="+mn-ea"/>
              </a:rPr>
              <a:t>electrons attracted to more electronegative atoms</a:t>
            </a:r>
          </a:p>
          <a:p>
            <a:pPr marL="1587453" lvl="3" fontAlgn="auto">
              <a:lnSpc>
                <a:spcPct val="90000"/>
              </a:lnSpc>
              <a:spcAft>
                <a:spcPts val="0"/>
              </a:spcAft>
              <a:buFont typeface="Arial" pitchFamily="34" charset="0"/>
              <a:buChar char="–"/>
              <a:defRPr/>
            </a:pPr>
            <a:r>
              <a:rPr lang="en-US" sz="2000" dirty="0">
                <a:ea typeface="+mn-ea"/>
              </a:rPr>
              <a:t>in biology, the most electronegative atom?  </a:t>
            </a:r>
            <a:r>
              <a:rPr lang="en-US" sz="3600" dirty="0">
                <a:ea typeface="+mn-ea"/>
              </a:rPr>
              <a:t> </a:t>
            </a:r>
            <a:endParaRPr lang="en-US" sz="3600" baseline="-25000" dirty="0">
              <a:ea typeface="+mn-ea"/>
            </a:endParaRPr>
          </a:p>
          <a:p>
            <a:pPr marL="1587453" lvl="3" fontAlgn="auto">
              <a:lnSpc>
                <a:spcPct val="90000"/>
              </a:lnSpc>
              <a:spcAft>
                <a:spcPts val="0"/>
              </a:spcAft>
              <a:buFont typeface="Arial" pitchFamily="34" charset="0"/>
              <a:buChar char="–"/>
              <a:defRPr/>
            </a:pPr>
            <a:r>
              <a:rPr lang="en-US" sz="2000" dirty="0">
                <a:ea typeface="+mn-ea"/>
                <a:sym typeface="Symbol" pitchFamily="48" charset="2"/>
              </a:rPr>
              <a:t>O</a:t>
            </a:r>
            <a:r>
              <a:rPr lang="en-US" sz="2000" baseline="-25000" dirty="0">
                <a:ea typeface="+mn-ea"/>
                <a:sym typeface="Symbol" pitchFamily="48" charset="2"/>
              </a:rPr>
              <a:t>2</a:t>
            </a:r>
            <a:r>
              <a:rPr lang="en-US" sz="2000" dirty="0">
                <a:ea typeface="+mn-ea"/>
              </a:rPr>
              <a:t> </a:t>
            </a:r>
            <a:r>
              <a:rPr lang="en-US" dirty="0">
                <a:ea typeface="+mn-ea"/>
                <a:sym typeface="Symbol" pitchFamily="48" charset="2"/>
              </a:rPr>
              <a:t> </a:t>
            </a:r>
            <a:r>
              <a:rPr lang="en-US" sz="2000" dirty="0">
                <a:ea typeface="+mn-ea"/>
                <a:sym typeface="Symbol" pitchFamily="48" charset="2"/>
              </a:rPr>
              <a:t>H</a:t>
            </a:r>
            <a:r>
              <a:rPr lang="en-US" sz="2000" baseline="-25000" dirty="0">
                <a:ea typeface="+mn-ea"/>
                <a:sym typeface="Symbol" pitchFamily="48" charset="2"/>
              </a:rPr>
              <a:t>2</a:t>
            </a:r>
            <a:r>
              <a:rPr lang="en-US" sz="2000" dirty="0">
                <a:ea typeface="+mn-ea"/>
                <a:sym typeface="Symbol" pitchFamily="48" charset="2"/>
              </a:rPr>
              <a:t>O </a:t>
            </a:r>
            <a:r>
              <a:rPr lang="en-US" sz="2000" dirty="0">
                <a:solidFill>
                  <a:srgbClr val="CC0000"/>
                </a:solidFill>
                <a:ea typeface="+mn-ea"/>
                <a:sym typeface="Symbol" pitchFamily="48" charset="2"/>
              </a:rPr>
              <a:t>=</a:t>
            </a:r>
            <a:r>
              <a:rPr lang="en-US" sz="2000" dirty="0">
                <a:solidFill>
                  <a:schemeClr val="tx2"/>
                </a:solidFill>
                <a:ea typeface="+mn-ea"/>
                <a:sym typeface="Symbol" pitchFamily="48" charset="2"/>
              </a:rPr>
              <a:t> </a:t>
            </a:r>
            <a:r>
              <a:rPr lang="en-US" sz="2000" dirty="0">
                <a:solidFill>
                  <a:srgbClr val="0000FF"/>
                </a:solidFill>
                <a:ea typeface="+mn-ea"/>
                <a:sym typeface="Symbol" pitchFamily="48" charset="2"/>
              </a:rPr>
              <a:t>oxygen has been </a:t>
            </a:r>
            <a:r>
              <a:rPr lang="en-US" sz="2000" u="sng" dirty="0">
                <a:solidFill>
                  <a:srgbClr val="0000FF"/>
                </a:solidFill>
                <a:ea typeface="+mn-ea"/>
                <a:sym typeface="Symbol" pitchFamily="48" charset="2"/>
              </a:rPr>
              <a:t>reduced</a:t>
            </a:r>
            <a:endParaRPr lang="en-US" sz="2000" dirty="0">
              <a:solidFill>
                <a:srgbClr val="0000FF"/>
              </a:solidFill>
              <a:ea typeface="+mn-ea"/>
            </a:endParaRPr>
          </a:p>
          <a:p>
            <a:pPr lvl="1" fontAlgn="auto">
              <a:lnSpc>
                <a:spcPct val="90000"/>
              </a:lnSpc>
              <a:spcAft>
                <a:spcPts val="0"/>
              </a:spcAft>
              <a:buFont typeface="Arial" pitchFamily="34" charset="0"/>
              <a:buChar char="–"/>
              <a:defRPr/>
            </a:pPr>
            <a:r>
              <a:rPr lang="en-US" sz="2700" u="sng" dirty="0">
                <a:solidFill>
                  <a:srgbClr val="CC0000"/>
                </a:solidFill>
                <a:ea typeface="+mn-ea"/>
              </a:rPr>
              <a:t>couple REDOX reactions &amp; </a:t>
            </a:r>
            <a:br>
              <a:rPr lang="en-US" sz="2700" u="sng" dirty="0">
                <a:solidFill>
                  <a:srgbClr val="CC0000"/>
                </a:solidFill>
                <a:ea typeface="+mn-ea"/>
              </a:rPr>
            </a:br>
            <a:r>
              <a:rPr lang="en-US" sz="2700" u="sng" dirty="0">
                <a:solidFill>
                  <a:srgbClr val="CC0000"/>
                </a:solidFill>
                <a:ea typeface="+mn-ea"/>
              </a:rPr>
              <a:t>use the released energy to synthesize ATP</a:t>
            </a:r>
            <a:endParaRPr lang="en-US" sz="2700" dirty="0">
              <a:ea typeface="+mn-ea"/>
            </a:endParaRPr>
          </a:p>
        </p:txBody>
      </p:sp>
      <p:grpSp>
        <p:nvGrpSpPr>
          <p:cNvPr id="14340" name="Group 26"/>
          <p:cNvGrpSpPr>
            <a:grpSpLocks/>
          </p:cNvGrpSpPr>
          <p:nvPr/>
        </p:nvGrpSpPr>
        <p:grpSpPr bwMode="auto">
          <a:xfrm>
            <a:off x="713494" y="5501568"/>
            <a:ext cx="8641292" cy="1647471"/>
            <a:chOff x="528" y="3397"/>
            <a:chExt cx="4899" cy="934"/>
          </a:xfrm>
        </p:grpSpPr>
        <p:grpSp>
          <p:nvGrpSpPr>
            <p:cNvPr id="14342" name="Group 27"/>
            <p:cNvGrpSpPr>
              <a:grpSpLocks/>
            </p:cNvGrpSpPr>
            <p:nvPr/>
          </p:nvGrpSpPr>
          <p:grpSpPr bwMode="auto">
            <a:xfrm>
              <a:off x="528" y="3408"/>
              <a:ext cx="4899" cy="912"/>
              <a:chOff x="528" y="3408"/>
              <a:chExt cx="4899" cy="912"/>
            </a:xfrm>
          </p:grpSpPr>
          <p:sp>
            <p:nvSpPr>
              <p:cNvPr id="14347" name="Rectangle 28"/>
              <p:cNvSpPr>
                <a:spLocks noChangeArrowheads="1"/>
              </p:cNvSpPr>
              <p:nvPr/>
            </p:nvSpPr>
            <p:spPr bwMode="auto">
              <a:xfrm>
                <a:off x="528" y="3408"/>
                <a:ext cx="4896" cy="912"/>
              </a:xfrm>
              <a:prstGeom prst="rect">
                <a:avLst/>
              </a:prstGeom>
              <a:solidFill>
                <a:schemeClr val="bg2"/>
              </a:solidFill>
              <a:ln w="9525">
                <a:solidFill>
                  <a:schemeClr val="bg2"/>
                </a:solidFill>
                <a:miter lim="800000"/>
                <a:headEnd/>
                <a:tailEnd/>
              </a:ln>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grpSp>
            <p:nvGrpSpPr>
              <p:cNvPr id="14348" name="Group 29"/>
              <p:cNvGrpSpPr>
                <a:grpSpLocks/>
              </p:cNvGrpSpPr>
              <p:nvPr/>
            </p:nvGrpSpPr>
            <p:grpSpPr bwMode="auto">
              <a:xfrm>
                <a:off x="743" y="3672"/>
                <a:ext cx="4684" cy="346"/>
                <a:chOff x="743" y="3672"/>
                <a:chExt cx="4684" cy="346"/>
              </a:xfrm>
            </p:grpSpPr>
            <p:sp>
              <p:nvSpPr>
                <p:cNvPr id="14349" name="Rectangle 30"/>
                <p:cNvSpPr>
                  <a:spLocks noChangeArrowheads="1"/>
                </p:cNvSpPr>
                <p:nvPr/>
              </p:nvSpPr>
              <p:spPr bwMode="auto">
                <a:xfrm>
                  <a:off x="743" y="3689"/>
                  <a:ext cx="935"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CC0000"/>
                      </a:solidFill>
                      <a:latin typeface="Tahoma" charset="0"/>
                      <a:ea typeface="ＭＳ Ｐゴシック" charset="0"/>
                      <a:cs typeface="+mn-cs"/>
                    </a:rPr>
                    <a:t>C</a:t>
                  </a:r>
                  <a:r>
                    <a:rPr lang="en-US" sz="2900" b="1" kern="1200" baseline="-25000">
                      <a:solidFill>
                        <a:srgbClr val="CC0000"/>
                      </a:solidFill>
                      <a:latin typeface="Tahoma" charset="0"/>
                      <a:ea typeface="ＭＳ Ｐゴシック" charset="0"/>
                      <a:cs typeface="+mn-cs"/>
                    </a:rPr>
                    <a:t>6</a:t>
                  </a:r>
                  <a:r>
                    <a:rPr lang="en-US" sz="2900" b="1" kern="1200">
                      <a:solidFill>
                        <a:srgbClr val="CC0000"/>
                      </a:solidFill>
                      <a:latin typeface="Tahoma" charset="0"/>
                      <a:ea typeface="ＭＳ Ｐゴシック" charset="0"/>
                      <a:cs typeface="+mn-cs"/>
                    </a:rPr>
                    <a:t>H</a:t>
                  </a:r>
                  <a:r>
                    <a:rPr lang="en-US" sz="2900" b="1" kern="1200" baseline="-25000">
                      <a:solidFill>
                        <a:srgbClr val="CC0000"/>
                      </a:solidFill>
                      <a:latin typeface="Tahoma" charset="0"/>
                      <a:ea typeface="ＭＳ Ｐゴシック" charset="0"/>
                      <a:cs typeface="+mn-cs"/>
                    </a:rPr>
                    <a:t>12</a:t>
                  </a:r>
                  <a:r>
                    <a:rPr lang="en-US" sz="2900" b="1" kern="1200">
                      <a:solidFill>
                        <a:srgbClr val="CC0000"/>
                      </a:solidFill>
                      <a:latin typeface="Tahoma" charset="0"/>
                      <a:ea typeface="ＭＳ Ｐゴシック" charset="0"/>
                      <a:cs typeface="+mn-cs"/>
                    </a:rPr>
                    <a:t>O</a:t>
                  </a:r>
                  <a:r>
                    <a:rPr lang="en-US" sz="2900" b="1" kern="1200" baseline="-25000">
                      <a:solidFill>
                        <a:srgbClr val="CC0000"/>
                      </a:solidFill>
                      <a:latin typeface="Tahoma" charset="0"/>
                      <a:ea typeface="ＭＳ Ｐゴシック" charset="0"/>
                      <a:cs typeface="+mn-cs"/>
                    </a:rPr>
                    <a:t>6</a:t>
                  </a:r>
                  <a:endParaRPr lang="en-US" sz="2900" b="1" kern="1200" baseline="-25000">
                    <a:solidFill>
                      <a:srgbClr val="1F497D"/>
                    </a:solidFill>
                    <a:latin typeface="Tahoma" charset="0"/>
                    <a:ea typeface="ＭＳ Ｐゴシック" charset="0"/>
                    <a:cs typeface="+mn-cs"/>
                  </a:endParaRPr>
                </a:p>
              </p:txBody>
            </p:sp>
            <p:sp>
              <p:nvSpPr>
                <p:cNvPr id="14350" name="Rectangle 31"/>
                <p:cNvSpPr>
                  <a:spLocks noChangeArrowheads="1"/>
                </p:cNvSpPr>
                <p:nvPr/>
              </p:nvSpPr>
              <p:spPr bwMode="auto">
                <a:xfrm>
                  <a:off x="1952" y="3689"/>
                  <a:ext cx="504"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CC0000"/>
                      </a:solidFill>
                      <a:latin typeface="Tahoma" charset="0"/>
                      <a:ea typeface="ＭＳ Ｐゴシック" charset="0"/>
                      <a:cs typeface="+mn-cs"/>
                    </a:rPr>
                    <a:t>6O</a:t>
                  </a:r>
                  <a:r>
                    <a:rPr lang="en-US" sz="2900" b="1" kern="1200" baseline="-25000">
                      <a:solidFill>
                        <a:srgbClr val="CC0000"/>
                      </a:solidFill>
                      <a:latin typeface="Tahoma" charset="0"/>
                      <a:ea typeface="ＭＳ Ｐゴシック" charset="0"/>
                      <a:cs typeface="+mn-cs"/>
                    </a:rPr>
                    <a:t>2</a:t>
                  </a:r>
                  <a:endParaRPr lang="en-US" sz="2900" b="1" kern="1200" baseline="-25000">
                    <a:solidFill>
                      <a:srgbClr val="1F497D"/>
                    </a:solidFill>
                    <a:latin typeface="Tahoma" charset="0"/>
                    <a:ea typeface="ＭＳ Ｐゴシック" charset="0"/>
                    <a:cs typeface="+mn-cs"/>
                  </a:endParaRPr>
                </a:p>
              </p:txBody>
            </p:sp>
            <p:sp>
              <p:nvSpPr>
                <p:cNvPr id="14351" name="Rectangle 32"/>
                <p:cNvSpPr>
                  <a:spLocks noChangeArrowheads="1"/>
                </p:cNvSpPr>
                <p:nvPr/>
              </p:nvSpPr>
              <p:spPr bwMode="auto">
                <a:xfrm>
                  <a:off x="2928" y="3689"/>
                  <a:ext cx="641"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CC0000"/>
                      </a:solidFill>
                      <a:latin typeface="Tahoma" charset="0"/>
                      <a:ea typeface="ＭＳ Ｐゴシック" charset="0"/>
                      <a:cs typeface="+mn-cs"/>
                    </a:rPr>
                    <a:t>6CO</a:t>
                  </a:r>
                  <a:r>
                    <a:rPr lang="en-US" sz="2900" b="1" kern="1200" baseline="-25000">
                      <a:solidFill>
                        <a:srgbClr val="CC0000"/>
                      </a:solidFill>
                      <a:latin typeface="Tahoma" charset="0"/>
                      <a:ea typeface="ＭＳ Ｐゴシック" charset="0"/>
                      <a:cs typeface="+mn-cs"/>
                    </a:rPr>
                    <a:t>2</a:t>
                  </a:r>
                  <a:endParaRPr lang="en-US" sz="2900" b="1" kern="1200" baseline="-25000">
                    <a:solidFill>
                      <a:srgbClr val="1F497D"/>
                    </a:solidFill>
                    <a:latin typeface="Tahoma" charset="0"/>
                    <a:ea typeface="ＭＳ Ｐゴシック" charset="0"/>
                    <a:cs typeface="+mn-cs"/>
                  </a:endParaRPr>
                </a:p>
              </p:txBody>
            </p:sp>
            <p:sp>
              <p:nvSpPr>
                <p:cNvPr id="14352" name="Rectangle 33"/>
                <p:cNvSpPr>
                  <a:spLocks noChangeArrowheads="1"/>
                </p:cNvSpPr>
                <p:nvPr/>
              </p:nvSpPr>
              <p:spPr bwMode="auto">
                <a:xfrm>
                  <a:off x="3785" y="3689"/>
                  <a:ext cx="661"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CC0000"/>
                      </a:solidFill>
                      <a:latin typeface="Tahoma" charset="0"/>
                      <a:ea typeface="ＭＳ Ｐゴシック" charset="0"/>
                      <a:cs typeface="+mn-cs"/>
                    </a:rPr>
                    <a:t>6H</a:t>
                  </a:r>
                  <a:r>
                    <a:rPr lang="en-US" sz="2900" b="1" kern="1200" baseline="-25000">
                      <a:solidFill>
                        <a:srgbClr val="CC0000"/>
                      </a:solidFill>
                      <a:latin typeface="Tahoma" charset="0"/>
                      <a:ea typeface="ＭＳ Ｐゴシック" charset="0"/>
                      <a:cs typeface="+mn-cs"/>
                    </a:rPr>
                    <a:t>2</a:t>
                  </a:r>
                  <a:r>
                    <a:rPr lang="en-US" sz="2900" b="1" kern="1200">
                      <a:solidFill>
                        <a:srgbClr val="CC0000"/>
                      </a:solidFill>
                      <a:latin typeface="Tahoma" charset="0"/>
                      <a:ea typeface="ＭＳ Ｐゴシック" charset="0"/>
                      <a:cs typeface="+mn-cs"/>
                    </a:rPr>
                    <a:t>O</a:t>
                  </a:r>
                </a:p>
              </p:txBody>
            </p:sp>
            <p:sp>
              <p:nvSpPr>
                <p:cNvPr id="14353" name="Rectangle 34"/>
                <p:cNvSpPr>
                  <a:spLocks noChangeArrowheads="1"/>
                </p:cNvSpPr>
                <p:nvPr/>
              </p:nvSpPr>
              <p:spPr bwMode="auto">
                <a:xfrm>
                  <a:off x="4642" y="3692"/>
                  <a:ext cx="785" cy="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dirty="0">
                      <a:solidFill>
                        <a:srgbClr val="CC0000"/>
                      </a:solidFill>
                      <a:latin typeface="Tahoma" charset="0"/>
                      <a:ea typeface="ＭＳ Ｐゴシック" charset="0"/>
                      <a:cs typeface="+mn-cs"/>
                    </a:rPr>
                    <a:t>36ATP</a:t>
                  </a:r>
                </a:p>
              </p:txBody>
            </p:sp>
            <p:sp>
              <p:nvSpPr>
                <p:cNvPr id="14354" name="Rectangle 35"/>
                <p:cNvSpPr>
                  <a:spLocks noChangeArrowheads="1"/>
                </p:cNvSpPr>
                <p:nvPr/>
              </p:nvSpPr>
              <p:spPr bwMode="auto">
                <a:xfrm>
                  <a:off x="2549" y="3672"/>
                  <a:ext cx="353" cy="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3300" b="1" kern="1200">
                      <a:solidFill>
                        <a:srgbClr val="0F116A"/>
                      </a:solidFill>
                      <a:latin typeface="Tahoma" charset="0"/>
                      <a:ea typeface="ＭＳ Ｐゴシック" charset="0"/>
                      <a:cs typeface="+mn-cs"/>
                      <a:sym typeface="Symbol" charset="0"/>
                    </a:rPr>
                    <a:t></a:t>
                  </a:r>
                </a:p>
              </p:txBody>
            </p:sp>
            <p:sp>
              <p:nvSpPr>
                <p:cNvPr id="14355" name="Rectangle 36"/>
                <p:cNvSpPr>
                  <a:spLocks noChangeArrowheads="1"/>
                </p:cNvSpPr>
                <p:nvPr/>
              </p:nvSpPr>
              <p:spPr bwMode="auto">
                <a:xfrm>
                  <a:off x="1609" y="3689"/>
                  <a:ext cx="288"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0F116A"/>
                      </a:solidFill>
                      <a:latin typeface="Tahoma" charset="0"/>
                      <a:ea typeface="ＭＳ Ｐゴシック" charset="0"/>
                      <a:cs typeface="+mn-cs"/>
                    </a:rPr>
                    <a:t>+</a:t>
                  </a:r>
                </a:p>
              </p:txBody>
            </p:sp>
            <p:sp>
              <p:nvSpPr>
                <p:cNvPr id="14356" name="Rectangle 37"/>
                <p:cNvSpPr>
                  <a:spLocks noChangeArrowheads="1"/>
                </p:cNvSpPr>
                <p:nvPr/>
              </p:nvSpPr>
              <p:spPr bwMode="auto">
                <a:xfrm>
                  <a:off x="3547" y="3689"/>
                  <a:ext cx="288"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0F116A"/>
                      </a:solidFill>
                      <a:latin typeface="Tahoma" charset="0"/>
                      <a:ea typeface="ＭＳ Ｐゴシック" charset="0"/>
                      <a:cs typeface="+mn-cs"/>
                    </a:rPr>
                    <a:t>+</a:t>
                  </a:r>
                </a:p>
              </p:txBody>
            </p:sp>
            <p:sp>
              <p:nvSpPr>
                <p:cNvPr id="14357" name="Rectangle 38"/>
                <p:cNvSpPr>
                  <a:spLocks noChangeArrowheads="1"/>
                </p:cNvSpPr>
                <p:nvPr/>
              </p:nvSpPr>
              <p:spPr bwMode="auto">
                <a:xfrm>
                  <a:off x="4404" y="3689"/>
                  <a:ext cx="288"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0F116A"/>
                      </a:solidFill>
                      <a:latin typeface="Tahoma" charset="0"/>
                      <a:ea typeface="ＭＳ Ｐゴシック" charset="0"/>
                      <a:cs typeface="+mn-cs"/>
                    </a:rPr>
                    <a:t>+</a:t>
                  </a:r>
                </a:p>
              </p:txBody>
            </p:sp>
          </p:grpSp>
        </p:grpSp>
        <p:sp>
          <p:nvSpPr>
            <p:cNvPr id="14343" name="Freeform 39"/>
            <p:cNvSpPr>
              <a:spLocks/>
            </p:cNvSpPr>
            <p:nvPr/>
          </p:nvSpPr>
          <p:spPr bwMode="auto">
            <a:xfrm>
              <a:off x="1104" y="3504"/>
              <a:ext cx="2112" cy="288"/>
            </a:xfrm>
            <a:custGeom>
              <a:avLst/>
              <a:gdLst>
                <a:gd name="T0" fmla="*/ 0 w 2112"/>
                <a:gd name="T1" fmla="*/ 288 h 192"/>
                <a:gd name="T2" fmla="*/ 0 w 2112"/>
                <a:gd name="T3" fmla="*/ 0 h 192"/>
                <a:gd name="T4" fmla="*/ 2112 w 2112"/>
                <a:gd name="T5" fmla="*/ 0 h 192"/>
                <a:gd name="T6" fmla="*/ 2112 w 2112"/>
                <a:gd name="T7" fmla="*/ 216 h 192"/>
                <a:gd name="T8" fmla="*/ 0 60000 65536"/>
                <a:gd name="T9" fmla="*/ 0 60000 65536"/>
                <a:gd name="T10" fmla="*/ 0 60000 65536"/>
                <a:gd name="T11" fmla="*/ 0 60000 65536"/>
                <a:gd name="T12" fmla="*/ 0 w 2112"/>
                <a:gd name="T13" fmla="*/ 0 h 192"/>
                <a:gd name="T14" fmla="*/ 2112 w 2112"/>
                <a:gd name="T15" fmla="*/ 192 h 192"/>
              </a:gdLst>
              <a:ahLst/>
              <a:cxnLst>
                <a:cxn ang="T8">
                  <a:pos x="T0" y="T1"/>
                </a:cxn>
                <a:cxn ang="T9">
                  <a:pos x="T2" y="T3"/>
                </a:cxn>
                <a:cxn ang="T10">
                  <a:pos x="T4" y="T5"/>
                </a:cxn>
                <a:cxn ang="T11">
                  <a:pos x="T6" y="T7"/>
                </a:cxn>
              </a:cxnLst>
              <a:rect l="T12" t="T13" r="T14" b="T15"/>
              <a:pathLst>
                <a:path w="2112" h="192">
                  <a:moveTo>
                    <a:pt x="0" y="192"/>
                  </a:moveTo>
                  <a:lnTo>
                    <a:pt x="0" y="0"/>
                  </a:lnTo>
                  <a:lnTo>
                    <a:pt x="2112" y="0"/>
                  </a:lnTo>
                  <a:lnTo>
                    <a:pt x="2112" y="144"/>
                  </a:lnTo>
                </a:path>
              </a:pathLst>
            </a:custGeom>
            <a:noFill/>
            <a:ln w="57150" cap="flat" cmpd="sng">
              <a:solidFill>
                <a:srgbClr val="FF8A0F"/>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14344" name="Text Box 40"/>
            <p:cNvSpPr txBox="1">
              <a:spLocks noChangeArrowheads="1"/>
            </p:cNvSpPr>
            <p:nvPr/>
          </p:nvSpPr>
          <p:spPr bwMode="auto">
            <a:xfrm>
              <a:off x="1728" y="3397"/>
              <a:ext cx="880" cy="252"/>
            </a:xfrm>
            <a:prstGeom prst="rect">
              <a:avLst/>
            </a:prstGeom>
            <a:solidFill>
              <a:srgbClr val="FFEA1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0" fontAlgn="base" hangingPunct="0">
                <a:spcBef>
                  <a:spcPct val="0"/>
                </a:spcBef>
                <a:spcAft>
                  <a:spcPct val="0"/>
                </a:spcAft>
              </a:pPr>
              <a:r>
                <a:rPr lang="en-US" sz="2200" b="1" kern="1200">
                  <a:solidFill>
                    <a:srgbClr val="000000"/>
                  </a:solidFill>
                  <a:cs typeface="+mn-cs"/>
                </a:rPr>
                <a:t>oxidation</a:t>
              </a:r>
              <a:endParaRPr lang="en-US" sz="3100" kern="1200">
                <a:solidFill>
                  <a:prstClr val="black"/>
                </a:solidFill>
                <a:cs typeface="+mn-cs"/>
              </a:endParaRPr>
            </a:p>
          </p:txBody>
        </p:sp>
        <p:sp>
          <p:nvSpPr>
            <p:cNvPr id="14345" name="Freeform 41"/>
            <p:cNvSpPr>
              <a:spLocks/>
            </p:cNvSpPr>
            <p:nvPr/>
          </p:nvSpPr>
          <p:spPr bwMode="auto">
            <a:xfrm>
              <a:off x="2160" y="3984"/>
              <a:ext cx="2016" cy="240"/>
            </a:xfrm>
            <a:custGeom>
              <a:avLst/>
              <a:gdLst>
                <a:gd name="T0" fmla="*/ 0 w 2064"/>
                <a:gd name="T1" fmla="*/ 0 h 192"/>
                <a:gd name="T2" fmla="*/ 0 w 2064"/>
                <a:gd name="T3" fmla="*/ 240 h 192"/>
                <a:gd name="T4" fmla="*/ 2016 w 2064"/>
                <a:gd name="T5" fmla="*/ 240 h 192"/>
                <a:gd name="T6" fmla="*/ 2016 w 2064"/>
                <a:gd name="T7" fmla="*/ 0 h 192"/>
                <a:gd name="T8" fmla="*/ 0 60000 65536"/>
                <a:gd name="T9" fmla="*/ 0 60000 65536"/>
                <a:gd name="T10" fmla="*/ 0 60000 65536"/>
                <a:gd name="T11" fmla="*/ 0 60000 65536"/>
                <a:gd name="T12" fmla="*/ 0 w 2064"/>
                <a:gd name="T13" fmla="*/ 0 h 192"/>
                <a:gd name="T14" fmla="*/ 2064 w 2064"/>
                <a:gd name="T15" fmla="*/ 192 h 192"/>
              </a:gdLst>
              <a:ahLst/>
              <a:cxnLst>
                <a:cxn ang="T8">
                  <a:pos x="T0" y="T1"/>
                </a:cxn>
                <a:cxn ang="T9">
                  <a:pos x="T2" y="T3"/>
                </a:cxn>
                <a:cxn ang="T10">
                  <a:pos x="T4" y="T5"/>
                </a:cxn>
                <a:cxn ang="T11">
                  <a:pos x="T6" y="T7"/>
                </a:cxn>
              </a:cxnLst>
              <a:rect l="T12" t="T13" r="T14" b="T15"/>
              <a:pathLst>
                <a:path w="2064" h="192">
                  <a:moveTo>
                    <a:pt x="0" y="0"/>
                  </a:moveTo>
                  <a:lnTo>
                    <a:pt x="0" y="192"/>
                  </a:lnTo>
                  <a:lnTo>
                    <a:pt x="2064" y="192"/>
                  </a:lnTo>
                  <a:lnTo>
                    <a:pt x="2064" y="0"/>
                  </a:lnTo>
                </a:path>
              </a:pathLst>
            </a:custGeom>
            <a:noFill/>
            <a:ln w="57150" cap="flat" cmpd="sng">
              <a:solidFill>
                <a:srgbClr val="198D0E"/>
              </a:solidFill>
              <a:prstDash val="solid"/>
              <a:round/>
              <a:headEnd type="none" w="med" len="med"/>
              <a:tailEnd type="triangle" w="med" len="med"/>
            </a:ln>
            <a:extLst>
              <a:ext uri="{909E8E84-426E-40dd-AFC4-6F175D3DCCD1}">
                <a14:hiddenFill xmlns:a14="http://schemas.microsoft.com/office/drawing/2010/main" xmlns="">
                  <a:solidFill>
                    <a:srgbClr val="FFFFFF"/>
                  </a:solidFill>
                </a14:hiddenFill>
              </a:ext>
            </a:extLst>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14346" name="Text Box 42"/>
            <p:cNvSpPr txBox="1">
              <a:spLocks noChangeArrowheads="1"/>
            </p:cNvSpPr>
            <p:nvPr/>
          </p:nvSpPr>
          <p:spPr bwMode="auto">
            <a:xfrm>
              <a:off x="2727" y="4079"/>
              <a:ext cx="892" cy="252"/>
            </a:xfrm>
            <a:prstGeom prst="rect">
              <a:avLst/>
            </a:prstGeom>
            <a:solidFill>
              <a:srgbClr val="FFEA1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0" fontAlgn="base" hangingPunct="0">
                <a:spcBef>
                  <a:spcPct val="0"/>
                </a:spcBef>
                <a:spcAft>
                  <a:spcPct val="0"/>
                </a:spcAft>
              </a:pPr>
              <a:r>
                <a:rPr lang="en-US" sz="2200" b="1" kern="1200">
                  <a:solidFill>
                    <a:srgbClr val="000000"/>
                  </a:solidFill>
                  <a:cs typeface="+mn-cs"/>
                </a:rPr>
                <a:t>reduction</a:t>
              </a:r>
              <a:endParaRPr lang="en-US" sz="3100" kern="1200">
                <a:solidFill>
                  <a:prstClr val="black"/>
                </a:solidFill>
                <a:cs typeface="+mn-cs"/>
              </a:endParaRPr>
            </a:p>
          </p:txBody>
        </p:sp>
      </p:grpSp>
      <p:sp>
        <p:nvSpPr>
          <p:cNvPr id="2" name="TextBox 1"/>
          <p:cNvSpPr txBox="1"/>
          <p:nvPr/>
        </p:nvSpPr>
        <p:spPr>
          <a:xfrm>
            <a:off x="7973221" y="6606416"/>
            <a:ext cx="1770943" cy="523220"/>
          </a:xfrm>
          <a:prstGeom prst="rect">
            <a:avLst/>
          </a:prstGeom>
          <a:noFill/>
        </p:spPr>
        <p:txBody>
          <a:bodyPr wrap="square" rtlCol="0">
            <a:spAutoFit/>
          </a:bodyPr>
          <a:lstStyle/>
          <a:p>
            <a:r>
              <a:rPr lang="en-US" sz="2800" dirty="0"/>
              <a:t>or 38</a:t>
            </a:r>
          </a:p>
        </p:txBody>
      </p:sp>
      <p:sp>
        <p:nvSpPr>
          <p:cNvPr id="3" name="TextBox 2"/>
          <p:cNvSpPr txBox="1"/>
          <p:nvPr/>
        </p:nvSpPr>
        <p:spPr>
          <a:xfrm>
            <a:off x="8058328" y="3509639"/>
            <a:ext cx="1770943" cy="1631216"/>
          </a:xfrm>
          <a:prstGeom prst="rect">
            <a:avLst/>
          </a:prstGeom>
          <a:noFill/>
          <a:ln>
            <a:solidFill>
              <a:srgbClr val="000090"/>
            </a:solidFill>
          </a:ln>
        </p:spPr>
        <p:txBody>
          <a:bodyPr wrap="square" rtlCol="0">
            <a:spAutoFit/>
          </a:bodyPr>
          <a:lstStyle/>
          <a:p>
            <a:r>
              <a:rPr lang="en-US" sz="2000" dirty="0">
                <a:solidFill>
                  <a:srgbClr val="000090"/>
                </a:solidFill>
              </a:rPr>
              <a:t>*Need mitochondria and enzymes to make this happen!  </a:t>
            </a:r>
          </a:p>
        </p:txBody>
      </p:sp>
    </p:spTree>
    <p:extLst>
      <p:ext uri="{BB962C8B-B14F-4D97-AF65-F5344CB8AC3E}">
        <p14:creationId xmlns:p14="http://schemas.microsoft.com/office/powerpoint/2010/main" val="336997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1" name="Rectangle 1029"/>
          <p:cNvSpPr>
            <a:spLocks noGrp="1" noChangeArrowheads="1"/>
          </p:cNvSpPr>
          <p:nvPr>
            <p:ph type="title"/>
          </p:nvPr>
        </p:nvSpPr>
        <p:spPr>
          <a:xfrm>
            <a:off x="257849" y="52276"/>
            <a:ext cx="9144000" cy="1270000"/>
          </a:xfrm>
        </p:spPr>
        <p:txBody>
          <a:bodyPr/>
          <a:lstStyle/>
          <a:p>
            <a:pPr algn="l"/>
            <a:r>
              <a:rPr lang="en-US" dirty="0"/>
              <a:t>Mitochondria: power house </a:t>
            </a:r>
          </a:p>
        </p:txBody>
      </p:sp>
      <p:pic>
        <p:nvPicPr>
          <p:cNvPr id="126980" name="Picture 1028" descr="mito_pic_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8906" y="1001752"/>
            <a:ext cx="6391013" cy="661824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 name="TextBox 1"/>
          <p:cNvSpPr txBox="1"/>
          <p:nvPr/>
        </p:nvSpPr>
        <p:spPr>
          <a:xfrm>
            <a:off x="8691564" y="1587500"/>
            <a:ext cx="1111250" cy="1015663"/>
          </a:xfrm>
          <a:prstGeom prst="rect">
            <a:avLst/>
          </a:prstGeom>
          <a:noFill/>
        </p:spPr>
        <p:txBody>
          <a:bodyPr wrap="square" rtlCol="0">
            <a:spAutoFit/>
          </a:bodyPr>
          <a:lstStyle/>
          <a:p>
            <a:r>
              <a:rPr lang="en-US" sz="2000" dirty="0">
                <a:solidFill>
                  <a:srgbClr val="0000FF"/>
                </a:solidFill>
              </a:rPr>
              <a:t>Label on your paper</a:t>
            </a:r>
          </a:p>
        </p:txBody>
      </p:sp>
    </p:spTree>
    <p:extLst>
      <p:ext uri="{BB962C8B-B14F-4D97-AF65-F5344CB8AC3E}">
        <p14:creationId xmlns:p14="http://schemas.microsoft.com/office/powerpoint/2010/main" val="1456759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101598" tIns="50798" rIns="101598" bIns="50798"/>
          <a:lstStyle/>
          <a:p>
            <a:r>
              <a:rPr lang="en-US" sz="3200" dirty="0"/>
              <a:t>continued from cell respiration summary </a:t>
            </a:r>
          </a:p>
        </p:txBody>
      </p:sp>
      <p:sp>
        <p:nvSpPr>
          <p:cNvPr id="3" name="Content Placeholder 2"/>
          <p:cNvSpPr>
            <a:spLocks noGrp="1"/>
          </p:cNvSpPr>
          <p:nvPr>
            <p:ph idx="1"/>
          </p:nvPr>
        </p:nvSpPr>
        <p:spPr/>
        <p:txBody>
          <a:bodyPr lIns="101598" tIns="50798" rIns="101598" bIns="50798">
            <a:normAutofit/>
          </a:bodyPr>
          <a:lstStyle/>
          <a:p>
            <a:pPr marL="634988" indent="-507990">
              <a:buFont typeface="+mj-lt"/>
              <a:buAutoNum type="arabicPeriod"/>
            </a:pPr>
            <a:r>
              <a:rPr lang="en-US" sz="4000" b="1" dirty="0"/>
              <a:t>What does cellular respiration produce?</a:t>
            </a:r>
          </a:p>
          <a:p>
            <a:pPr marL="634988" indent="-507990">
              <a:buFont typeface="+mj-lt"/>
              <a:buAutoNum type="arabicPeriod"/>
            </a:pPr>
            <a:r>
              <a:rPr lang="en-US" sz="4000" b="1" dirty="0"/>
              <a:t>Does it need light?</a:t>
            </a:r>
          </a:p>
          <a:p>
            <a:pPr marL="634988" indent="-507990">
              <a:buFont typeface="+mj-lt"/>
              <a:buAutoNum type="arabicPeriod"/>
            </a:pPr>
            <a:r>
              <a:rPr lang="en-US" sz="4000" b="1" dirty="0"/>
              <a:t>What does anaerobic mean?</a:t>
            </a:r>
          </a:p>
          <a:p>
            <a:pPr marL="634988" indent="-507990">
              <a:buFont typeface="+mj-lt"/>
              <a:buAutoNum type="arabicPeriod"/>
            </a:pPr>
            <a:r>
              <a:rPr lang="en-US" sz="4000" b="1" dirty="0"/>
              <a:t>What does aerobic mean? </a:t>
            </a:r>
          </a:p>
          <a:p>
            <a:pPr marL="634988" indent="-507990">
              <a:buFont typeface="+mj-lt"/>
              <a:buAutoNum type="arabicPeriod"/>
            </a:pPr>
            <a:r>
              <a:rPr lang="en-US" sz="4000" b="1" dirty="0"/>
              <a:t>What is the equation for cellular respirations? </a:t>
            </a:r>
          </a:p>
        </p:txBody>
      </p:sp>
    </p:spTree>
    <p:custDataLst>
      <p:tags r:id="rId1"/>
    </p:custDataLst>
    <p:extLst>
      <p:ext uri="{BB962C8B-B14F-4D97-AF65-F5344CB8AC3E}">
        <p14:creationId xmlns:p14="http://schemas.microsoft.com/office/powerpoint/2010/main" val="628050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4802" y="304802"/>
            <a:ext cx="9626599" cy="990599"/>
          </a:xfrm>
          <a:prstGeom prst="rect">
            <a:avLst/>
          </a:prstGeom>
        </p:spPr>
        <p:txBody>
          <a:bodyPr lIns="38100" tIns="38100" rIns="38100" bIns="38100" anchor="t" anchorCtr="0">
            <a:noAutofit/>
          </a:bodyPr>
          <a:lstStyle/>
          <a:p>
            <a:pPr rtl="0">
              <a:lnSpc>
                <a:spcPct val="100000"/>
              </a:lnSpc>
              <a:buNone/>
            </a:pPr>
            <a:r>
              <a:rPr lang="en-US"/>
              <a:t>2. Citric Acid or Krebs Cycle</a:t>
            </a:r>
          </a:p>
        </p:txBody>
      </p:sp>
      <p:sp>
        <p:nvSpPr>
          <p:cNvPr id="69" name="Shape 69"/>
          <p:cNvSpPr txBox="1">
            <a:spLocks noGrp="1"/>
          </p:cNvSpPr>
          <p:nvPr>
            <p:ph type="body" idx="1"/>
          </p:nvPr>
        </p:nvSpPr>
        <p:spPr>
          <a:xfrm>
            <a:off x="0" y="5608275"/>
            <a:ext cx="10061202" cy="1281176"/>
          </a:xfrm>
          <a:prstGeom prst="rect">
            <a:avLst/>
          </a:prstGeom>
        </p:spPr>
        <p:txBody>
          <a:bodyPr lIns="38100" tIns="38100" rIns="38100" bIns="38100" anchor="t" anchorCtr="0">
            <a:noAutofit/>
          </a:bodyPr>
          <a:lstStyle/>
          <a:p>
            <a:pPr marL="457200" indent="-457200">
              <a:buFontTx/>
              <a:buChar char="-"/>
            </a:pPr>
            <a:r>
              <a:rPr lang="en-US" dirty="0"/>
              <a:t>occur ONLY if oxygen is present and the cell has mitochondria.</a:t>
            </a:r>
          </a:p>
          <a:p>
            <a:pPr marL="457200" indent="-457200">
              <a:buFontTx/>
              <a:buChar char="-"/>
            </a:pPr>
            <a:r>
              <a:rPr lang="en-US" dirty="0"/>
              <a:t>In this stage of cellular respiration, </a:t>
            </a:r>
            <a:r>
              <a:rPr lang="en-US" dirty="0">
                <a:solidFill>
                  <a:schemeClr val="bg2">
                    <a:lumMod val="60000"/>
                    <a:lumOff val="40000"/>
                  </a:schemeClr>
                </a:solidFill>
              </a:rPr>
              <a:t>the oxidation of glucose to CO</a:t>
            </a:r>
            <a:r>
              <a:rPr lang="en-US" baseline="-25000" dirty="0">
                <a:solidFill>
                  <a:schemeClr val="bg2">
                    <a:lumMod val="60000"/>
                    <a:lumOff val="40000"/>
                  </a:schemeClr>
                </a:solidFill>
              </a:rPr>
              <a:t>2</a:t>
            </a:r>
            <a:r>
              <a:rPr lang="en-US" dirty="0">
                <a:solidFill>
                  <a:schemeClr val="bg2">
                    <a:lumMod val="60000"/>
                    <a:lumOff val="40000"/>
                  </a:schemeClr>
                </a:solidFill>
              </a:rPr>
              <a:t> is completed.</a:t>
            </a:r>
            <a:r>
              <a:rPr lang="en-US" dirty="0"/>
              <a:t>   (this is why we exhale carbon dioxide)</a:t>
            </a:r>
          </a:p>
          <a:p>
            <a:pPr rtl="0">
              <a:lnSpc>
                <a:spcPct val="100000"/>
              </a:lnSpc>
              <a:buNone/>
            </a:pPr>
            <a:endParaRPr lang="en-US" dirty="0"/>
          </a:p>
        </p:txBody>
      </p:sp>
      <p:sp>
        <p:nvSpPr>
          <p:cNvPr id="70" name="Shape 70"/>
          <p:cNvSpPr/>
          <p:nvPr/>
        </p:nvSpPr>
        <p:spPr>
          <a:xfrm>
            <a:off x="609601" y="1320801"/>
            <a:ext cx="6125674" cy="4287474"/>
          </a:xfrm>
          <a:prstGeom prst="rect">
            <a:avLst/>
          </a:prstGeom>
          <a:blipFill>
            <a:blip r:embed="rId3"/>
            <a:stretch>
              <a:fillRect/>
            </a:stretch>
          </a:blipFill>
        </p:spPr>
      </p:sp>
      <p:sp>
        <p:nvSpPr>
          <p:cNvPr id="71" name="Shape 71"/>
          <p:cNvSpPr txBox="1"/>
          <p:nvPr/>
        </p:nvSpPr>
        <p:spPr>
          <a:xfrm>
            <a:off x="7518400" y="3428012"/>
            <a:ext cx="2360900" cy="1452350"/>
          </a:xfrm>
          <a:prstGeom prst="rect">
            <a:avLst/>
          </a:prstGeom>
        </p:spPr>
        <p:txBody>
          <a:bodyPr lIns="38100" tIns="38100" rIns="38100" bIns="38100" anchor="t" anchorCtr="0">
            <a:noAutofit/>
          </a:bodyPr>
          <a:lstStyle/>
          <a:p>
            <a:pPr rtl="0">
              <a:lnSpc>
                <a:spcPct val="100000"/>
              </a:lnSpc>
              <a:buNone/>
            </a:pPr>
            <a:r>
              <a:rPr lang="en-US" sz="2400" i="1" dirty="0"/>
              <a:t>It is not necessary to know the individual steps</a:t>
            </a:r>
          </a:p>
        </p:txBody>
      </p:sp>
      <p:pic>
        <p:nvPicPr>
          <p:cNvPr id="6" name="Picture 4"/>
          <p:cNvPicPr>
            <a:picLocks noChangeAspect="1" noChangeArrowheads="1"/>
          </p:cNvPicPr>
          <p:nvPr/>
        </p:nvPicPr>
        <p:blipFill>
          <a:blip r:embed="rId4"/>
          <a:srcRect/>
          <a:stretch>
            <a:fillRect/>
          </a:stretch>
        </p:blipFill>
        <p:spPr bwMode="auto">
          <a:xfrm>
            <a:off x="8346722" y="50776"/>
            <a:ext cx="1615722" cy="2286000"/>
          </a:xfrm>
          <a:prstGeom prst="rect">
            <a:avLst/>
          </a:prstGeom>
          <a:noFill/>
          <a:ln w="9525">
            <a:noFill/>
            <a:miter lim="800000"/>
            <a:headEnd/>
            <a:tailEnd/>
          </a:ln>
          <a:effectLst>
            <a:outerShdw dist="35921" dir="2700000" algn="ctr" rotWithShape="0">
              <a:srgbClr val="808080">
                <a:alpha val="75000"/>
              </a:srgbClr>
            </a:outerShdw>
          </a:effectLst>
        </p:spPr>
      </p:pic>
      <p:sp>
        <p:nvSpPr>
          <p:cNvPr id="7" name="Rectangle 7"/>
          <p:cNvSpPr>
            <a:spLocks noChangeArrowheads="1"/>
          </p:cNvSpPr>
          <p:nvPr/>
        </p:nvSpPr>
        <p:spPr bwMode="auto">
          <a:xfrm>
            <a:off x="8258528" y="2335765"/>
            <a:ext cx="1662161" cy="6617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598" tIns="50798" rIns="101598" bIns="50798" anchor="ctr">
            <a:spAutoFit/>
          </a:bodyPr>
          <a:lstStyle/>
          <a:p>
            <a:pPr eaLnBrk="0" fontAlgn="base" hangingPunct="0">
              <a:lnSpc>
                <a:spcPct val="90000"/>
              </a:lnSpc>
              <a:spcBef>
                <a:spcPct val="0"/>
              </a:spcBef>
              <a:spcAft>
                <a:spcPct val="0"/>
              </a:spcAft>
            </a:pPr>
            <a:r>
              <a:rPr lang="en-US" sz="2000" b="1" kern="1200">
                <a:solidFill>
                  <a:srgbClr val="1F497D"/>
                </a:solidFill>
                <a:latin typeface="Tahoma" charset="0"/>
                <a:ea typeface="ＭＳ Ｐゴシック" charset="0"/>
                <a:cs typeface="+mn-cs"/>
              </a:rPr>
              <a:t>Hans Krebs</a:t>
            </a:r>
          </a:p>
          <a:p>
            <a:pPr eaLnBrk="0" fontAlgn="base" hangingPunct="0">
              <a:lnSpc>
                <a:spcPct val="90000"/>
              </a:lnSpc>
              <a:spcBef>
                <a:spcPct val="0"/>
              </a:spcBef>
              <a:spcAft>
                <a:spcPct val="0"/>
              </a:spcAft>
            </a:pPr>
            <a:r>
              <a:rPr lang="en-US" sz="2000" b="1" kern="1200">
                <a:solidFill>
                  <a:srgbClr val="1F497D"/>
                </a:solidFill>
                <a:latin typeface="Tahoma" charset="0"/>
                <a:ea typeface="ＭＳ Ｐゴシック" charset="0"/>
                <a:cs typeface="+mn-cs"/>
              </a:rPr>
              <a:t>1900-1981</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293450" y="102225"/>
            <a:ext cx="3903424" cy="5843950"/>
          </a:xfrm>
          <a:prstGeom prst="rect">
            <a:avLst/>
          </a:prstGeom>
        </p:spPr>
        <p:txBody>
          <a:bodyPr lIns="38100" tIns="38100" rIns="38100" bIns="38100" anchor="t" anchorCtr="0">
            <a:noAutofit/>
          </a:bodyPr>
          <a:lstStyle/>
          <a:p>
            <a:r>
              <a:rPr lang="en-US" b="1" dirty="0">
                <a:solidFill>
                  <a:srgbClr val="000090"/>
                </a:solidFill>
              </a:rPr>
              <a:t>Pre Krebs:  </a:t>
            </a:r>
            <a:r>
              <a:rPr lang="en-US" b="1" dirty="0"/>
              <a:t>The pyruvic acid (C</a:t>
            </a:r>
            <a:r>
              <a:rPr lang="en-US" b="1" baseline="-25000" dirty="0"/>
              <a:t>3</a:t>
            </a:r>
            <a:r>
              <a:rPr lang="en-US" b="1" dirty="0"/>
              <a:t>) loses a C to CO</a:t>
            </a:r>
            <a:r>
              <a:rPr lang="en-US" b="1" baseline="-25000" dirty="0"/>
              <a:t>2</a:t>
            </a:r>
            <a:r>
              <a:rPr lang="en-US" b="1" dirty="0"/>
              <a:t> and use a H </a:t>
            </a:r>
            <a:r>
              <a:rPr lang="en-US" b="1" baseline="30000" dirty="0"/>
              <a:t>+</a:t>
            </a:r>
            <a:r>
              <a:rPr lang="en-US" b="1" dirty="0"/>
              <a:t> to form NADH and becomes Acetyl Co-A (C</a:t>
            </a:r>
            <a:r>
              <a:rPr lang="en-US" b="1" baseline="-25000" dirty="0"/>
              <a:t>2</a:t>
            </a:r>
            <a:r>
              <a:rPr lang="en-US" b="1" dirty="0"/>
              <a:t>).</a:t>
            </a:r>
          </a:p>
          <a:p>
            <a:pPr rtl="0">
              <a:lnSpc>
                <a:spcPct val="100000"/>
              </a:lnSpc>
              <a:buNone/>
            </a:pPr>
            <a:endParaRPr lang="en-US" dirty="0"/>
          </a:p>
        </p:txBody>
      </p:sp>
      <p:sp>
        <p:nvSpPr>
          <p:cNvPr id="2" name="TextBox 1"/>
          <p:cNvSpPr txBox="1"/>
          <p:nvPr/>
        </p:nvSpPr>
        <p:spPr>
          <a:xfrm>
            <a:off x="0" y="2962129"/>
            <a:ext cx="4926061" cy="4318105"/>
          </a:xfrm>
          <a:prstGeom prst="rect">
            <a:avLst/>
          </a:prstGeom>
          <a:noFill/>
        </p:spPr>
        <p:txBody>
          <a:bodyPr wrap="square" lIns="91439" tIns="45720" rIns="91439" bIns="45720" rtlCol="0">
            <a:spAutoFit/>
          </a:bodyPr>
          <a:lstStyle/>
          <a:p>
            <a:r>
              <a:rPr lang="en-US" sz="2400" b="1" dirty="0"/>
              <a:t>Simple put: Pyruvate is  converted to </a:t>
            </a:r>
            <a:r>
              <a:rPr lang="en-US" sz="2400" b="1" dirty="0" err="1"/>
              <a:t>Acetly</a:t>
            </a:r>
            <a:r>
              <a:rPr lang="en-US" sz="2400" b="1" dirty="0"/>
              <a:t> CoA </a:t>
            </a:r>
          </a:p>
          <a:p>
            <a:pPr marL="825492" lvl="1" indent="-317497" fontAlgn="base">
              <a:spcBef>
                <a:spcPct val="20000"/>
              </a:spcBef>
              <a:spcAft>
                <a:spcPct val="0"/>
              </a:spcAft>
              <a:buFont typeface="Arial" charset="0"/>
              <a:buChar char="–"/>
            </a:pPr>
            <a:r>
              <a:rPr lang="en-US" sz="2900" kern="1200" dirty="0">
                <a:solidFill>
                  <a:prstClr val="black"/>
                </a:solidFill>
                <a:latin typeface="Calibri" charset="0"/>
                <a:ea typeface="ＭＳ Ｐゴシック" charset="0"/>
                <a:cs typeface="+mn-cs"/>
              </a:rPr>
              <a:t>releases </a:t>
            </a:r>
            <a:r>
              <a:rPr lang="en-US" sz="2900" kern="1200" dirty="0">
                <a:solidFill>
                  <a:srgbClr val="CC0000"/>
                </a:solidFill>
                <a:latin typeface="Calibri" charset="0"/>
                <a:ea typeface="ＭＳ Ｐゴシック" charset="0"/>
                <a:cs typeface="+mn-cs"/>
              </a:rPr>
              <a:t>2 CO</a:t>
            </a:r>
            <a:r>
              <a:rPr lang="en-US" sz="2900" kern="1200" baseline="-25000" dirty="0">
                <a:solidFill>
                  <a:srgbClr val="CC0000"/>
                </a:solidFill>
                <a:latin typeface="Calibri" charset="0"/>
                <a:ea typeface="ＭＳ Ｐゴシック" charset="0"/>
                <a:cs typeface="+mn-cs"/>
              </a:rPr>
              <a:t>2</a:t>
            </a:r>
            <a:r>
              <a:rPr lang="en-US" sz="2900" kern="1200" dirty="0">
                <a:solidFill>
                  <a:prstClr val="black"/>
                </a:solidFill>
                <a:latin typeface="Calibri" charset="0"/>
                <a:ea typeface="ＭＳ Ｐゴシック" charset="0"/>
                <a:cs typeface="+mn-cs"/>
              </a:rPr>
              <a:t>  </a:t>
            </a:r>
          </a:p>
          <a:p>
            <a:pPr marL="825492" lvl="1" indent="-317497" fontAlgn="base">
              <a:spcBef>
                <a:spcPct val="20000"/>
              </a:spcBef>
              <a:spcAft>
                <a:spcPct val="0"/>
              </a:spcAft>
              <a:buFont typeface="Arial" charset="0"/>
              <a:buChar char="–"/>
            </a:pPr>
            <a:r>
              <a:rPr lang="en-US" sz="2900" kern="1200" dirty="0">
                <a:solidFill>
                  <a:prstClr val="black"/>
                </a:solidFill>
                <a:latin typeface="Calibri" charset="0"/>
                <a:ea typeface="ＭＳ Ｐゴシック" charset="0"/>
                <a:cs typeface="+mn-cs"/>
              </a:rPr>
              <a:t>reduces </a:t>
            </a:r>
            <a:r>
              <a:rPr lang="en-US" sz="2900" kern="1200" dirty="0">
                <a:solidFill>
                  <a:srgbClr val="CC0000"/>
                </a:solidFill>
                <a:latin typeface="Calibri" charset="0"/>
                <a:ea typeface="ＭＳ Ｐゴシック" charset="0"/>
                <a:cs typeface="+mn-cs"/>
              </a:rPr>
              <a:t>2</a:t>
            </a:r>
            <a:r>
              <a:rPr lang="en-US" sz="2900" kern="1200" dirty="0">
                <a:solidFill>
                  <a:prstClr val="black"/>
                </a:solidFill>
                <a:latin typeface="Calibri" charset="0"/>
                <a:ea typeface="ＭＳ Ｐゴシック" charset="0"/>
                <a:cs typeface="+mn-cs"/>
              </a:rPr>
              <a:t> </a:t>
            </a:r>
            <a:r>
              <a:rPr lang="en-US" sz="2900" kern="1200" dirty="0">
                <a:solidFill>
                  <a:srgbClr val="CC0000"/>
                </a:solidFill>
                <a:latin typeface="Calibri" charset="0"/>
                <a:ea typeface="ＭＳ Ｐゴシック" charset="0"/>
                <a:cs typeface="+mn-cs"/>
              </a:rPr>
              <a:t>NAD </a:t>
            </a:r>
            <a:r>
              <a:rPr lang="en-US" sz="2900" kern="1200" dirty="0">
                <a:solidFill>
                  <a:srgbClr val="CC0000"/>
                </a:solidFill>
                <a:latin typeface="Calibri" charset="0"/>
                <a:ea typeface="ＭＳ Ｐゴシック" charset="0"/>
                <a:cs typeface="+mn-cs"/>
                <a:sym typeface="Symbol" charset="0"/>
              </a:rPr>
              <a:t> 2 NADH</a:t>
            </a:r>
            <a:r>
              <a:rPr lang="en-US" sz="2900" kern="1200" dirty="0">
                <a:solidFill>
                  <a:prstClr val="black"/>
                </a:solidFill>
                <a:latin typeface="Calibri" charset="0"/>
                <a:ea typeface="ＭＳ Ｐゴシック" charset="0"/>
                <a:cs typeface="+mn-cs"/>
                <a:sym typeface="Symbol" charset="0"/>
              </a:rPr>
              <a:t> (moves e</a:t>
            </a:r>
            <a:r>
              <a:rPr lang="en-US" sz="2900" kern="1200" baseline="30000" dirty="0">
                <a:solidFill>
                  <a:prstClr val="black"/>
                </a:solidFill>
                <a:latin typeface="Calibri" charset="0"/>
                <a:ea typeface="ＭＳ Ｐゴシック" charset="0"/>
                <a:cs typeface="+mn-cs"/>
                <a:sym typeface="Symbol" charset="0"/>
              </a:rPr>
              <a:t>-</a:t>
            </a:r>
            <a:r>
              <a:rPr lang="en-US" sz="2900" kern="1200" dirty="0">
                <a:solidFill>
                  <a:prstClr val="black"/>
                </a:solidFill>
                <a:latin typeface="Calibri" charset="0"/>
                <a:ea typeface="ＭＳ Ｐゴシック" charset="0"/>
                <a:cs typeface="+mn-cs"/>
                <a:sym typeface="Symbol" charset="0"/>
              </a:rPr>
              <a:t>)</a:t>
            </a:r>
          </a:p>
          <a:p>
            <a:pPr marL="825492" lvl="1" indent="-317497" fontAlgn="base">
              <a:spcBef>
                <a:spcPct val="20000"/>
              </a:spcBef>
              <a:spcAft>
                <a:spcPct val="0"/>
              </a:spcAft>
              <a:buFont typeface="Arial" charset="0"/>
              <a:buChar char="–"/>
            </a:pPr>
            <a:r>
              <a:rPr lang="en-US" sz="2900" kern="1200" dirty="0">
                <a:solidFill>
                  <a:prstClr val="black"/>
                </a:solidFill>
                <a:latin typeface="Calibri" charset="0"/>
                <a:ea typeface="ＭＳ Ｐゴシック" charset="0"/>
                <a:cs typeface="+mn-cs"/>
                <a:sym typeface="Symbol" charset="0"/>
              </a:rPr>
              <a:t>produces </a:t>
            </a:r>
            <a:r>
              <a:rPr lang="en-US" sz="2900" kern="1200" dirty="0">
                <a:solidFill>
                  <a:srgbClr val="CC0000"/>
                </a:solidFill>
                <a:latin typeface="Calibri" charset="0"/>
                <a:ea typeface="ＭＳ Ｐゴシック" charset="0"/>
                <a:cs typeface="+mn-cs"/>
                <a:sym typeface="Symbol" charset="0"/>
              </a:rPr>
              <a:t>2</a:t>
            </a:r>
            <a:r>
              <a:rPr lang="en-US" sz="2900" kern="1200" dirty="0">
                <a:solidFill>
                  <a:prstClr val="black"/>
                </a:solidFill>
                <a:latin typeface="Calibri" charset="0"/>
                <a:ea typeface="ＭＳ Ｐゴシック" charset="0"/>
                <a:cs typeface="+mn-cs"/>
                <a:sym typeface="Symbol" charset="0"/>
              </a:rPr>
              <a:t> </a:t>
            </a:r>
            <a:r>
              <a:rPr lang="en-US" sz="2900" u="sng" kern="1200" dirty="0">
                <a:solidFill>
                  <a:srgbClr val="CC0000"/>
                </a:solidFill>
                <a:latin typeface="Calibri" charset="0"/>
                <a:ea typeface="ＭＳ Ｐゴシック" charset="0"/>
                <a:cs typeface="+mn-cs"/>
                <a:sym typeface="Symbol" charset="0"/>
              </a:rPr>
              <a:t>acetyl CoA</a:t>
            </a:r>
            <a:endParaRPr lang="en-US" sz="2400" kern="1200" dirty="0">
              <a:solidFill>
                <a:prstClr val="black"/>
              </a:solidFill>
              <a:latin typeface="Calibri" charset="0"/>
              <a:ea typeface="ＭＳ Ｐゴシック" charset="0"/>
              <a:cs typeface="+mn-cs"/>
              <a:sym typeface="Symbol" charset="0"/>
            </a:endParaRPr>
          </a:p>
          <a:p>
            <a:pPr marL="380996" lvl="0" indent="-380996" fontAlgn="base">
              <a:spcBef>
                <a:spcPct val="20000"/>
              </a:spcBef>
              <a:spcAft>
                <a:spcPct val="0"/>
              </a:spcAft>
              <a:buFont typeface="Arial" charset="0"/>
              <a:buChar char="•"/>
            </a:pPr>
            <a:r>
              <a:rPr lang="en-US" sz="3600" kern="1200" dirty="0">
                <a:solidFill>
                  <a:srgbClr val="1D8AEF"/>
                </a:solidFill>
                <a:latin typeface="Calibri" charset="0"/>
                <a:ea typeface="ＭＳ Ｐゴシック" charset="0"/>
                <a:cs typeface="+mn-cs"/>
              </a:rPr>
              <a:t>Acetyl CoA enters </a:t>
            </a:r>
            <a:r>
              <a:rPr lang="en-US" sz="3600" u="sng" kern="1200" dirty="0">
                <a:solidFill>
                  <a:srgbClr val="1D8AEF"/>
                </a:solidFill>
                <a:latin typeface="Calibri" charset="0"/>
                <a:ea typeface="ＭＳ Ｐゴシック" charset="0"/>
                <a:cs typeface="+mn-cs"/>
              </a:rPr>
              <a:t>Krebs cycle</a:t>
            </a:r>
            <a:endParaRPr lang="en-US" sz="3100" kern="1200" dirty="0">
              <a:solidFill>
                <a:srgbClr val="1D8AEF"/>
              </a:solidFill>
              <a:latin typeface="Calibri" charset="0"/>
              <a:ea typeface="ＭＳ Ｐゴシック" charset="0"/>
              <a:cs typeface="+mn-cs"/>
              <a:sym typeface="Symbol" charset="0"/>
            </a:endParaRPr>
          </a:p>
          <a:p>
            <a:endParaRPr lang="en-US" dirty="0"/>
          </a:p>
        </p:txBody>
      </p:sp>
      <p:pic>
        <p:nvPicPr>
          <p:cNvPr id="7" name="Picture 6"/>
          <p:cNvPicPr>
            <a:picLocks noChangeAspect="1"/>
          </p:cNvPicPr>
          <p:nvPr/>
        </p:nvPicPr>
        <p:blipFill rotWithShape="1">
          <a:blip r:embed="rId3"/>
          <a:srcRect l="-117" t="-2659" r="-2395" b="-167"/>
          <a:stretch/>
        </p:blipFill>
        <p:spPr>
          <a:xfrm>
            <a:off x="4748625" y="312294"/>
            <a:ext cx="6639736" cy="8002177"/>
          </a:xfrm>
          <a:prstGeom prst="rect">
            <a:avLst/>
          </a:prstGeom>
        </p:spPr>
      </p:pic>
      <p:sp>
        <p:nvSpPr>
          <p:cNvPr id="5" name="TextBox 4"/>
          <p:cNvSpPr txBox="1"/>
          <p:nvPr/>
        </p:nvSpPr>
        <p:spPr>
          <a:xfrm>
            <a:off x="6766394" y="541312"/>
            <a:ext cx="2540000" cy="2462213"/>
          </a:xfrm>
          <a:prstGeom prst="rect">
            <a:avLst/>
          </a:prstGeom>
          <a:noFill/>
          <a:ln w="50800">
            <a:solidFill>
              <a:srgbClr val="FF0000"/>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  </a:t>
            </a:r>
          </a:p>
          <a:p>
            <a:endParaRPr lang="en-US" dirty="0"/>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9447"/>
          <a:stretch/>
        </p:blipFill>
        <p:spPr>
          <a:xfrm>
            <a:off x="1876776" y="304800"/>
            <a:ext cx="8366505" cy="6827186"/>
          </a:xfrm>
          <a:prstGeom prst="rect">
            <a:avLst/>
          </a:prstGeom>
        </p:spPr>
      </p:pic>
      <p:pic>
        <p:nvPicPr>
          <p:cNvPr id="4097" name="Picture 3"/>
          <p:cNvPicPr>
            <a:picLocks noChangeAspect="1" noChangeArrowheads="1"/>
          </p:cNvPicPr>
          <p:nvPr/>
        </p:nvPicPr>
        <p:blipFill>
          <a:blip r:embed="rId3">
            <a:extLst>
              <a:ext uri="{28A0092B-C50C-407E-A947-70E740481C1C}">
                <a14:useLocalDpi xmlns:a14="http://schemas.microsoft.com/office/drawing/2010/main" val="0"/>
              </a:ext>
            </a:extLst>
          </a:blip>
          <a:srcRect l="31747" r="30190" b="69267"/>
          <a:stretch>
            <a:fillRect/>
          </a:stretch>
        </p:blipFill>
        <p:spPr bwMode="auto">
          <a:xfrm>
            <a:off x="508000" y="30514"/>
            <a:ext cx="2385934" cy="21443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4098" name="Straight Arrow Connector 2"/>
          <p:cNvCxnSpPr>
            <a:cxnSpLocks noChangeShapeType="1"/>
          </p:cNvCxnSpPr>
          <p:nvPr/>
        </p:nvCxnSpPr>
        <p:spPr bwMode="auto">
          <a:xfrm flipV="1">
            <a:off x="2306504" y="1717675"/>
            <a:ext cx="800100" cy="342900"/>
          </a:xfrm>
          <a:prstGeom prst="straightConnector1">
            <a:avLst/>
          </a:prstGeom>
          <a:noFill/>
          <a:ln w="19050">
            <a:solidFill>
              <a:srgbClr val="000000"/>
            </a:solidFill>
            <a:round/>
            <a:headEnd/>
            <a:tailEnd type="arrow"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40000" dist="20000" dir="5400000" rotWithShape="0">
                    <a:srgbClr val="000000">
                      <a:alpha val="37999"/>
                    </a:srgbClr>
                  </a:outerShdw>
                </a:effectLst>
              </a14:hiddenEffects>
            </a:ext>
          </a:extLst>
        </p:spPr>
      </p:cxnSp>
      <p:sp>
        <p:nvSpPr>
          <p:cNvPr id="6" name="TextBox 5"/>
          <p:cNvSpPr txBox="1"/>
          <p:nvPr/>
        </p:nvSpPr>
        <p:spPr>
          <a:xfrm>
            <a:off x="5329836" y="687049"/>
            <a:ext cx="2269344" cy="523220"/>
          </a:xfrm>
          <a:prstGeom prst="rect">
            <a:avLst/>
          </a:prstGeom>
          <a:noFill/>
        </p:spPr>
        <p:txBody>
          <a:bodyPr wrap="square" rtlCol="0">
            <a:spAutoFit/>
          </a:bodyPr>
          <a:lstStyle/>
          <a:p>
            <a:r>
              <a:rPr lang="en-US" sz="2800" b="1" dirty="0">
                <a:solidFill>
                  <a:srgbClr val="FF0000"/>
                </a:solidFill>
              </a:rPr>
              <a:t>Citric acid</a:t>
            </a:r>
          </a:p>
        </p:txBody>
      </p:sp>
      <p:sp>
        <p:nvSpPr>
          <p:cNvPr id="9" name="Rectangle 2"/>
          <p:cNvSpPr>
            <a:spLocks noGrp="1" noChangeArrowheads="1"/>
          </p:cNvSpPr>
          <p:nvPr>
            <p:ph type="title"/>
          </p:nvPr>
        </p:nvSpPr>
        <p:spPr>
          <a:xfrm>
            <a:off x="6412459" y="0"/>
            <a:ext cx="3580984" cy="634999"/>
          </a:xfrm>
        </p:spPr>
        <p:txBody>
          <a:bodyPr/>
          <a:lstStyle/>
          <a:p>
            <a:r>
              <a:rPr lang="en-US" sz="2400" dirty="0">
                <a:solidFill>
                  <a:schemeClr val="hlink"/>
                </a:solidFill>
              </a:rPr>
              <a:t>Krebs Cycle Overview</a:t>
            </a:r>
          </a:p>
        </p:txBody>
      </p:sp>
      <p:sp>
        <p:nvSpPr>
          <p:cNvPr id="10" name="Rectangle 3"/>
          <p:cNvSpPr>
            <a:spLocks noGrp="1" noChangeArrowheads="1"/>
          </p:cNvSpPr>
          <p:nvPr>
            <p:ph type="body" sz="half" idx="1"/>
          </p:nvPr>
        </p:nvSpPr>
        <p:spPr>
          <a:xfrm>
            <a:off x="79423" y="4757294"/>
            <a:ext cx="2543855" cy="2800246"/>
          </a:xfrm>
          <a:ln>
            <a:solidFill>
              <a:schemeClr val="tx1"/>
            </a:solidFill>
          </a:ln>
        </p:spPr>
        <p:txBody>
          <a:bodyPr/>
          <a:lstStyle/>
          <a:p>
            <a:pPr marL="592655" indent="-592655">
              <a:lnSpc>
                <a:spcPct val="90000"/>
              </a:lnSpc>
              <a:spcBef>
                <a:spcPct val="10000"/>
              </a:spcBef>
            </a:pPr>
            <a:r>
              <a:rPr lang="en-US" sz="3100" b="1" dirty="0">
                <a:solidFill>
                  <a:srgbClr val="990099"/>
                </a:solidFill>
              </a:rPr>
              <a:t>Products </a:t>
            </a:r>
            <a:r>
              <a:rPr lang="en-US" sz="2200" b="1" dirty="0">
                <a:solidFill>
                  <a:srgbClr val="990099"/>
                </a:solidFill>
              </a:rPr>
              <a:t>(per glucose)</a:t>
            </a:r>
            <a:endParaRPr lang="en-US" sz="2200" dirty="0"/>
          </a:p>
          <a:p>
            <a:pPr marL="592655" indent="-592655">
              <a:lnSpc>
                <a:spcPct val="90000"/>
              </a:lnSpc>
              <a:spcBef>
                <a:spcPct val="10000"/>
              </a:spcBef>
            </a:pPr>
            <a:r>
              <a:rPr lang="en-US" sz="2700" b="1" dirty="0"/>
              <a:t>	</a:t>
            </a:r>
            <a:r>
              <a:rPr lang="en-US" sz="2700" b="1" dirty="0">
                <a:solidFill>
                  <a:srgbClr val="990099"/>
                </a:solidFill>
              </a:rPr>
              <a:t>2 ATP </a:t>
            </a:r>
          </a:p>
          <a:p>
            <a:pPr marL="592655" indent="-592655">
              <a:lnSpc>
                <a:spcPct val="90000"/>
              </a:lnSpc>
              <a:spcBef>
                <a:spcPct val="10000"/>
              </a:spcBef>
            </a:pPr>
            <a:r>
              <a:rPr lang="en-US" sz="2700" b="1" dirty="0">
                <a:solidFill>
                  <a:srgbClr val="990099"/>
                </a:solidFill>
              </a:rPr>
              <a:t> 	6 CO2 </a:t>
            </a:r>
          </a:p>
          <a:p>
            <a:pPr marL="592655" indent="-592655">
              <a:lnSpc>
                <a:spcPct val="90000"/>
              </a:lnSpc>
              <a:spcBef>
                <a:spcPct val="10000"/>
              </a:spcBef>
            </a:pPr>
            <a:r>
              <a:rPr lang="en-US" sz="2700" b="1" dirty="0">
                <a:solidFill>
                  <a:srgbClr val="990099"/>
                </a:solidFill>
              </a:rPr>
              <a:t>	8 NADH</a:t>
            </a:r>
          </a:p>
          <a:p>
            <a:pPr marL="592655" indent="-592655">
              <a:lnSpc>
                <a:spcPct val="90000"/>
              </a:lnSpc>
              <a:spcBef>
                <a:spcPct val="10000"/>
              </a:spcBef>
            </a:pPr>
            <a:r>
              <a:rPr lang="en-US" sz="2700" b="1" dirty="0">
                <a:solidFill>
                  <a:srgbClr val="990099"/>
                </a:solidFill>
              </a:rPr>
              <a:t>	2 FADH</a:t>
            </a:r>
            <a:r>
              <a:rPr lang="en-US" sz="2700" b="1" baseline="-25000" dirty="0">
                <a:solidFill>
                  <a:srgbClr val="990099"/>
                </a:solidFill>
              </a:rPr>
              <a:t>2</a:t>
            </a:r>
            <a:r>
              <a:rPr lang="en-US" sz="2700" dirty="0">
                <a:solidFill>
                  <a:srgbClr val="990099"/>
                </a:solidFill>
              </a:rPr>
              <a:t>.</a:t>
            </a:r>
            <a:r>
              <a:rPr lang="en-US" sz="2700" dirty="0"/>
              <a:t>  </a:t>
            </a:r>
          </a:p>
          <a:p>
            <a:pPr marL="592655" indent="-592655">
              <a:lnSpc>
                <a:spcPct val="90000"/>
              </a:lnSpc>
            </a:pPr>
            <a:endParaRPr lang="en-US" sz="3100" dirty="0"/>
          </a:p>
        </p:txBody>
      </p:sp>
      <p:sp>
        <p:nvSpPr>
          <p:cNvPr id="7" name="Rectangle 6"/>
          <p:cNvSpPr/>
          <p:nvPr/>
        </p:nvSpPr>
        <p:spPr>
          <a:xfrm>
            <a:off x="3106604" y="6851843"/>
            <a:ext cx="6724755" cy="763286"/>
          </a:xfrm>
          <a:prstGeom prst="rect">
            <a:avLst/>
          </a:prstGeom>
        </p:spPr>
        <p:txBody>
          <a:bodyPr wrap="square">
            <a:spAutoFit/>
          </a:bodyPr>
          <a:lstStyle/>
          <a:p>
            <a:pPr marL="592655" indent="-592655">
              <a:lnSpc>
                <a:spcPct val="90000"/>
              </a:lnSpc>
              <a:spcBef>
                <a:spcPct val="10000"/>
              </a:spcBef>
            </a:pPr>
            <a:r>
              <a:rPr lang="en-US" sz="2400" dirty="0"/>
              <a:t>These energy carriers now enter the electron transport chain (ETC).</a:t>
            </a:r>
          </a:p>
        </p:txBody>
      </p:sp>
      <p:sp>
        <p:nvSpPr>
          <p:cNvPr id="8" name="Rectangle 7"/>
          <p:cNvSpPr/>
          <p:nvPr/>
        </p:nvSpPr>
        <p:spPr>
          <a:xfrm>
            <a:off x="0" y="2682325"/>
            <a:ext cx="2040328" cy="1465016"/>
          </a:xfrm>
          <a:prstGeom prst="rect">
            <a:avLst/>
          </a:prstGeom>
        </p:spPr>
        <p:txBody>
          <a:bodyPr wrap="square">
            <a:spAutoFit/>
          </a:bodyPr>
          <a:lstStyle/>
          <a:p>
            <a:pPr>
              <a:lnSpc>
                <a:spcPct val="90000"/>
              </a:lnSpc>
              <a:spcBef>
                <a:spcPct val="10000"/>
              </a:spcBef>
            </a:pPr>
            <a:r>
              <a:rPr lang="en-US" sz="2400" dirty="0"/>
              <a:t>Aerobic</a:t>
            </a:r>
            <a:r>
              <a:rPr lang="en-US" sz="2400" dirty="0">
                <a:latin typeface="Times" charset="0"/>
              </a:rPr>
              <a:t> </a:t>
            </a:r>
          </a:p>
          <a:p>
            <a:pPr>
              <a:lnSpc>
                <a:spcPct val="90000"/>
              </a:lnSpc>
              <a:spcBef>
                <a:spcPct val="10000"/>
              </a:spcBef>
            </a:pPr>
            <a:r>
              <a:rPr lang="en-US" sz="2400" dirty="0">
                <a:latin typeface="Times" charset="0"/>
              </a:rPr>
              <a:t>Occurs in the matrix (inner compartment)</a:t>
            </a:r>
            <a:endParaRPr lang="en-US" sz="2400" dirty="0"/>
          </a:p>
        </p:txBody>
      </p:sp>
    </p:spTree>
    <p:extLst>
      <p:ext uri="{BB962C8B-B14F-4D97-AF65-F5344CB8AC3E}">
        <p14:creationId xmlns:p14="http://schemas.microsoft.com/office/powerpoint/2010/main" val="151396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uiExpand="1" build="p"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val 3"/>
          <p:cNvSpPr>
            <a:spLocks noChangeArrowheads="1"/>
          </p:cNvSpPr>
          <p:nvPr/>
        </p:nvSpPr>
        <p:spPr bwMode="auto">
          <a:xfrm>
            <a:off x="3360210" y="2455333"/>
            <a:ext cx="4656667" cy="4656667"/>
          </a:xfrm>
          <a:prstGeom prst="ellipse">
            <a:avLst/>
          </a:prstGeom>
          <a:noFill/>
          <a:ln w="127000">
            <a:solidFill>
              <a:srgbClr val="FFCC18"/>
            </a:solidFill>
            <a:round/>
            <a:headEnd/>
            <a:tailEnd/>
          </a:ln>
          <a:extLst>
            <a:ext uri="{909E8E84-426E-40dd-AFC4-6F175D3DCCD1}">
              <a14:hiddenFill xmlns:a14="http://schemas.microsoft.com/office/drawing/2010/main" xmlns="">
                <a:solidFill>
                  <a:srgbClr val="FFFFFF"/>
                </a:solidFill>
              </a14:hiddenFill>
            </a:ext>
          </a:extLst>
        </p:spPr>
        <p:txBody>
          <a:bodyPr wrap="none" lIns="101598" tIns="50798" rIns="101598" bIns="50798"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843" name="AutoShape 2"/>
          <p:cNvSpPr>
            <a:spLocks noChangeArrowheads="1"/>
          </p:cNvSpPr>
          <p:nvPr/>
        </p:nvSpPr>
        <p:spPr bwMode="auto">
          <a:xfrm>
            <a:off x="5510390" y="1947335"/>
            <a:ext cx="338667" cy="423333"/>
          </a:xfrm>
          <a:prstGeom prst="downArrow">
            <a:avLst>
              <a:gd name="adj1" fmla="val 50000"/>
              <a:gd name="adj2" fmla="val 31250"/>
            </a:avLst>
          </a:prstGeom>
          <a:solidFill>
            <a:srgbClr val="FFCC1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01598" tIns="50798" rIns="101598" bIns="50798"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grpSp>
        <p:nvGrpSpPr>
          <p:cNvPr id="35844" name="Group 4"/>
          <p:cNvGrpSpPr>
            <a:grpSpLocks/>
          </p:cNvGrpSpPr>
          <p:nvPr/>
        </p:nvGrpSpPr>
        <p:grpSpPr bwMode="auto">
          <a:xfrm>
            <a:off x="4402672" y="2286000"/>
            <a:ext cx="762001" cy="677333"/>
            <a:chOff x="2597" y="917"/>
            <a:chExt cx="432" cy="384"/>
          </a:xfrm>
        </p:grpSpPr>
        <p:sp>
          <p:nvSpPr>
            <p:cNvPr id="35920" name="Oval 5"/>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921" name="Rectangle 6"/>
            <p:cNvSpPr>
              <a:spLocks noChangeArrowheads="1"/>
            </p:cNvSpPr>
            <p:nvPr/>
          </p:nvSpPr>
          <p:spPr bwMode="auto">
            <a:xfrm>
              <a:off x="2597" y="935"/>
              <a:ext cx="432"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3300" b="1" kern="1200">
                  <a:latin typeface="Tahoma" charset="0"/>
                  <a:ea typeface="ＭＳ Ｐゴシック" charset="0"/>
                  <a:cs typeface="+mn-cs"/>
                </a:rPr>
                <a:t>4C</a:t>
              </a:r>
              <a:endParaRPr lang="en-US" sz="2900" b="1" kern="1200">
                <a:solidFill>
                  <a:srgbClr val="1F497D"/>
                </a:solidFill>
                <a:latin typeface="Tahoma" charset="0"/>
                <a:ea typeface="ＭＳ Ｐゴシック" charset="0"/>
                <a:cs typeface="+mn-cs"/>
              </a:endParaRPr>
            </a:p>
          </p:txBody>
        </p:sp>
      </p:grpSp>
      <p:grpSp>
        <p:nvGrpSpPr>
          <p:cNvPr id="3" name="Group 7"/>
          <p:cNvGrpSpPr>
            <a:grpSpLocks/>
          </p:cNvGrpSpPr>
          <p:nvPr/>
        </p:nvGrpSpPr>
        <p:grpSpPr bwMode="auto">
          <a:xfrm>
            <a:off x="7424206" y="3556000"/>
            <a:ext cx="761999" cy="677333"/>
            <a:chOff x="2597" y="917"/>
            <a:chExt cx="432" cy="384"/>
          </a:xfrm>
        </p:grpSpPr>
        <p:sp>
          <p:nvSpPr>
            <p:cNvPr id="35918" name="Oval 8"/>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919" name="Rectangle 9"/>
            <p:cNvSpPr>
              <a:spLocks noChangeArrowheads="1"/>
            </p:cNvSpPr>
            <p:nvPr/>
          </p:nvSpPr>
          <p:spPr bwMode="auto">
            <a:xfrm>
              <a:off x="2597" y="935"/>
              <a:ext cx="432"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3300" b="1" kern="1200">
                  <a:latin typeface="Tahoma" charset="0"/>
                  <a:ea typeface="ＭＳ Ｐゴシック" charset="0"/>
                  <a:cs typeface="+mn-cs"/>
                </a:rPr>
                <a:t>6C</a:t>
              </a:r>
              <a:endParaRPr lang="en-US" sz="2900" b="1" kern="1200">
                <a:solidFill>
                  <a:srgbClr val="1F497D"/>
                </a:solidFill>
                <a:latin typeface="Tahoma" charset="0"/>
                <a:ea typeface="ＭＳ Ｐゴシック" charset="0"/>
                <a:cs typeface="+mn-cs"/>
              </a:endParaRPr>
            </a:p>
          </p:txBody>
        </p:sp>
      </p:grpSp>
      <p:grpSp>
        <p:nvGrpSpPr>
          <p:cNvPr id="4" name="Group 10"/>
          <p:cNvGrpSpPr>
            <a:grpSpLocks/>
          </p:cNvGrpSpPr>
          <p:nvPr/>
        </p:nvGrpSpPr>
        <p:grpSpPr bwMode="auto">
          <a:xfrm>
            <a:off x="4376206" y="6604000"/>
            <a:ext cx="761999" cy="677333"/>
            <a:chOff x="2597" y="917"/>
            <a:chExt cx="432" cy="384"/>
          </a:xfrm>
        </p:grpSpPr>
        <p:sp>
          <p:nvSpPr>
            <p:cNvPr id="35916" name="Oval 11"/>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917" name="Rectangle 12"/>
            <p:cNvSpPr>
              <a:spLocks noChangeArrowheads="1"/>
            </p:cNvSpPr>
            <p:nvPr/>
          </p:nvSpPr>
          <p:spPr bwMode="auto">
            <a:xfrm>
              <a:off x="2597" y="935"/>
              <a:ext cx="432"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3300" b="1" kern="1200">
                  <a:latin typeface="Tahoma" charset="0"/>
                  <a:ea typeface="ＭＳ Ｐゴシック" charset="0"/>
                  <a:cs typeface="+mn-cs"/>
                </a:rPr>
                <a:t>4C</a:t>
              </a:r>
              <a:endParaRPr lang="en-US" sz="2900" b="1" kern="1200">
                <a:solidFill>
                  <a:srgbClr val="1F497D"/>
                </a:solidFill>
                <a:latin typeface="Tahoma" charset="0"/>
                <a:ea typeface="ＭＳ Ｐゴシック" charset="0"/>
                <a:cs typeface="+mn-cs"/>
              </a:endParaRPr>
            </a:p>
          </p:txBody>
        </p:sp>
      </p:grpSp>
      <p:grpSp>
        <p:nvGrpSpPr>
          <p:cNvPr id="5" name="Group 13"/>
          <p:cNvGrpSpPr>
            <a:grpSpLocks/>
          </p:cNvGrpSpPr>
          <p:nvPr/>
        </p:nvGrpSpPr>
        <p:grpSpPr bwMode="auto">
          <a:xfrm>
            <a:off x="3106206" y="5334000"/>
            <a:ext cx="761999" cy="677333"/>
            <a:chOff x="2597" y="917"/>
            <a:chExt cx="432" cy="384"/>
          </a:xfrm>
        </p:grpSpPr>
        <p:sp>
          <p:nvSpPr>
            <p:cNvPr id="35914" name="Oval 14"/>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915" name="Rectangle 15"/>
            <p:cNvSpPr>
              <a:spLocks noChangeArrowheads="1"/>
            </p:cNvSpPr>
            <p:nvPr/>
          </p:nvSpPr>
          <p:spPr bwMode="auto">
            <a:xfrm>
              <a:off x="2597" y="935"/>
              <a:ext cx="432"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3300" b="1" kern="1200">
                  <a:latin typeface="Tahoma" charset="0"/>
                  <a:ea typeface="ＭＳ Ｐゴシック" charset="0"/>
                  <a:cs typeface="+mn-cs"/>
                </a:rPr>
                <a:t>4C</a:t>
              </a:r>
              <a:endParaRPr lang="en-US" sz="2900" b="1" kern="1200">
                <a:solidFill>
                  <a:srgbClr val="1F497D"/>
                </a:solidFill>
                <a:latin typeface="Tahoma" charset="0"/>
                <a:ea typeface="ＭＳ Ｐゴシック" charset="0"/>
                <a:cs typeface="+mn-cs"/>
              </a:endParaRPr>
            </a:p>
          </p:txBody>
        </p:sp>
      </p:grpSp>
      <p:grpSp>
        <p:nvGrpSpPr>
          <p:cNvPr id="6" name="Group 16"/>
          <p:cNvGrpSpPr>
            <a:grpSpLocks/>
          </p:cNvGrpSpPr>
          <p:nvPr/>
        </p:nvGrpSpPr>
        <p:grpSpPr bwMode="auto">
          <a:xfrm>
            <a:off x="3106206" y="3556000"/>
            <a:ext cx="761999" cy="677333"/>
            <a:chOff x="2597" y="917"/>
            <a:chExt cx="432" cy="384"/>
          </a:xfrm>
        </p:grpSpPr>
        <p:sp>
          <p:nvSpPr>
            <p:cNvPr id="35912" name="Oval 17"/>
            <p:cNvSpPr>
              <a:spLocks noChangeArrowheads="1"/>
            </p:cNvSpPr>
            <p:nvPr/>
          </p:nvSpPr>
          <p:spPr bwMode="auto">
            <a:xfrm>
              <a:off x="2616" y="917"/>
              <a:ext cx="384" cy="384"/>
            </a:xfrm>
            <a:prstGeom prst="ellipse">
              <a:avLst/>
            </a:pr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913" name="Rectangle 18"/>
            <p:cNvSpPr>
              <a:spLocks noChangeArrowheads="1"/>
            </p:cNvSpPr>
            <p:nvPr/>
          </p:nvSpPr>
          <p:spPr bwMode="auto">
            <a:xfrm>
              <a:off x="2597" y="935"/>
              <a:ext cx="432"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3300" b="1" kern="1200">
                  <a:latin typeface="Tahoma" charset="0"/>
                  <a:ea typeface="ＭＳ Ｐゴシック" charset="0"/>
                  <a:cs typeface="+mn-cs"/>
                </a:rPr>
                <a:t>4C</a:t>
              </a:r>
              <a:endParaRPr lang="en-US" sz="2900" b="1" kern="1200">
                <a:solidFill>
                  <a:srgbClr val="1F497D"/>
                </a:solidFill>
                <a:latin typeface="Tahoma" charset="0"/>
                <a:ea typeface="ＭＳ Ｐゴシック" charset="0"/>
                <a:cs typeface="+mn-cs"/>
              </a:endParaRPr>
            </a:p>
          </p:txBody>
        </p:sp>
      </p:grpSp>
      <p:grpSp>
        <p:nvGrpSpPr>
          <p:cNvPr id="35849" name="Group 19"/>
          <p:cNvGrpSpPr>
            <a:grpSpLocks/>
          </p:cNvGrpSpPr>
          <p:nvPr/>
        </p:nvGrpSpPr>
        <p:grpSpPr bwMode="auto">
          <a:xfrm>
            <a:off x="5307539" y="1354668"/>
            <a:ext cx="761999" cy="677333"/>
            <a:chOff x="2650" y="605"/>
            <a:chExt cx="432" cy="384"/>
          </a:xfrm>
        </p:grpSpPr>
        <p:sp>
          <p:nvSpPr>
            <p:cNvPr id="35910" name="Oval 20"/>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911" name="Rectangle 21"/>
            <p:cNvSpPr>
              <a:spLocks noChangeArrowheads="1"/>
            </p:cNvSpPr>
            <p:nvPr/>
          </p:nvSpPr>
          <p:spPr bwMode="auto">
            <a:xfrm>
              <a:off x="2650" y="613"/>
              <a:ext cx="432"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3300" b="1" kern="1200">
                  <a:solidFill>
                    <a:prstClr val="white"/>
                  </a:solidFill>
                  <a:latin typeface="Tahoma" charset="0"/>
                  <a:ea typeface="ＭＳ Ｐゴシック" charset="0"/>
                  <a:cs typeface="+mn-cs"/>
                </a:rPr>
                <a:t>2C</a:t>
              </a:r>
              <a:endParaRPr lang="en-US" sz="2900" b="1" kern="1200">
                <a:solidFill>
                  <a:prstClr val="white"/>
                </a:solidFill>
                <a:latin typeface="Tahoma" charset="0"/>
                <a:ea typeface="ＭＳ Ｐゴシック" charset="0"/>
                <a:cs typeface="+mn-cs"/>
              </a:endParaRPr>
            </a:p>
          </p:txBody>
        </p:sp>
      </p:grpSp>
      <p:grpSp>
        <p:nvGrpSpPr>
          <p:cNvPr id="8" name="Group 22"/>
          <p:cNvGrpSpPr>
            <a:grpSpLocks/>
          </p:cNvGrpSpPr>
          <p:nvPr/>
        </p:nvGrpSpPr>
        <p:grpSpPr bwMode="auto">
          <a:xfrm>
            <a:off x="6238873" y="2286000"/>
            <a:ext cx="761999" cy="677333"/>
            <a:chOff x="2650" y="605"/>
            <a:chExt cx="432" cy="384"/>
          </a:xfrm>
        </p:grpSpPr>
        <p:sp>
          <p:nvSpPr>
            <p:cNvPr id="35908" name="Oval 23"/>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909" name="Rectangle 24"/>
            <p:cNvSpPr>
              <a:spLocks noChangeArrowheads="1"/>
            </p:cNvSpPr>
            <p:nvPr/>
          </p:nvSpPr>
          <p:spPr bwMode="auto">
            <a:xfrm>
              <a:off x="2650" y="613"/>
              <a:ext cx="432"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3300" b="1" kern="1200">
                  <a:solidFill>
                    <a:prstClr val="white"/>
                  </a:solidFill>
                  <a:latin typeface="Tahoma" charset="0"/>
                  <a:ea typeface="ＭＳ Ｐゴシック" charset="0"/>
                  <a:cs typeface="+mn-cs"/>
                </a:rPr>
                <a:t>6C</a:t>
              </a:r>
              <a:endParaRPr lang="en-US" sz="2900" b="1" kern="1200">
                <a:solidFill>
                  <a:prstClr val="white"/>
                </a:solidFill>
                <a:latin typeface="Tahoma" charset="0"/>
                <a:ea typeface="ＭＳ Ｐゴシック" charset="0"/>
                <a:cs typeface="+mn-cs"/>
              </a:endParaRPr>
            </a:p>
          </p:txBody>
        </p:sp>
      </p:grpSp>
      <p:grpSp>
        <p:nvGrpSpPr>
          <p:cNvPr id="9" name="Group 25"/>
          <p:cNvGrpSpPr>
            <a:grpSpLocks/>
          </p:cNvGrpSpPr>
          <p:nvPr/>
        </p:nvGrpSpPr>
        <p:grpSpPr bwMode="auto">
          <a:xfrm>
            <a:off x="7508873" y="5249335"/>
            <a:ext cx="761999" cy="677333"/>
            <a:chOff x="2650" y="605"/>
            <a:chExt cx="432" cy="384"/>
          </a:xfrm>
        </p:grpSpPr>
        <p:sp>
          <p:nvSpPr>
            <p:cNvPr id="35906" name="Oval 26"/>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907" name="Rectangle 27"/>
            <p:cNvSpPr>
              <a:spLocks noChangeArrowheads="1"/>
            </p:cNvSpPr>
            <p:nvPr/>
          </p:nvSpPr>
          <p:spPr bwMode="auto">
            <a:xfrm>
              <a:off x="2650" y="613"/>
              <a:ext cx="432"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3300" b="1" kern="1200">
                  <a:solidFill>
                    <a:prstClr val="white"/>
                  </a:solidFill>
                  <a:latin typeface="Tahoma" charset="0"/>
                  <a:ea typeface="ＭＳ Ｐゴシック" charset="0"/>
                  <a:cs typeface="+mn-cs"/>
                </a:rPr>
                <a:t>5C</a:t>
              </a:r>
              <a:endParaRPr lang="en-US" sz="2900" b="1" kern="1200">
                <a:solidFill>
                  <a:prstClr val="white"/>
                </a:solidFill>
                <a:latin typeface="Tahoma" charset="0"/>
                <a:ea typeface="ＭＳ Ｐゴシック" charset="0"/>
                <a:cs typeface="+mn-cs"/>
              </a:endParaRPr>
            </a:p>
          </p:txBody>
        </p:sp>
      </p:grpSp>
      <p:grpSp>
        <p:nvGrpSpPr>
          <p:cNvPr id="10" name="Group 28"/>
          <p:cNvGrpSpPr>
            <a:grpSpLocks/>
          </p:cNvGrpSpPr>
          <p:nvPr/>
        </p:nvGrpSpPr>
        <p:grpSpPr bwMode="auto">
          <a:xfrm>
            <a:off x="6323539" y="6519335"/>
            <a:ext cx="761999" cy="677333"/>
            <a:chOff x="2650" y="605"/>
            <a:chExt cx="432" cy="384"/>
          </a:xfrm>
        </p:grpSpPr>
        <p:sp>
          <p:nvSpPr>
            <p:cNvPr id="35904" name="Oval 29"/>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905" name="Rectangle 30"/>
            <p:cNvSpPr>
              <a:spLocks noChangeArrowheads="1"/>
            </p:cNvSpPr>
            <p:nvPr/>
          </p:nvSpPr>
          <p:spPr bwMode="auto">
            <a:xfrm>
              <a:off x="2650" y="613"/>
              <a:ext cx="432"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3300" b="1" kern="1200">
                  <a:solidFill>
                    <a:prstClr val="white"/>
                  </a:solidFill>
                  <a:latin typeface="Tahoma" charset="0"/>
                  <a:ea typeface="ＭＳ Ｐゴシック" charset="0"/>
                  <a:cs typeface="+mn-cs"/>
                </a:rPr>
                <a:t>4C</a:t>
              </a:r>
              <a:endParaRPr lang="en-US" sz="2900" b="1" kern="1200">
                <a:solidFill>
                  <a:prstClr val="white"/>
                </a:solidFill>
                <a:latin typeface="Tahoma" charset="0"/>
                <a:ea typeface="ＭＳ Ｐゴシック" charset="0"/>
                <a:cs typeface="+mn-cs"/>
              </a:endParaRPr>
            </a:p>
          </p:txBody>
        </p:sp>
      </p:grpSp>
      <p:grpSp>
        <p:nvGrpSpPr>
          <p:cNvPr id="11" name="Group 31"/>
          <p:cNvGrpSpPr>
            <a:grpSpLocks/>
          </p:cNvGrpSpPr>
          <p:nvPr/>
        </p:nvGrpSpPr>
        <p:grpSpPr bwMode="auto">
          <a:xfrm>
            <a:off x="8186209" y="4097511"/>
            <a:ext cx="1689806" cy="723194"/>
            <a:chOff x="4272" y="2352"/>
            <a:chExt cx="958" cy="410"/>
          </a:xfrm>
        </p:grpSpPr>
        <p:sp>
          <p:nvSpPr>
            <p:cNvPr id="35902" name="AutoShape 32"/>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903" name="Rectangle 33"/>
            <p:cNvSpPr>
              <a:spLocks noChangeArrowheads="1"/>
            </p:cNvSpPr>
            <p:nvPr/>
          </p:nvSpPr>
          <p:spPr bwMode="auto">
            <a:xfrm>
              <a:off x="4800" y="2500"/>
              <a:ext cx="430"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400" b="1" kern="1200">
                  <a:latin typeface="Tahoma" charset="0"/>
                  <a:ea typeface="ＭＳ Ｐゴシック" charset="0"/>
                  <a:cs typeface="+mn-cs"/>
                </a:rPr>
                <a:t>CO</a:t>
              </a:r>
              <a:r>
                <a:rPr lang="en-US" sz="2400" b="1" kern="1200" baseline="-25000">
                  <a:latin typeface="Tahoma" charset="0"/>
                  <a:ea typeface="ＭＳ Ｐゴシック" charset="0"/>
                  <a:cs typeface="+mn-cs"/>
                </a:rPr>
                <a:t>2</a:t>
              </a:r>
              <a:endParaRPr lang="en-US" sz="3300" b="1" kern="1200">
                <a:latin typeface="Tahoma" charset="0"/>
                <a:ea typeface="ＭＳ Ｐゴシック" charset="0"/>
                <a:cs typeface="+mn-cs"/>
              </a:endParaRPr>
            </a:p>
          </p:txBody>
        </p:sp>
      </p:grpSp>
      <p:grpSp>
        <p:nvGrpSpPr>
          <p:cNvPr id="12" name="Group 34"/>
          <p:cNvGrpSpPr>
            <a:grpSpLocks/>
          </p:cNvGrpSpPr>
          <p:nvPr/>
        </p:nvGrpSpPr>
        <p:grpSpPr bwMode="auto">
          <a:xfrm>
            <a:off x="7762876" y="6011329"/>
            <a:ext cx="1689806" cy="723195"/>
            <a:chOff x="4272" y="2352"/>
            <a:chExt cx="958" cy="410"/>
          </a:xfrm>
        </p:grpSpPr>
        <p:sp>
          <p:nvSpPr>
            <p:cNvPr id="35900" name="AutoShape 35"/>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901" name="Rectangle 36"/>
            <p:cNvSpPr>
              <a:spLocks noChangeArrowheads="1"/>
            </p:cNvSpPr>
            <p:nvPr/>
          </p:nvSpPr>
          <p:spPr bwMode="auto">
            <a:xfrm>
              <a:off x="4800" y="2500"/>
              <a:ext cx="430"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400" b="1" kern="1200">
                  <a:latin typeface="Tahoma" charset="0"/>
                  <a:ea typeface="ＭＳ Ｐゴシック" charset="0"/>
                  <a:cs typeface="+mn-cs"/>
                </a:rPr>
                <a:t>CO</a:t>
              </a:r>
              <a:r>
                <a:rPr lang="en-US" sz="2400" b="1" kern="1200" baseline="-25000">
                  <a:latin typeface="Tahoma" charset="0"/>
                  <a:ea typeface="ＭＳ Ｐゴシック" charset="0"/>
                  <a:cs typeface="+mn-cs"/>
                </a:rPr>
                <a:t>2</a:t>
              </a:r>
              <a:endParaRPr lang="en-US" sz="3300" b="1" kern="1200">
                <a:latin typeface="Tahoma" charset="0"/>
                <a:ea typeface="ＭＳ Ｐゴシック" charset="0"/>
                <a:cs typeface="+mn-cs"/>
              </a:endParaRPr>
            </a:p>
          </p:txBody>
        </p:sp>
      </p:grpSp>
      <p:sp>
        <p:nvSpPr>
          <p:cNvPr id="403493" name="Rectangle 37"/>
          <p:cNvSpPr>
            <a:spLocks noChangeArrowheads="1"/>
          </p:cNvSpPr>
          <p:nvPr/>
        </p:nvSpPr>
        <p:spPr bwMode="auto">
          <a:xfrm>
            <a:off x="6828015" y="2114531"/>
            <a:ext cx="1235307" cy="478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598" tIns="50798" rIns="101598" bIns="50798" anchor="ctr">
            <a:spAutoFit/>
          </a:bodyPr>
          <a:lstStyle/>
          <a:p>
            <a:pPr eaLnBrk="0" fontAlgn="base" hangingPunct="0">
              <a:spcBef>
                <a:spcPct val="0"/>
              </a:spcBef>
              <a:spcAft>
                <a:spcPct val="0"/>
              </a:spcAft>
            </a:pPr>
            <a:r>
              <a:rPr lang="en-US" sz="2400" b="1" kern="1200">
                <a:latin typeface="Tahoma" charset="0"/>
                <a:ea typeface="ＭＳ Ｐゴシック" charset="0"/>
                <a:cs typeface="+mn-cs"/>
              </a:rPr>
              <a:t>citrate</a:t>
            </a:r>
            <a:endParaRPr lang="en-US" sz="2400" b="1" kern="1200" baseline="-25000">
              <a:latin typeface="Tahoma" charset="0"/>
              <a:ea typeface="ＭＳ Ｐゴシック" charset="0"/>
              <a:cs typeface="+mn-cs"/>
            </a:endParaRPr>
          </a:p>
        </p:txBody>
      </p:sp>
      <p:sp>
        <p:nvSpPr>
          <p:cNvPr id="35856" name="Rectangle 38"/>
          <p:cNvSpPr>
            <a:spLocks noChangeArrowheads="1"/>
          </p:cNvSpPr>
          <p:nvPr/>
        </p:nvSpPr>
        <p:spPr bwMode="auto">
          <a:xfrm>
            <a:off x="6071305" y="1301378"/>
            <a:ext cx="1858738" cy="478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598" tIns="50798" rIns="101598" bIns="50798" anchor="ctr">
            <a:spAutoFit/>
          </a:bodyPr>
          <a:lstStyle/>
          <a:p>
            <a:pPr eaLnBrk="0" fontAlgn="base" hangingPunct="0">
              <a:spcBef>
                <a:spcPct val="0"/>
              </a:spcBef>
              <a:spcAft>
                <a:spcPct val="0"/>
              </a:spcAft>
            </a:pPr>
            <a:r>
              <a:rPr lang="en-US" sz="2400" b="1" kern="1200">
                <a:latin typeface="Tahoma" charset="0"/>
                <a:ea typeface="ＭＳ Ｐゴシック" charset="0"/>
                <a:cs typeface="+mn-cs"/>
              </a:rPr>
              <a:t>acetyl CoA</a:t>
            </a:r>
            <a:endParaRPr lang="en-US" sz="2400" b="1" kern="1200" baseline="-25000">
              <a:latin typeface="Tahoma" charset="0"/>
              <a:ea typeface="ＭＳ Ｐゴシック" charset="0"/>
              <a:cs typeface="+mn-cs"/>
            </a:endParaRPr>
          </a:p>
        </p:txBody>
      </p:sp>
      <p:sp>
        <p:nvSpPr>
          <p:cNvPr id="35857" name="Rectangle 39"/>
          <p:cNvSpPr>
            <a:spLocks noChangeArrowheads="1"/>
          </p:cNvSpPr>
          <p:nvPr/>
        </p:nvSpPr>
        <p:spPr bwMode="auto">
          <a:xfrm>
            <a:off x="400347" y="207723"/>
            <a:ext cx="7927234" cy="6873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598" tIns="50798" rIns="101598" bIns="50798">
            <a:spAutoFit/>
          </a:bodyPr>
          <a:lstStyle/>
          <a:p>
            <a:pPr eaLnBrk="0" fontAlgn="base" hangingPunct="0">
              <a:spcBef>
                <a:spcPct val="0"/>
              </a:spcBef>
              <a:spcAft>
                <a:spcPct val="0"/>
              </a:spcAft>
            </a:pPr>
            <a:r>
              <a:rPr lang="en-US" sz="3800" b="1" kern="1200" dirty="0">
                <a:solidFill>
                  <a:srgbClr val="1F497D"/>
                </a:solidFill>
                <a:latin typeface="Tahoma" charset="0"/>
                <a:ea typeface="ＭＳ Ｐゴシック" charset="0"/>
                <a:cs typeface="+mn-cs"/>
              </a:rPr>
              <a:t>Count the C &amp; electron carriers!</a:t>
            </a:r>
            <a:endParaRPr lang="en-US" sz="3300" b="1" kern="1200" baseline="-25000" dirty="0">
              <a:latin typeface="Tahoma" charset="0"/>
              <a:ea typeface="ＭＳ Ｐゴシック" charset="0"/>
              <a:cs typeface="+mn-cs"/>
            </a:endParaRPr>
          </a:p>
        </p:txBody>
      </p:sp>
      <p:sp>
        <p:nvSpPr>
          <p:cNvPr id="35858" name="AutoShape 40"/>
          <p:cNvSpPr>
            <a:spLocks noChangeArrowheads="1"/>
          </p:cNvSpPr>
          <p:nvPr/>
        </p:nvSpPr>
        <p:spPr bwMode="auto">
          <a:xfrm rot="-185259">
            <a:off x="5334000" y="2286000"/>
            <a:ext cx="254000" cy="423333"/>
          </a:xfrm>
          <a:prstGeom prst="rightArrow">
            <a:avLst>
              <a:gd name="adj1" fmla="val 48352"/>
              <a:gd name="adj2" fmla="val 100000"/>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01598" tIns="50798" rIns="101598" bIns="50798"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859" name="AutoShape 41"/>
          <p:cNvSpPr>
            <a:spLocks noChangeArrowheads="1"/>
          </p:cNvSpPr>
          <p:nvPr/>
        </p:nvSpPr>
        <p:spPr bwMode="auto">
          <a:xfrm rot="-185259">
            <a:off x="5249333" y="2286000"/>
            <a:ext cx="254000" cy="423333"/>
          </a:xfrm>
          <a:prstGeom prst="rightArrow">
            <a:avLst>
              <a:gd name="adj1" fmla="val 48352"/>
              <a:gd name="adj2" fmla="val 100000"/>
            </a:avLst>
          </a:prstGeom>
          <a:solidFill>
            <a:srgbClr val="FFCC1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01598" tIns="50798" rIns="101598" bIns="50798"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grpSp>
        <p:nvGrpSpPr>
          <p:cNvPr id="35860" name="Group 43"/>
          <p:cNvGrpSpPr>
            <a:grpSpLocks/>
          </p:cNvGrpSpPr>
          <p:nvPr/>
        </p:nvGrpSpPr>
        <p:grpSpPr bwMode="auto">
          <a:xfrm>
            <a:off x="3556004" y="1354668"/>
            <a:ext cx="762001" cy="677333"/>
            <a:chOff x="2650" y="605"/>
            <a:chExt cx="432" cy="384"/>
          </a:xfrm>
        </p:grpSpPr>
        <p:sp>
          <p:nvSpPr>
            <p:cNvPr id="35898" name="Oval 44"/>
            <p:cNvSpPr>
              <a:spLocks noChangeArrowheads="1"/>
            </p:cNvSpPr>
            <p:nvPr/>
          </p:nvSpPr>
          <p:spPr bwMode="auto">
            <a:xfrm>
              <a:off x="2669" y="605"/>
              <a:ext cx="384" cy="384"/>
            </a:xfrm>
            <a:prstGeom prst="ellipse">
              <a:avLst/>
            </a:prstGeom>
            <a:solidFill>
              <a:srgbClr val="CC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899" name="Rectangle 45"/>
            <p:cNvSpPr>
              <a:spLocks noChangeArrowheads="1"/>
            </p:cNvSpPr>
            <p:nvPr/>
          </p:nvSpPr>
          <p:spPr bwMode="auto">
            <a:xfrm>
              <a:off x="2650" y="613"/>
              <a:ext cx="432"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3300" b="1" kern="1200">
                  <a:solidFill>
                    <a:prstClr val="white"/>
                  </a:solidFill>
                  <a:latin typeface="Tahoma" charset="0"/>
                  <a:ea typeface="ＭＳ Ｐゴシック" charset="0"/>
                  <a:cs typeface="+mn-cs"/>
                </a:rPr>
                <a:t>3C</a:t>
              </a:r>
              <a:endParaRPr lang="en-US" sz="2900" b="1" kern="1200">
                <a:solidFill>
                  <a:prstClr val="white"/>
                </a:solidFill>
                <a:latin typeface="Tahoma" charset="0"/>
                <a:ea typeface="ＭＳ Ｐゴシック" charset="0"/>
                <a:cs typeface="+mn-cs"/>
              </a:endParaRPr>
            </a:p>
          </p:txBody>
        </p:sp>
      </p:grpSp>
      <p:sp>
        <p:nvSpPr>
          <p:cNvPr id="35861" name="AutoShape 46"/>
          <p:cNvSpPr>
            <a:spLocks noChangeArrowheads="1"/>
          </p:cNvSpPr>
          <p:nvPr/>
        </p:nvSpPr>
        <p:spPr bwMode="auto">
          <a:xfrm rot="-5400000">
            <a:off x="4635501" y="1227668"/>
            <a:ext cx="338667" cy="931333"/>
          </a:xfrm>
          <a:prstGeom prst="downArrow">
            <a:avLst>
              <a:gd name="adj1" fmla="val 50000"/>
              <a:gd name="adj2" fmla="val 68750"/>
            </a:avLst>
          </a:prstGeom>
          <a:solidFill>
            <a:srgbClr val="FFCC1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101598" tIns="50798" rIns="101598" bIns="50798"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862" name="Rectangle 47"/>
          <p:cNvSpPr>
            <a:spLocks noChangeArrowheads="1"/>
          </p:cNvSpPr>
          <p:nvPr/>
        </p:nvSpPr>
        <p:spPr bwMode="auto">
          <a:xfrm>
            <a:off x="2056696" y="1301378"/>
            <a:ext cx="1604957" cy="4787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598" tIns="50798" rIns="101598" bIns="50798" anchor="ctr">
            <a:spAutoFit/>
          </a:bodyPr>
          <a:lstStyle/>
          <a:p>
            <a:pPr eaLnBrk="0" fontAlgn="base" hangingPunct="0">
              <a:spcBef>
                <a:spcPct val="0"/>
              </a:spcBef>
              <a:spcAft>
                <a:spcPct val="0"/>
              </a:spcAft>
            </a:pPr>
            <a:r>
              <a:rPr lang="en-US" sz="2400" b="1" kern="1200">
                <a:latin typeface="Tahoma" charset="0"/>
                <a:ea typeface="ＭＳ Ｐゴシック" charset="0"/>
                <a:cs typeface="+mn-cs"/>
              </a:rPr>
              <a:t>pyruvate</a:t>
            </a:r>
            <a:endParaRPr lang="en-US" sz="2400" b="1" kern="1200" baseline="-25000">
              <a:latin typeface="Tahoma" charset="0"/>
              <a:ea typeface="ＭＳ Ｐゴシック" charset="0"/>
              <a:cs typeface="+mn-cs"/>
            </a:endParaRPr>
          </a:p>
        </p:txBody>
      </p:sp>
      <p:sp>
        <p:nvSpPr>
          <p:cNvPr id="403505" name="AutoShape 49"/>
          <p:cNvSpPr>
            <a:spLocks noChangeArrowheads="1"/>
          </p:cNvSpPr>
          <p:nvPr/>
        </p:nvSpPr>
        <p:spPr bwMode="auto">
          <a:xfrm>
            <a:off x="4649612" y="3670653"/>
            <a:ext cx="2130884" cy="1341360"/>
          </a:xfrm>
          <a:prstGeom prst="roundRect">
            <a:avLst>
              <a:gd name="adj" fmla="val 16667"/>
            </a:avLst>
          </a:prstGeom>
          <a:solidFill>
            <a:srgbClr val="FFEA18"/>
          </a:solidFill>
          <a:ln w="28575">
            <a:solidFill>
              <a:srgbClr val="CC0000"/>
            </a:solidFill>
            <a:round/>
            <a:headEnd/>
            <a:tailEnd/>
          </a:ln>
        </p:spPr>
        <p:txBody>
          <a:bodyPr wrap="none" lIns="0" tIns="0" rIns="0" bIns="0">
            <a:spAutoFit/>
          </a:bodyPr>
          <a:lstStyle/>
          <a:p>
            <a:pPr eaLnBrk="0" fontAlgn="base" hangingPunct="0">
              <a:lnSpc>
                <a:spcPct val="90000"/>
              </a:lnSpc>
              <a:spcBef>
                <a:spcPct val="0"/>
              </a:spcBef>
              <a:spcAft>
                <a:spcPct val="0"/>
              </a:spcAft>
            </a:pPr>
            <a:r>
              <a:rPr lang="en-US" sz="2900" b="1" u="sng" kern="1200">
                <a:solidFill>
                  <a:srgbClr val="CC0000"/>
                </a:solidFill>
                <a:latin typeface="Tahoma" charset="0"/>
                <a:ea typeface="ＭＳ Ｐゴシック" charset="0"/>
                <a:cs typeface="+mn-cs"/>
              </a:rPr>
              <a:t>reduction</a:t>
            </a:r>
            <a:br>
              <a:rPr lang="en-US" sz="2900" b="1" kern="1200">
                <a:solidFill>
                  <a:srgbClr val="0F116A"/>
                </a:solidFill>
                <a:latin typeface="Tahoma" charset="0"/>
                <a:ea typeface="ＭＳ Ｐゴシック" charset="0"/>
                <a:cs typeface="+mn-cs"/>
              </a:rPr>
            </a:br>
            <a:r>
              <a:rPr lang="en-US" sz="2900" b="1" kern="1200">
                <a:solidFill>
                  <a:srgbClr val="0F116A"/>
                </a:solidFill>
                <a:latin typeface="Tahoma" charset="0"/>
                <a:ea typeface="ＭＳ Ｐゴシック" charset="0"/>
                <a:cs typeface="+mn-cs"/>
              </a:rPr>
              <a:t>of electron</a:t>
            </a:r>
            <a:br>
              <a:rPr lang="en-US" sz="2900" b="1" kern="1200">
                <a:solidFill>
                  <a:srgbClr val="0F116A"/>
                </a:solidFill>
                <a:latin typeface="Tahoma" charset="0"/>
                <a:ea typeface="ＭＳ Ｐゴシック" charset="0"/>
                <a:cs typeface="+mn-cs"/>
              </a:rPr>
            </a:br>
            <a:r>
              <a:rPr lang="en-US" sz="2900" b="1" kern="1200">
                <a:solidFill>
                  <a:srgbClr val="0F116A"/>
                </a:solidFill>
                <a:latin typeface="Tahoma" charset="0"/>
                <a:ea typeface="ＭＳ Ｐゴシック" charset="0"/>
                <a:cs typeface="+mn-cs"/>
              </a:rPr>
              <a:t>carriers</a:t>
            </a:r>
          </a:p>
        </p:txBody>
      </p:sp>
      <p:sp>
        <p:nvSpPr>
          <p:cNvPr id="403523" name="Rectangle 67"/>
          <p:cNvSpPr>
            <a:spLocks noChangeArrowheads="1"/>
          </p:cNvSpPr>
          <p:nvPr/>
        </p:nvSpPr>
        <p:spPr bwMode="auto">
          <a:xfrm>
            <a:off x="84668" y="3894667"/>
            <a:ext cx="2963333" cy="18876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598" tIns="50798" rIns="101598" bIns="50798">
            <a:spAutoFit/>
          </a:bodyPr>
          <a:lstStyle/>
          <a:p>
            <a:pPr eaLnBrk="0" fontAlgn="base" hangingPunct="0">
              <a:spcBef>
                <a:spcPct val="0"/>
              </a:spcBef>
              <a:spcAft>
                <a:spcPct val="0"/>
              </a:spcAft>
            </a:pPr>
            <a:r>
              <a:rPr lang="en-US" sz="2900" b="1" kern="1200">
                <a:solidFill>
                  <a:srgbClr val="0F116A"/>
                </a:solidFill>
                <a:latin typeface="Tahoma" charset="0"/>
                <a:ea typeface="ＭＳ Ｐゴシック" charset="0"/>
                <a:cs typeface="+mn-cs"/>
              </a:rPr>
              <a:t>This happens twice for each glucose molecule</a:t>
            </a:r>
          </a:p>
        </p:txBody>
      </p:sp>
      <p:sp>
        <p:nvSpPr>
          <p:cNvPr id="403524" name="Text Box 68"/>
          <p:cNvSpPr txBox="1">
            <a:spLocks noChangeArrowheads="1"/>
          </p:cNvSpPr>
          <p:nvPr/>
        </p:nvSpPr>
        <p:spPr bwMode="auto">
          <a:xfrm>
            <a:off x="5326945" y="5176986"/>
            <a:ext cx="843528" cy="779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598" tIns="50798" rIns="101598" bIns="50798" anchor="ct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eaLnBrk="0" fontAlgn="base" hangingPunct="0">
              <a:spcBef>
                <a:spcPct val="0"/>
              </a:spcBef>
              <a:spcAft>
                <a:spcPct val="0"/>
              </a:spcAft>
              <a:defRPr>
                <a:solidFill>
                  <a:schemeClr val="tx1"/>
                </a:solidFill>
                <a:latin typeface="Tahoma" charset="0"/>
                <a:ea typeface="ＭＳ Ｐゴシック" charset="0"/>
              </a:defRPr>
            </a:lvl6pPr>
            <a:lvl7pPr marL="2971800" indent="-228600" eaLnBrk="0" fontAlgn="base" hangingPunct="0">
              <a:spcBef>
                <a:spcPct val="0"/>
              </a:spcBef>
              <a:spcAft>
                <a:spcPct val="0"/>
              </a:spcAft>
              <a:defRPr>
                <a:solidFill>
                  <a:schemeClr val="tx1"/>
                </a:solidFill>
                <a:latin typeface="Tahoma" charset="0"/>
                <a:ea typeface="ＭＳ Ｐゴシック" charset="0"/>
              </a:defRPr>
            </a:lvl7pPr>
            <a:lvl8pPr marL="3429000" indent="-228600" eaLnBrk="0" fontAlgn="base" hangingPunct="0">
              <a:spcBef>
                <a:spcPct val="0"/>
              </a:spcBef>
              <a:spcAft>
                <a:spcPct val="0"/>
              </a:spcAft>
              <a:defRPr>
                <a:solidFill>
                  <a:schemeClr val="tx1"/>
                </a:solidFill>
                <a:latin typeface="Tahoma" charset="0"/>
                <a:ea typeface="ＭＳ Ｐゴシック" charset="0"/>
              </a:defRPr>
            </a:lvl8pPr>
            <a:lvl9pPr marL="3886200" indent="-228600" eaLnBrk="0" fontAlgn="base" hangingPunct="0">
              <a:spcBef>
                <a:spcPct val="0"/>
              </a:spcBef>
              <a:spcAft>
                <a:spcPct val="0"/>
              </a:spcAft>
              <a:defRPr>
                <a:solidFill>
                  <a:schemeClr val="tx1"/>
                </a:solidFill>
                <a:latin typeface="Tahoma" charset="0"/>
                <a:ea typeface="ＭＳ Ｐゴシック" charset="0"/>
              </a:defRPr>
            </a:lvl9pPr>
          </a:lstStyle>
          <a:p>
            <a:pPr eaLnBrk="0" fontAlgn="base" hangingPunct="0">
              <a:spcBef>
                <a:spcPct val="0"/>
              </a:spcBef>
              <a:spcAft>
                <a:spcPct val="0"/>
              </a:spcAft>
            </a:pPr>
            <a:r>
              <a:rPr lang="en-US" sz="3600" b="1" kern="1200">
                <a:solidFill>
                  <a:srgbClr val="00006A"/>
                </a:solidFill>
                <a:cs typeface="+mn-cs"/>
              </a:rPr>
              <a:t>x</a:t>
            </a:r>
            <a:r>
              <a:rPr lang="en-US" sz="4400" b="1" kern="1200">
                <a:solidFill>
                  <a:srgbClr val="00006A"/>
                </a:solidFill>
                <a:cs typeface="+mn-cs"/>
              </a:rPr>
              <a:t>2</a:t>
            </a:r>
          </a:p>
        </p:txBody>
      </p:sp>
      <p:grpSp>
        <p:nvGrpSpPr>
          <p:cNvPr id="14" name="Group 70"/>
          <p:cNvGrpSpPr>
            <a:grpSpLocks/>
          </p:cNvGrpSpPr>
          <p:nvPr/>
        </p:nvGrpSpPr>
        <p:grpSpPr bwMode="auto">
          <a:xfrm>
            <a:off x="7893403" y="864301"/>
            <a:ext cx="1689806" cy="723195"/>
            <a:chOff x="4272" y="2352"/>
            <a:chExt cx="958" cy="410"/>
          </a:xfrm>
        </p:grpSpPr>
        <p:sp>
          <p:nvSpPr>
            <p:cNvPr id="35896" name="AutoShape 71"/>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897" name="Rectangle 72"/>
            <p:cNvSpPr>
              <a:spLocks noChangeArrowheads="1"/>
            </p:cNvSpPr>
            <p:nvPr/>
          </p:nvSpPr>
          <p:spPr bwMode="auto">
            <a:xfrm>
              <a:off x="4800" y="2500"/>
              <a:ext cx="430" cy="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400" b="1" kern="1200">
                  <a:latin typeface="Tahoma" charset="0"/>
                  <a:ea typeface="ＭＳ Ｐゴシック" charset="0"/>
                  <a:cs typeface="+mn-cs"/>
                </a:rPr>
                <a:t>CO</a:t>
              </a:r>
              <a:r>
                <a:rPr lang="en-US" sz="2400" b="1" kern="1200" baseline="-25000">
                  <a:latin typeface="Tahoma" charset="0"/>
                  <a:ea typeface="ＭＳ Ｐゴシック" charset="0"/>
                  <a:cs typeface="+mn-cs"/>
                </a:rPr>
                <a:t>2</a:t>
              </a:r>
              <a:endParaRPr lang="en-US" sz="3300" b="1" kern="1200">
                <a:latin typeface="Tahoma" charset="0"/>
                <a:ea typeface="ＭＳ Ｐゴシック" charset="0"/>
                <a:cs typeface="+mn-cs"/>
              </a:endParaRPr>
            </a:p>
          </p:txBody>
        </p:sp>
      </p:grpSp>
      <p:grpSp>
        <p:nvGrpSpPr>
          <p:cNvPr id="15" name="Group 81"/>
          <p:cNvGrpSpPr>
            <a:grpSpLocks/>
          </p:cNvGrpSpPr>
          <p:nvPr/>
        </p:nvGrpSpPr>
        <p:grpSpPr bwMode="auto">
          <a:xfrm>
            <a:off x="8096251" y="4848932"/>
            <a:ext cx="2095500" cy="964847"/>
            <a:chOff x="4590" y="2749"/>
            <a:chExt cx="1188" cy="547"/>
          </a:xfrm>
        </p:grpSpPr>
        <p:grpSp>
          <p:nvGrpSpPr>
            <p:cNvPr id="35892" name="Group 50"/>
            <p:cNvGrpSpPr>
              <a:grpSpLocks/>
            </p:cNvGrpSpPr>
            <p:nvPr/>
          </p:nvGrpSpPr>
          <p:grpSpPr bwMode="auto">
            <a:xfrm>
              <a:off x="4590" y="2755"/>
              <a:ext cx="1188" cy="414"/>
              <a:chOff x="4641" y="2832"/>
              <a:chExt cx="1188" cy="414"/>
            </a:xfrm>
          </p:grpSpPr>
          <p:sp>
            <p:nvSpPr>
              <p:cNvPr id="35894" name="AutoShape 51"/>
              <p:cNvSpPr>
                <a:spLocks noChangeArrowheads="1"/>
              </p:cNvSpPr>
              <p:nvPr/>
            </p:nvSpPr>
            <p:spPr bwMode="auto">
              <a:xfrm>
                <a:off x="4641" y="283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895" name="Rectangle 52"/>
              <p:cNvSpPr>
                <a:spLocks noChangeArrowheads="1"/>
              </p:cNvSpPr>
              <p:nvPr/>
            </p:nvSpPr>
            <p:spPr bwMode="auto">
              <a:xfrm>
                <a:off x="5184" y="2975"/>
                <a:ext cx="645"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400" b="1" kern="1200">
                    <a:latin typeface="Tahoma" charset="0"/>
                    <a:ea typeface="ＭＳ Ｐゴシック" charset="0"/>
                    <a:cs typeface="+mn-cs"/>
                  </a:rPr>
                  <a:t>NADH</a:t>
                </a:r>
                <a:endParaRPr lang="en-US" sz="3300" b="1" kern="1200">
                  <a:latin typeface="Tahoma" charset="0"/>
                  <a:ea typeface="ＭＳ Ｐゴシック" charset="0"/>
                  <a:cs typeface="+mn-cs"/>
                </a:endParaRPr>
              </a:p>
            </p:txBody>
          </p:sp>
        </p:grpSp>
        <p:pic>
          <p:nvPicPr>
            <p:cNvPr id="35893" name="Picture 76" descr="piggybank-ecoi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97" y="2749"/>
              <a:ext cx="663"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7" name="Group 82"/>
          <p:cNvGrpSpPr>
            <a:grpSpLocks/>
          </p:cNvGrpSpPr>
          <p:nvPr/>
        </p:nvGrpSpPr>
        <p:grpSpPr bwMode="auto">
          <a:xfrm>
            <a:off x="7170207" y="6607528"/>
            <a:ext cx="2095499" cy="1012472"/>
            <a:chOff x="4065" y="3746"/>
            <a:chExt cx="1188" cy="574"/>
          </a:xfrm>
        </p:grpSpPr>
        <p:grpSp>
          <p:nvGrpSpPr>
            <p:cNvPr id="35888" name="Group 53"/>
            <p:cNvGrpSpPr>
              <a:grpSpLocks/>
            </p:cNvGrpSpPr>
            <p:nvPr/>
          </p:nvGrpSpPr>
          <p:grpSpPr bwMode="auto">
            <a:xfrm>
              <a:off x="4065" y="3746"/>
              <a:ext cx="1188" cy="414"/>
              <a:chOff x="4032" y="3792"/>
              <a:chExt cx="1188" cy="414"/>
            </a:xfrm>
          </p:grpSpPr>
          <p:sp>
            <p:nvSpPr>
              <p:cNvPr id="35890" name="AutoShape 54"/>
              <p:cNvSpPr>
                <a:spLocks noChangeArrowheads="1"/>
              </p:cNvSpPr>
              <p:nvPr/>
            </p:nvSpPr>
            <p:spPr bwMode="auto">
              <a:xfrm>
                <a:off x="4032" y="379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891" name="Rectangle 55"/>
              <p:cNvSpPr>
                <a:spLocks noChangeArrowheads="1"/>
              </p:cNvSpPr>
              <p:nvPr/>
            </p:nvSpPr>
            <p:spPr bwMode="auto">
              <a:xfrm>
                <a:off x="4575" y="3935"/>
                <a:ext cx="645" cy="27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400" b="1" kern="1200">
                    <a:latin typeface="Tahoma" charset="0"/>
                    <a:ea typeface="ＭＳ Ｐゴシック" charset="0"/>
                    <a:cs typeface="+mn-cs"/>
                  </a:rPr>
                  <a:t>NADH</a:t>
                </a:r>
                <a:endParaRPr lang="en-US" sz="3300" b="1" kern="1200">
                  <a:latin typeface="Tahoma" charset="0"/>
                  <a:ea typeface="ＭＳ Ｐゴシック" charset="0"/>
                  <a:cs typeface="+mn-cs"/>
                </a:endParaRPr>
              </a:p>
            </p:txBody>
          </p:sp>
        </p:grpSp>
        <p:pic>
          <p:nvPicPr>
            <p:cNvPr id="35889" name="Picture 77" descr="piggybank-ecoi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7" y="3773"/>
              <a:ext cx="663"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19" name="Group 83"/>
          <p:cNvGrpSpPr>
            <a:grpSpLocks/>
          </p:cNvGrpSpPr>
          <p:nvPr/>
        </p:nvGrpSpPr>
        <p:grpSpPr bwMode="auto">
          <a:xfrm>
            <a:off x="1934988" y="1989667"/>
            <a:ext cx="2044347" cy="1146528"/>
            <a:chOff x="1097" y="1128"/>
            <a:chExt cx="1159" cy="650"/>
          </a:xfrm>
        </p:grpSpPr>
        <p:grpSp>
          <p:nvGrpSpPr>
            <p:cNvPr id="35884" name="Group 59"/>
            <p:cNvGrpSpPr>
              <a:grpSpLocks/>
            </p:cNvGrpSpPr>
            <p:nvPr/>
          </p:nvGrpSpPr>
          <p:grpSpPr bwMode="auto">
            <a:xfrm>
              <a:off x="1152" y="1345"/>
              <a:ext cx="1104" cy="433"/>
              <a:chOff x="1104" y="1391"/>
              <a:chExt cx="1104" cy="433"/>
            </a:xfrm>
          </p:grpSpPr>
          <p:sp>
            <p:nvSpPr>
              <p:cNvPr id="35886" name="AutoShape 60"/>
              <p:cNvSpPr>
                <a:spLocks noChangeArrowheads="1"/>
              </p:cNvSpPr>
              <p:nvPr/>
            </p:nvSpPr>
            <p:spPr bwMode="auto">
              <a:xfrm flipH="1" flipV="1">
                <a:off x="1680" y="1488"/>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887" name="Rectangle 61"/>
              <p:cNvSpPr>
                <a:spLocks noChangeArrowheads="1"/>
              </p:cNvSpPr>
              <p:nvPr/>
            </p:nvSpPr>
            <p:spPr bwMode="auto">
              <a:xfrm flipH="1">
                <a:off x="1104" y="1391"/>
                <a:ext cx="645"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400" b="1" kern="1200">
                    <a:latin typeface="Tahoma" charset="0"/>
                    <a:ea typeface="ＭＳ Ｐゴシック" charset="0"/>
                    <a:cs typeface="+mn-cs"/>
                  </a:rPr>
                  <a:t>NADH</a:t>
                </a:r>
                <a:endParaRPr lang="en-US" sz="3300" b="1" kern="1200">
                  <a:latin typeface="Tahoma" charset="0"/>
                  <a:ea typeface="ＭＳ Ｐゴシック" charset="0"/>
                  <a:cs typeface="+mn-cs"/>
                </a:endParaRPr>
              </a:p>
            </p:txBody>
          </p:sp>
        </p:grpSp>
        <p:pic>
          <p:nvPicPr>
            <p:cNvPr id="35885" name="Picture 78" descr="piggybank-ecoi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7" y="1128"/>
              <a:ext cx="663"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1" name="Group 80"/>
          <p:cNvGrpSpPr>
            <a:grpSpLocks/>
          </p:cNvGrpSpPr>
          <p:nvPr/>
        </p:nvGrpSpPr>
        <p:grpSpPr bwMode="auto">
          <a:xfrm>
            <a:off x="7803444" y="1566335"/>
            <a:ext cx="2144889" cy="964848"/>
            <a:chOff x="4424" y="888"/>
            <a:chExt cx="1216" cy="547"/>
          </a:xfrm>
        </p:grpSpPr>
        <p:grpSp>
          <p:nvGrpSpPr>
            <p:cNvPr id="35880" name="Group 73"/>
            <p:cNvGrpSpPr>
              <a:grpSpLocks/>
            </p:cNvGrpSpPr>
            <p:nvPr/>
          </p:nvGrpSpPr>
          <p:grpSpPr bwMode="auto">
            <a:xfrm>
              <a:off x="4424" y="922"/>
              <a:ext cx="1188" cy="414"/>
              <a:chOff x="4641" y="2832"/>
              <a:chExt cx="1188" cy="414"/>
            </a:xfrm>
          </p:grpSpPr>
          <p:sp>
            <p:nvSpPr>
              <p:cNvPr id="35882" name="AutoShape 74"/>
              <p:cNvSpPr>
                <a:spLocks noChangeArrowheads="1"/>
              </p:cNvSpPr>
              <p:nvPr/>
            </p:nvSpPr>
            <p:spPr bwMode="auto">
              <a:xfrm>
                <a:off x="4641" y="283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883" name="Rectangle 75"/>
              <p:cNvSpPr>
                <a:spLocks noChangeArrowheads="1"/>
              </p:cNvSpPr>
              <p:nvPr/>
            </p:nvSpPr>
            <p:spPr bwMode="auto">
              <a:xfrm>
                <a:off x="5184" y="2975"/>
                <a:ext cx="645"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400" b="1" kern="1200">
                    <a:latin typeface="Tahoma" charset="0"/>
                    <a:ea typeface="ＭＳ Ｐゴシック" charset="0"/>
                    <a:cs typeface="+mn-cs"/>
                  </a:rPr>
                  <a:t>NADH</a:t>
                </a:r>
                <a:endParaRPr lang="en-US" sz="3300" b="1" kern="1200">
                  <a:latin typeface="Tahoma" charset="0"/>
                  <a:ea typeface="ＭＳ Ｐゴシック" charset="0"/>
                  <a:cs typeface="+mn-cs"/>
                </a:endParaRPr>
              </a:p>
            </p:txBody>
          </p:sp>
        </p:grpSp>
        <p:pic>
          <p:nvPicPr>
            <p:cNvPr id="35881" name="Picture 79" descr="piggybank-ecoi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 y="888"/>
              <a:ext cx="663" cy="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3" name="Group 85"/>
          <p:cNvGrpSpPr>
            <a:grpSpLocks/>
          </p:cNvGrpSpPr>
          <p:nvPr/>
        </p:nvGrpSpPr>
        <p:grpSpPr bwMode="auto">
          <a:xfrm>
            <a:off x="1894418" y="5843766"/>
            <a:ext cx="2084917" cy="1187097"/>
            <a:chOff x="1074" y="3313"/>
            <a:chExt cx="1182" cy="673"/>
          </a:xfrm>
        </p:grpSpPr>
        <p:grpSp>
          <p:nvGrpSpPr>
            <p:cNvPr id="35876" name="Group 56"/>
            <p:cNvGrpSpPr>
              <a:grpSpLocks/>
            </p:cNvGrpSpPr>
            <p:nvPr/>
          </p:nvGrpSpPr>
          <p:grpSpPr bwMode="auto">
            <a:xfrm>
              <a:off x="1104" y="3553"/>
              <a:ext cx="1152" cy="433"/>
              <a:chOff x="1152" y="3599"/>
              <a:chExt cx="1152" cy="433"/>
            </a:xfrm>
          </p:grpSpPr>
          <p:sp>
            <p:nvSpPr>
              <p:cNvPr id="35878" name="AutoShape 57"/>
              <p:cNvSpPr>
                <a:spLocks noChangeArrowheads="1"/>
              </p:cNvSpPr>
              <p:nvPr/>
            </p:nvSpPr>
            <p:spPr bwMode="auto">
              <a:xfrm flipH="1" flipV="1">
                <a:off x="1776" y="3696"/>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p:spPr>
            <p:txBody>
              <a:bodyPr wrap="none"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
            <p:nvSpPr>
              <p:cNvPr id="35879" name="Rectangle 58"/>
              <p:cNvSpPr>
                <a:spLocks noChangeArrowheads="1"/>
              </p:cNvSpPr>
              <p:nvPr/>
            </p:nvSpPr>
            <p:spPr bwMode="auto">
              <a:xfrm flipH="1">
                <a:off x="1152" y="3599"/>
                <a:ext cx="687" cy="2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400" b="1" kern="1200">
                    <a:latin typeface="Tahoma" charset="0"/>
                    <a:ea typeface="ＭＳ Ｐゴシック" charset="0"/>
                    <a:cs typeface="+mn-cs"/>
                  </a:rPr>
                  <a:t>FADH</a:t>
                </a:r>
                <a:r>
                  <a:rPr lang="en-US" sz="2400" b="1" kern="1200" baseline="-25000">
                    <a:latin typeface="Tahoma" charset="0"/>
                    <a:ea typeface="ＭＳ Ｐゴシック" charset="0"/>
                    <a:cs typeface="+mn-cs"/>
                  </a:rPr>
                  <a:t>2</a:t>
                </a:r>
                <a:endParaRPr lang="en-US" sz="3300" b="1" kern="1200">
                  <a:latin typeface="Tahoma" charset="0"/>
                  <a:ea typeface="ＭＳ Ｐゴシック" charset="0"/>
                  <a:cs typeface="+mn-cs"/>
                </a:endParaRPr>
              </a:p>
            </p:txBody>
          </p:sp>
        </p:grpSp>
        <p:pic>
          <p:nvPicPr>
            <p:cNvPr id="35877" name="Picture 84" descr="piggybankFAD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4" y="3313"/>
              <a:ext cx="699" cy="5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grpSp>
        <p:nvGrpSpPr>
          <p:cNvPr id="25" name="Group 86"/>
          <p:cNvGrpSpPr>
            <a:grpSpLocks/>
          </p:cNvGrpSpPr>
          <p:nvPr/>
        </p:nvGrpSpPr>
        <p:grpSpPr bwMode="auto">
          <a:xfrm>
            <a:off x="4679598" y="6831542"/>
            <a:ext cx="1337028" cy="788458"/>
            <a:chOff x="3483" y="2033"/>
            <a:chExt cx="910" cy="537"/>
          </a:xfrm>
        </p:grpSpPr>
        <p:sp>
          <p:nvSpPr>
            <p:cNvPr id="35874" name="AutoShape 87"/>
            <p:cNvSpPr>
              <a:spLocks noChangeArrowheads="1"/>
            </p:cNvSpPr>
            <p:nvPr/>
          </p:nvSpPr>
          <p:spPr bwMode="auto">
            <a:xfrm>
              <a:off x="3574" y="2033"/>
              <a:ext cx="819" cy="537"/>
            </a:xfrm>
            <a:prstGeom prst="irregularSeal1">
              <a:avLst/>
            </a:prstGeom>
            <a:solidFill>
              <a:srgbClr val="CC0000"/>
            </a:solidFill>
            <a:ln w="57150">
              <a:solidFill>
                <a:srgbClr val="FF6404"/>
              </a:solidFill>
              <a:miter lim="800000"/>
              <a:headEnd/>
              <a:tailEnd/>
            </a:ln>
          </p:spPr>
          <p:txBody>
            <a:bodyPr wrap="none" anchor="ctr"/>
            <a:lstStyle/>
            <a:p>
              <a:pPr eaLnBrk="0" fontAlgn="base" hangingPunct="0">
                <a:spcBef>
                  <a:spcPct val="0"/>
                </a:spcBef>
                <a:spcAft>
                  <a:spcPct val="0"/>
                </a:spcAft>
              </a:pPr>
              <a:r>
                <a:rPr lang="en-US" sz="2000" b="1" kern="1200">
                  <a:solidFill>
                    <a:srgbClr val="FFEA18"/>
                  </a:solidFill>
                  <a:latin typeface="Tahoma" charset="0"/>
                  <a:ea typeface="ＭＳ Ｐゴシック" charset="0"/>
                  <a:cs typeface="+mn-cs"/>
                </a:rPr>
                <a:t>ATP</a:t>
              </a:r>
              <a:endParaRPr lang="en-US" sz="4400" b="1" kern="1200">
                <a:solidFill>
                  <a:srgbClr val="1F497D"/>
                </a:solidFill>
                <a:latin typeface="Tahoma" charset="0"/>
                <a:ea typeface="ＭＳ Ｐゴシック" charset="0"/>
                <a:cs typeface="+mn-cs"/>
              </a:endParaRPr>
            </a:p>
          </p:txBody>
        </p:sp>
        <p:sp>
          <p:nvSpPr>
            <p:cNvPr id="35875" name="Rectangle 88"/>
            <p:cNvSpPr>
              <a:spLocks noChangeArrowheads="1"/>
            </p:cNvSpPr>
            <p:nvPr/>
          </p:nvSpPr>
          <p:spPr bwMode="auto">
            <a:xfrm>
              <a:off x="3483" y="2149"/>
              <a:ext cx="126" cy="3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endParaRPr lang="en-US" sz="2400" b="1" kern="1200">
                <a:latin typeface="Tahoma" charset="0"/>
                <a:ea typeface="ＭＳ Ｐゴシック" charset="0"/>
                <a:cs typeface="+mn-cs"/>
              </a:endParaRPr>
            </a:p>
          </p:txBody>
        </p:sp>
      </p:grpSp>
      <p:sp>
        <p:nvSpPr>
          <p:cNvPr id="403545" name="AutoShape 89"/>
          <p:cNvSpPr>
            <a:spLocks noChangeArrowheads="1"/>
          </p:cNvSpPr>
          <p:nvPr/>
        </p:nvSpPr>
        <p:spPr bwMode="auto">
          <a:xfrm rot="5400000">
            <a:off x="5785556" y="6905626"/>
            <a:ext cx="261056" cy="617361"/>
          </a:xfrm>
          <a:prstGeom prst="curvedRightArrow">
            <a:avLst>
              <a:gd name="adj1" fmla="val 53385"/>
              <a:gd name="adj2" fmla="val 100682"/>
              <a:gd name="adj3" fmla="val 29926"/>
            </a:avLst>
          </a:prstGeom>
          <a:solidFill>
            <a:srgbClr val="000000"/>
          </a:solidFill>
          <a:ln w="9525">
            <a:solidFill>
              <a:schemeClr val="tx1"/>
            </a:solidFill>
            <a:miter lim="800000"/>
            <a:headEnd/>
            <a:tailEnd/>
          </a:ln>
        </p:spPr>
        <p:txBody>
          <a:bodyPr wrap="none" lIns="101598" tIns="50798" rIns="101598" bIns="50798" anchor="ctr"/>
          <a:lstStyle/>
          <a:p>
            <a:pPr eaLnBrk="0" fontAlgn="base" hangingPunct="0">
              <a:spcBef>
                <a:spcPct val="0"/>
              </a:spcBef>
              <a:spcAft>
                <a:spcPct val="0"/>
              </a:spcAft>
            </a:pPr>
            <a:endParaRPr lang="en-US" sz="2000" kern="1200">
              <a:solidFill>
                <a:prstClr val="black"/>
              </a:solidFill>
              <a:latin typeface="Tahoma" charset="0"/>
              <a:ea typeface="ＭＳ Ｐゴシック" charset="0"/>
              <a:cs typeface="+mn-cs"/>
            </a:endParaRPr>
          </a:p>
        </p:txBody>
      </p:sp>
    </p:spTree>
    <p:extLst>
      <p:ext uri="{BB962C8B-B14F-4D97-AF65-F5344CB8AC3E}">
        <p14:creationId xmlns:p14="http://schemas.microsoft.com/office/powerpoint/2010/main" val="3104069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0031" y="896417"/>
            <a:ext cx="9552782" cy="5028848"/>
          </a:xfrm>
        </p:spPr>
        <p:txBody>
          <a:bodyPr/>
          <a:lstStyle/>
          <a:p>
            <a:pPr marL="0" indent="0">
              <a:lnSpc>
                <a:spcPct val="90000"/>
              </a:lnSpc>
              <a:buNone/>
            </a:pPr>
            <a:r>
              <a:rPr lang="en-US" dirty="0">
                <a:solidFill>
                  <a:srgbClr val="0000FF"/>
                </a:solidFill>
              </a:rPr>
              <a:t>Oxidative Phosphorylation</a:t>
            </a:r>
            <a:r>
              <a:rPr lang="en-US" dirty="0">
                <a:solidFill>
                  <a:srgbClr val="002060"/>
                </a:solidFill>
              </a:rPr>
              <a:t>:  </a:t>
            </a:r>
            <a:r>
              <a:rPr lang="en-US" i="1" dirty="0"/>
              <a:t>process in which ATP is formed as a result of the transfer of electrons from NADH or FADH</a:t>
            </a:r>
            <a:r>
              <a:rPr lang="en-US" baseline="-25000" dirty="0"/>
              <a:t> </a:t>
            </a:r>
            <a:r>
              <a:rPr lang="en-US" i="1" baseline="-25000" dirty="0"/>
              <a:t>2</a:t>
            </a:r>
            <a:r>
              <a:rPr lang="en-US" baseline="-25000" dirty="0"/>
              <a:t> </a:t>
            </a:r>
            <a:r>
              <a:rPr lang="en-US" i="1" dirty="0"/>
              <a:t>to O</a:t>
            </a:r>
            <a:r>
              <a:rPr lang="en-US" baseline="-25000" dirty="0"/>
              <a:t> </a:t>
            </a:r>
            <a:r>
              <a:rPr lang="en-US" i="1" baseline="-25000" dirty="0"/>
              <a:t>2</a:t>
            </a:r>
            <a:r>
              <a:rPr lang="en-US" baseline="-25000" dirty="0"/>
              <a:t> </a:t>
            </a:r>
            <a:r>
              <a:rPr lang="en-US" i="1" dirty="0"/>
              <a:t>by a series of electron carriers.</a:t>
            </a:r>
            <a:endParaRPr lang="en-US" dirty="0"/>
          </a:p>
          <a:p>
            <a:endParaRPr lang="en-US" dirty="0"/>
          </a:p>
          <a:p>
            <a:endParaRPr lang="en-US" dirty="0"/>
          </a:p>
          <a:p>
            <a:endParaRPr lang="en-US" dirty="0"/>
          </a:p>
          <a:p>
            <a:pPr marL="0" indent="0">
              <a:buNone/>
            </a:pPr>
            <a:endParaRPr lang="en-US" dirty="0"/>
          </a:p>
          <a:p>
            <a:endParaRPr lang="en-US" dirty="0"/>
          </a:p>
          <a:p>
            <a:pPr marL="0" indent="0">
              <a:buNone/>
            </a:pPr>
            <a:endParaRPr lang="en-US" dirty="0"/>
          </a:p>
          <a:p>
            <a:r>
              <a:rPr lang="en-US" dirty="0"/>
              <a:t>As opposed to photophosphorylation…. </a:t>
            </a:r>
          </a:p>
        </p:txBody>
      </p:sp>
      <p:pic>
        <p:nvPicPr>
          <p:cNvPr id="2" name="Picture 1"/>
          <p:cNvPicPr>
            <a:picLocks noChangeAspect="1"/>
          </p:cNvPicPr>
          <p:nvPr/>
        </p:nvPicPr>
        <p:blipFill>
          <a:blip r:embed="rId3"/>
          <a:stretch>
            <a:fillRect/>
          </a:stretch>
        </p:blipFill>
        <p:spPr>
          <a:xfrm>
            <a:off x="2824163" y="2530348"/>
            <a:ext cx="6654800" cy="4241800"/>
          </a:xfrm>
          <a:prstGeom prst="rect">
            <a:avLst/>
          </a:prstGeom>
        </p:spPr>
      </p:pic>
      <p:sp>
        <p:nvSpPr>
          <p:cNvPr id="4" name="TextBox 3"/>
          <p:cNvSpPr txBox="1"/>
          <p:nvPr/>
        </p:nvSpPr>
        <p:spPr>
          <a:xfrm>
            <a:off x="8374063" y="6791424"/>
            <a:ext cx="800219" cy="461665"/>
          </a:xfrm>
          <a:prstGeom prst="rect">
            <a:avLst/>
          </a:prstGeom>
          <a:noFill/>
        </p:spPr>
        <p:txBody>
          <a:bodyPr wrap="none" rtlCol="0">
            <a:spAutoFit/>
          </a:bodyPr>
          <a:lstStyle/>
          <a:p>
            <a:r>
              <a:rPr lang="en-US" sz="2400" b="1" dirty="0">
                <a:solidFill>
                  <a:srgbClr val="000090"/>
                </a:solidFill>
              </a:rPr>
              <a:t>ETC</a:t>
            </a:r>
          </a:p>
        </p:txBody>
      </p:sp>
      <p:sp>
        <p:nvSpPr>
          <p:cNvPr id="5" name="Shape 82"/>
          <p:cNvSpPr txBox="1">
            <a:spLocks noGrp="1"/>
          </p:cNvSpPr>
          <p:nvPr>
            <p:ph type="title"/>
          </p:nvPr>
        </p:nvSpPr>
        <p:spPr>
          <a:xfrm>
            <a:off x="-437213" y="-47962"/>
            <a:ext cx="9174282" cy="990599"/>
          </a:xfrm>
          <a:prstGeom prst="rect">
            <a:avLst/>
          </a:prstGeom>
        </p:spPr>
        <p:txBody>
          <a:bodyPr lIns="38100" tIns="38100" rIns="38100" bIns="38100" anchor="t" anchorCtr="0">
            <a:noAutofit/>
          </a:bodyPr>
          <a:lstStyle/>
          <a:p>
            <a:pPr rtl="0">
              <a:lnSpc>
                <a:spcPct val="100000"/>
              </a:lnSpc>
              <a:buNone/>
            </a:pPr>
            <a:r>
              <a:rPr lang="en-US" dirty="0"/>
              <a:t>3. Electron Transport System:</a:t>
            </a:r>
          </a:p>
        </p:txBody>
      </p:sp>
    </p:spTree>
    <p:extLst>
      <p:ext uri="{BB962C8B-B14F-4D97-AF65-F5344CB8AC3E}">
        <p14:creationId xmlns:p14="http://schemas.microsoft.com/office/powerpoint/2010/main" val="257858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Shape 25"/>
          <p:cNvSpPr txBox="1">
            <a:spLocks noGrp="1"/>
          </p:cNvSpPr>
          <p:nvPr>
            <p:ph type="ctrTitle"/>
          </p:nvPr>
        </p:nvSpPr>
        <p:spPr>
          <a:xfrm>
            <a:off x="914402" y="4978401"/>
            <a:ext cx="8426199" cy="922274"/>
          </a:xfrm>
          <a:prstGeom prst="rect">
            <a:avLst/>
          </a:prstGeom>
        </p:spPr>
        <p:txBody>
          <a:bodyPr lIns="38100" tIns="38100" rIns="38100" bIns="38100" anchor="t" anchorCtr="0">
            <a:noAutofit/>
          </a:bodyPr>
          <a:lstStyle/>
          <a:p>
            <a:pPr algn="ctr" rtl="0">
              <a:lnSpc>
                <a:spcPct val="100000"/>
              </a:lnSpc>
              <a:buNone/>
            </a:pPr>
            <a:r>
              <a:rPr lang="en-US"/>
              <a:t>Cellular Respiration</a:t>
            </a:r>
          </a:p>
        </p:txBody>
      </p:sp>
      <p:sp>
        <p:nvSpPr>
          <p:cNvPr id="26" name="Shape 26"/>
          <p:cNvSpPr txBox="1">
            <a:spLocks noGrp="1"/>
          </p:cNvSpPr>
          <p:nvPr>
            <p:ph type="subTitle" idx="1"/>
          </p:nvPr>
        </p:nvSpPr>
        <p:spPr>
          <a:xfrm>
            <a:off x="1930400" y="5994376"/>
            <a:ext cx="6574126" cy="1483999"/>
          </a:xfrm>
          <a:prstGeom prst="rect">
            <a:avLst/>
          </a:prstGeom>
        </p:spPr>
        <p:txBody>
          <a:bodyPr lIns="38100" tIns="38100" rIns="38100" bIns="38100" anchor="t" anchorCtr="0">
            <a:noAutofit/>
          </a:bodyPr>
          <a:lstStyle/>
          <a:p>
            <a:pPr algn="ctr" rtl="0">
              <a:lnSpc>
                <a:spcPct val="100000"/>
              </a:lnSpc>
              <a:buNone/>
            </a:pPr>
            <a:r>
              <a:rPr lang="en-US"/>
              <a:t>Have you ever wondered why exactly you need to breathe?  What happens when you stop breathing?</a:t>
            </a:r>
          </a:p>
        </p:txBody>
      </p:sp>
      <p:sp>
        <p:nvSpPr>
          <p:cNvPr id="27" name="Shape 27"/>
          <p:cNvSpPr/>
          <p:nvPr/>
        </p:nvSpPr>
        <p:spPr>
          <a:xfrm>
            <a:off x="2235200" y="507976"/>
            <a:ext cx="5715000" cy="3822700"/>
          </a:xfrm>
          <a:prstGeom prst="rect">
            <a:avLst/>
          </a:prstGeom>
          <a:blipFill>
            <a:blip r:embed="rId3"/>
            <a:stretch>
              <a:fillRect/>
            </a:stretch>
          </a:blipFill>
        </p:spPr>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203201" y="101601"/>
            <a:ext cx="5213374" cy="779349"/>
          </a:xfrm>
          <a:prstGeom prst="rect">
            <a:avLst/>
          </a:prstGeom>
        </p:spPr>
        <p:txBody>
          <a:bodyPr lIns="38100" tIns="38100" rIns="38100" bIns="38100" anchor="t" anchorCtr="0">
            <a:noAutofit/>
          </a:bodyPr>
          <a:lstStyle/>
          <a:p>
            <a:pPr rtl="0">
              <a:lnSpc>
                <a:spcPct val="100000"/>
              </a:lnSpc>
              <a:buNone/>
            </a:pPr>
            <a:r>
              <a:rPr lang="en-US" dirty="0"/>
              <a:t>Does this picture look familiar?</a:t>
            </a:r>
          </a:p>
        </p:txBody>
      </p:sp>
      <p:sp>
        <p:nvSpPr>
          <p:cNvPr id="96" name="Shape 96"/>
          <p:cNvSpPr/>
          <p:nvPr/>
        </p:nvSpPr>
        <p:spPr>
          <a:xfrm>
            <a:off x="406401" y="609602"/>
            <a:ext cx="8769450" cy="5578199"/>
          </a:xfrm>
          <a:prstGeom prst="rect">
            <a:avLst/>
          </a:prstGeom>
          <a:blipFill>
            <a:blip r:embed="rId3"/>
            <a:stretch>
              <a:fillRect/>
            </a:stretch>
          </a:blipFill>
        </p:spPr>
      </p:sp>
      <p:sp>
        <p:nvSpPr>
          <p:cNvPr id="97" name="Shape 97"/>
          <p:cNvSpPr txBox="1"/>
          <p:nvPr/>
        </p:nvSpPr>
        <p:spPr>
          <a:xfrm>
            <a:off x="6604001" y="5892801"/>
            <a:ext cx="2922450" cy="700949"/>
          </a:xfrm>
          <a:prstGeom prst="rect">
            <a:avLst/>
          </a:prstGeom>
        </p:spPr>
        <p:txBody>
          <a:bodyPr lIns="38100" tIns="38100" rIns="38100" bIns="38100" anchor="t" anchorCtr="0">
            <a:noAutofit/>
          </a:bodyPr>
          <a:lstStyle/>
          <a:p>
            <a:pPr rtl="0">
              <a:lnSpc>
                <a:spcPct val="100000"/>
              </a:lnSpc>
              <a:buNone/>
            </a:pPr>
            <a:r>
              <a:rPr lang="en-US" sz="1900"/>
              <a:t>You've seen this before in photosynthesis.</a:t>
            </a:r>
          </a:p>
        </p:txBody>
      </p:sp>
      <p:sp>
        <p:nvSpPr>
          <p:cNvPr id="98" name="Shape 98"/>
          <p:cNvSpPr txBox="1"/>
          <p:nvPr/>
        </p:nvSpPr>
        <p:spPr>
          <a:xfrm>
            <a:off x="610900" y="6602452"/>
            <a:ext cx="4177476" cy="794299"/>
          </a:xfrm>
          <a:prstGeom prst="rect">
            <a:avLst/>
          </a:prstGeom>
        </p:spPr>
        <p:txBody>
          <a:bodyPr lIns="38100" tIns="38100" rIns="38100" bIns="38100" anchor="t" anchorCtr="0">
            <a:noAutofit/>
          </a:bodyPr>
          <a:lstStyle/>
          <a:p>
            <a:pPr rtl="0">
              <a:lnSpc>
                <a:spcPct val="100000"/>
              </a:lnSpc>
              <a:buNone/>
            </a:pPr>
            <a:r>
              <a:rPr lang="en-US" sz="2100" u="sng" dirty="0">
                <a:solidFill>
                  <a:srgbClr val="0000FF"/>
                </a:solidFill>
                <a:hlinkClick r:id="rId4"/>
              </a:rPr>
              <a:t>Animation of the ETC</a:t>
            </a:r>
            <a:r>
              <a:rPr lang="en-US" sz="2100" dirty="0"/>
              <a:t> </a:t>
            </a:r>
            <a:r>
              <a:rPr lang="en-US" sz="2100" u="sng" dirty="0">
                <a:solidFill>
                  <a:srgbClr val="0000FF"/>
                </a:solidFill>
                <a:hlinkClick r:id="rId5"/>
              </a:rPr>
              <a:t>McGraw Hill Animation</a:t>
            </a:r>
          </a:p>
        </p:txBody>
      </p:sp>
      <p:sp>
        <p:nvSpPr>
          <p:cNvPr id="2" name="Text Box 1"/>
          <p:cNvSpPr txBox="1">
            <a:spLocks noChangeArrowheads="1"/>
          </p:cNvSpPr>
          <p:nvPr/>
        </p:nvSpPr>
        <p:spPr bwMode="auto">
          <a:xfrm>
            <a:off x="4216876" y="6521449"/>
            <a:ext cx="1375580" cy="875301"/>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marL="457200" fontAlgn="base">
              <a:spcBef>
                <a:spcPct val="0"/>
              </a:spcBef>
              <a:spcAft>
                <a:spcPct val="0"/>
              </a:spcAft>
              <a:defRPr sz="2400">
                <a:solidFill>
                  <a:schemeClr val="tx1"/>
                </a:solidFill>
                <a:latin typeface="Arial" charset="0"/>
                <a:ea typeface="ＭＳ Ｐゴシック" charset="0"/>
              </a:defRPr>
            </a:lvl2pPr>
            <a:lvl3pPr marL="914400" fontAlgn="base">
              <a:spcBef>
                <a:spcPct val="0"/>
              </a:spcBef>
              <a:spcAft>
                <a:spcPct val="0"/>
              </a:spcAft>
              <a:defRPr sz="2400">
                <a:solidFill>
                  <a:schemeClr val="tx1"/>
                </a:solidFill>
                <a:latin typeface="Arial" charset="0"/>
                <a:ea typeface="ＭＳ Ｐゴシック" charset="0"/>
              </a:defRPr>
            </a:lvl3pPr>
            <a:lvl4pPr marL="1371600" fontAlgn="base">
              <a:spcBef>
                <a:spcPct val="0"/>
              </a:spcBef>
              <a:spcAft>
                <a:spcPct val="0"/>
              </a:spcAft>
              <a:defRPr sz="2400">
                <a:solidFill>
                  <a:schemeClr val="tx1"/>
                </a:solidFill>
                <a:latin typeface="Arial" charset="0"/>
                <a:ea typeface="ＭＳ Ｐゴシック" charset="0"/>
              </a:defRPr>
            </a:lvl4pPr>
            <a:lvl5pPr marL="1828800" fontAlgn="base">
              <a:spcBef>
                <a:spcPct val="0"/>
              </a:spcBef>
              <a:spcAft>
                <a:spcPct val="0"/>
              </a:spcAft>
              <a:defRPr sz="2400">
                <a:solidFill>
                  <a:schemeClr val="tx1"/>
                </a:solidFill>
                <a:latin typeface="Arial" charset="0"/>
                <a:ea typeface="ＭＳ Ｐゴシック" charset="0"/>
              </a:defRPr>
            </a:lvl5pPr>
            <a:lvl6pPr marL="2286000" fontAlgn="base">
              <a:spcBef>
                <a:spcPct val="0"/>
              </a:spcBef>
              <a:spcAft>
                <a:spcPct val="0"/>
              </a:spcAft>
              <a:defRPr sz="2400">
                <a:solidFill>
                  <a:schemeClr val="tx1"/>
                </a:solidFill>
                <a:latin typeface="Arial" charset="0"/>
                <a:ea typeface="ＭＳ Ｐゴシック" charset="0"/>
              </a:defRPr>
            </a:lvl6pPr>
            <a:lvl7pPr marL="2743200" fontAlgn="base">
              <a:spcBef>
                <a:spcPct val="0"/>
              </a:spcBef>
              <a:spcAft>
                <a:spcPct val="0"/>
              </a:spcAft>
              <a:defRPr sz="2400">
                <a:solidFill>
                  <a:schemeClr val="tx1"/>
                </a:solidFill>
                <a:latin typeface="Arial" charset="0"/>
                <a:ea typeface="ＭＳ Ｐゴシック" charset="0"/>
              </a:defRPr>
            </a:lvl7pPr>
            <a:lvl8pPr marL="3200400" fontAlgn="base">
              <a:spcBef>
                <a:spcPct val="0"/>
              </a:spcBef>
              <a:spcAft>
                <a:spcPct val="0"/>
              </a:spcAft>
              <a:defRPr sz="2400">
                <a:solidFill>
                  <a:schemeClr val="tx1"/>
                </a:solidFill>
                <a:latin typeface="Arial" charset="0"/>
                <a:ea typeface="ＭＳ Ｐゴシック" charset="0"/>
              </a:defRPr>
            </a:lvl8pPr>
            <a:lvl9pPr marL="3657600"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Cambria" charset="0"/>
                <a:ea typeface="ÇlÇr ñæí©" charset="0"/>
              </a:rPr>
              <a:t>Products:</a:t>
            </a:r>
            <a:endParaRPr kumimoji="0" lang="en-US" sz="1600" b="1" i="0" u="none" strike="noStrike" cap="none" normalizeH="0" baseline="0" dirty="0">
              <a:ln>
                <a:noFill/>
              </a:ln>
              <a:solidFill>
                <a:schemeClr val="tx1"/>
              </a:solidFill>
              <a:effectLst/>
              <a:latin typeface="Times New Roman" charset="0"/>
              <a:ea typeface="ÇlÇr ñæí©"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b="1" dirty="0">
                <a:solidFill>
                  <a:srgbClr val="0000FF"/>
                </a:solidFill>
                <a:latin typeface="Cambria" charset="0"/>
                <a:ea typeface="ÇlÇr ñæí©" charset="0"/>
              </a:rPr>
              <a:t>34 </a:t>
            </a:r>
            <a:r>
              <a:rPr kumimoji="0" lang="en-US" b="1" i="0" u="none" strike="noStrike" cap="none" normalizeH="0" baseline="0" dirty="0">
                <a:ln>
                  <a:noFill/>
                </a:ln>
                <a:solidFill>
                  <a:srgbClr val="0000FF"/>
                </a:solidFill>
                <a:effectLst/>
                <a:latin typeface="Cambria" charset="0"/>
                <a:ea typeface="ÇlÇr ñæí©" charset="0"/>
              </a:rPr>
              <a:t>ATP</a:t>
            </a:r>
            <a:endParaRPr kumimoji="0" lang="en-US" sz="4400" b="1" i="0" u="none" strike="noStrike" cap="none" normalizeH="0" baseline="0" dirty="0">
              <a:ln>
                <a:noFill/>
              </a:ln>
              <a:solidFill>
                <a:srgbClr val="0000FF"/>
              </a:solidFill>
              <a:effectLst/>
            </a:endParaRPr>
          </a:p>
        </p:txBody>
      </p:sp>
      <p:sp>
        <p:nvSpPr>
          <p:cNvPr id="3" name="AutoShape 2"/>
          <p:cNvSpPr>
            <a:spLocks noChangeArrowheads="1"/>
          </p:cNvSpPr>
          <p:nvPr/>
        </p:nvSpPr>
        <p:spPr bwMode="auto">
          <a:xfrm>
            <a:off x="4102576" y="6183312"/>
            <a:ext cx="1801810" cy="1436687"/>
          </a:xfrm>
          <a:prstGeom prst="cube">
            <a:avLst>
              <a:gd name="adj" fmla="val 25000"/>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 </a:t>
            </a:r>
          </a:p>
        </p:txBody>
      </p:sp>
      <p:pic>
        <p:nvPicPr>
          <p:cNvPr id="4" name="Picture 3"/>
          <p:cNvPicPr>
            <a:picLocks noChangeAspect="1"/>
          </p:cNvPicPr>
          <p:nvPr/>
        </p:nvPicPr>
        <p:blipFill rotWithShape="1">
          <a:blip r:embed="rId2"/>
          <a:srcRect r="1791"/>
          <a:stretch/>
        </p:blipFill>
        <p:spPr>
          <a:xfrm>
            <a:off x="304800" y="440393"/>
            <a:ext cx="9082158" cy="6534380"/>
          </a:xfrm>
          <a:prstGeom prst="rect">
            <a:avLst/>
          </a:prstGeom>
        </p:spPr>
      </p:pic>
      <p:sp>
        <p:nvSpPr>
          <p:cNvPr id="5" name="Shape 98"/>
          <p:cNvSpPr txBox="1"/>
          <p:nvPr/>
        </p:nvSpPr>
        <p:spPr>
          <a:xfrm>
            <a:off x="0" y="6891560"/>
            <a:ext cx="4177476" cy="699574"/>
          </a:xfrm>
          <a:prstGeom prst="rect">
            <a:avLst/>
          </a:prstGeom>
        </p:spPr>
        <p:txBody>
          <a:bodyPr lIns="38100" tIns="38100" rIns="38100" bIns="38100" anchor="t" anchorCtr="0">
            <a:noAutofit/>
          </a:bodyPr>
          <a:lstStyle/>
          <a:p>
            <a:pPr rtl="0">
              <a:lnSpc>
                <a:spcPct val="100000"/>
              </a:lnSpc>
              <a:buNone/>
            </a:pPr>
            <a:r>
              <a:rPr lang="en-US" sz="2100" u="sng" dirty="0">
                <a:solidFill>
                  <a:srgbClr val="0000FF"/>
                </a:solidFill>
                <a:hlinkClick r:id="rId3"/>
              </a:rPr>
              <a:t>McGraw Hill Animation</a:t>
            </a:r>
          </a:p>
        </p:txBody>
      </p:sp>
      <p:sp>
        <p:nvSpPr>
          <p:cNvPr id="6" name="Rectangle 5"/>
          <p:cNvSpPr/>
          <p:nvPr/>
        </p:nvSpPr>
        <p:spPr>
          <a:xfrm>
            <a:off x="3063875" y="7096780"/>
            <a:ext cx="5080000" cy="523220"/>
          </a:xfrm>
          <a:prstGeom prst="rect">
            <a:avLst/>
          </a:prstGeom>
        </p:spPr>
        <p:txBody>
          <a:bodyPr>
            <a:spAutoFit/>
          </a:bodyPr>
          <a:lstStyle/>
          <a:p>
            <a:r>
              <a:rPr lang="en-US" dirty="0">
                <a:hlinkClick r:id="rId4"/>
              </a:rPr>
              <a:t>http://highered.mheducation.com/sites/0072437316/student_view0/chapter9/animations.html#</a:t>
            </a:r>
            <a:r>
              <a:rPr lang="en-US" dirty="0"/>
              <a:t> </a:t>
            </a:r>
          </a:p>
        </p:txBody>
      </p:sp>
    </p:spTree>
    <p:extLst>
      <p:ext uri="{BB962C8B-B14F-4D97-AF65-F5344CB8AC3E}">
        <p14:creationId xmlns:p14="http://schemas.microsoft.com/office/powerpoint/2010/main" val="1759656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r>
              <a:rPr lang="en-US" dirty="0"/>
              <a:t> </a:t>
            </a:r>
          </a:p>
        </p:txBody>
      </p:sp>
      <p:pic>
        <p:nvPicPr>
          <p:cNvPr id="4" name="Picture 3"/>
          <p:cNvPicPr>
            <a:picLocks noChangeAspect="1"/>
          </p:cNvPicPr>
          <p:nvPr/>
        </p:nvPicPr>
        <p:blipFill rotWithShape="1">
          <a:blip r:embed="rId2"/>
          <a:srcRect r="1791"/>
          <a:stretch/>
        </p:blipFill>
        <p:spPr>
          <a:xfrm>
            <a:off x="304800" y="440393"/>
            <a:ext cx="9082158" cy="6534380"/>
          </a:xfrm>
          <a:prstGeom prst="rect">
            <a:avLst/>
          </a:prstGeom>
        </p:spPr>
      </p:pic>
      <p:sp>
        <p:nvSpPr>
          <p:cNvPr id="5" name="Shape 98"/>
          <p:cNvSpPr txBox="1"/>
          <p:nvPr/>
        </p:nvSpPr>
        <p:spPr>
          <a:xfrm>
            <a:off x="0" y="6891560"/>
            <a:ext cx="4177476" cy="699574"/>
          </a:xfrm>
          <a:prstGeom prst="rect">
            <a:avLst/>
          </a:prstGeom>
        </p:spPr>
        <p:txBody>
          <a:bodyPr lIns="38100" tIns="38100" rIns="38100" bIns="38100" anchor="t" anchorCtr="0">
            <a:noAutofit/>
          </a:bodyPr>
          <a:lstStyle/>
          <a:p>
            <a:pPr rtl="0">
              <a:lnSpc>
                <a:spcPct val="100000"/>
              </a:lnSpc>
              <a:buNone/>
            </a:pPr>
            <a:r>
              <a:rPr lang="en-US" sz="2100" u="sng" dirty="0">
                <a:solidFill>
                  <a:srgbClr val="0000FF"/>
                </a:solidFill>
                <a:hlinkClick r:id="rId3"/>
              </a:rPr>
              <a:t>McGraw Hill Animation</a:t>
            </a:r>
          </a:p>
        </p:txBody>
      </p:sp>
      <p:sp>
        <p:nvSpPr>
          <p:cNvPr id="6" name="TextBox 5"/>
          <p:cNvSpPr txBox="1"/>
          <p:nvPr/>
        </p:nvSpPr>
        <p:spPr>
          <a:xfrm>
            <a:off x="699420" y="1136302"/>
            <a:ext cx="2521596" cy="844676"/>
          </a:xfrm>
          <a:prstGeom prst="rect">
            <a:avLst/>
          </a:prstGeom>
          <a:noFill/>
        </p:spPr>
        <p:txBody>
          <a:bodyPr wrap="square" lIns="91439" tIns="45720" rIns="91439" bIns="45720" rtlCol="0">
            <a:spAutoFit/>
          </a:bodyPr>
          <a:lstStyle/>
          <a:p>
            <a:r>
              <a:rPr lang="en-US" sz="2400" b="1" dirty="0">
                <a:solidFill>
                  <a:srgbClr val="3366FF"/>
                </a:solidFill>
              </a:rPr>
              <a:t>NAD dehydrogenase</a:t>
            </a:r>
          </a:p>
        </p:txBody>
      </p:sp>
      <p:sp>
        <p:nvSpPr>
          <p:cNvPr id="7" name="TextBox 6"/>
          <p:cNvSpPr txBox="1"/>
          <p:nvPr/>
        </p:nvSpPr>
        <p:spPr>
          <a:xfrm>
            <a:off x="3093278" y="967618"/>
            <a:ext cx="2521596" cy="844676"/>
          </a:xfrm>
          <a:prstGeom prst="rect">
            <a:avLst/>
          </a:prstGeom>
          <a:noFill/>
        </p:spPr>
        <p:txBody>
          <a:bodyPr wrap="square" lIns="91439" tIns="45720" rIns="91439" bIns="45720" rtlCol="0">
            <a:spAutoFit/>
          </a:bodyPr>
          <a:lstStyle/>
          <a:p>
            <a:r>
              <a:rPr lang="en-US" sz="2400" b="1" dirty="0">
                <a:solidFill>
                  <a:srgbClr val="3366FF"/>
                </a:solidFill>
              </a:rPr>
              <a:t>Coenzyme </a:t>
            </a:r>
          </a:p>
          <a:p>
            <a:r>
              <a:rPr lang="en-US" sz="2400" b="1" dirty="0">
                <a:solidFill>
                  <a:srgbClr val="3366FF"/>
                </a:solidFill>
              </a:rPr>
              <a:t>Q</a:t>
            </a:r>
          </a:p>
        </p:txBody>
      </p:sp>
      <p:sp>
        <p:nvSpPr>
          <p:cNvPr id="8" name="TextBox 7"/>
          <p:cNvSpPr txBox="1"/>
          <p:nvPr/>
        </p:nvSpPr>
        <p:spPr>
          <a:xfrm>
            <a:off x="5969738" y="1798615"/>
            <a:ext cx="2521596" cy="468504"/>
          </a:xfrm>
          <a:prstGeom prst="rect">
            <a:avLst/>
          </a:prstGeom>
          <a:noFill/>
        </p:spPr>
        <p:txBody>
          <a:bodyPr wrap="square" lIns="91439" tIns="45720" rIns="91439" bIns="45720" rtlCol="0">
            <a:spAutoFit/>
          </a:bodyPr>
          <a:lstStyle/>
          <a:p>
            <a:r>
              <a:rPr lang="en-US" sz="2400" b="1" dirty="0">
                <a:solidFill>
                  <a:srgbClr val="3366FF"/>
                </a:solidFill>
              </a:rPr>
              <a:t>Coenzyme c</a:t>
            </a:r>
          </a:p>
        </p:txBody>
      </p:sp>
      <p:sp>
        <p:nvSpPr>
          <p:cNvPr id="9" name="TextBox 8"/>
          <p:cNvSpPr txBox="1"/>
          <p:nvPr/>
        </p:nvSpPr>
        <p:spPr>
          <a:xfrm>
            <a:off x="4708939" y="1168257"/>
            <a:ext cx="2521596" cy="468504"/>
          </a:xfrm>
          <a:prstGeom prst="rect">
            <a:avLst/>
          </a:prstGeom>
          <a:noFill/>
        </p:spPr>
        <p:txBody>
          <a:bodyPr wrap="square" lIns="91439" tIns="45720" rIns="91439" bIns="45720" rtlCol="0">
            <a:spAutoFit/>
          </a:bodyPr>
          <a:lstStyle/>
          <a:p>
            <a:r>
              <a:rPr lang="en-US" sz="2400" b="1" dirty="0" err="1">
                <a:solidFill>
                  <a:srgbClr val="3366FF"/>
                </a:solidFill>
              </a:rPr>
              <a:t>Bc</a:t>
            </a:r>
            <a:r>
              <a:rPr lang="en-US" sz="2400" b="1" dirty="0">
                <a:solidFill>
                  <a:srgbClr val="3366FF"/>
                </a:solidFill>
              </a:rPr>
              <a:t> complex</a:t>
            </a:r>
          </a:p>
        </p:txBody>
      </p:sp>
      <p:sp>
        <p:nvSpPr>
          <p:cNvPr id="10" name="TextBox 9"/>
          <p:cNvSpPr txBox="1"/>
          <p:nvPr/>
        </p:nvSpPr>
        <p:spPr>
          <a:xfrm>
            <a:off x="7028071" y="2853195"/>
            <a:ext cx="2827129" cy="844676"/>
          </a:xfrm>
          <a:prstGeom prst="rect">
            <a:avLst/>
          </a:prstGeom>
          <a:noFill/>
        </p:spPr>
        <p:txBody>
          <a:bodyPr wrap="square" lIns="91439" tIns="45720" rIns="91439" bIns="45720" rtlCol="0">
            <a:spAutoFit/>
          </a:bodyPr>
          <a:lstStyle/>
          <a:p>
            <a:r>
              <a:rPr lang="en-US" sz="2400" b="1" dirty="0">
                <a:solidFill>
                  <a:srgbClr val="3366FF"/>
                </a:solidFill>
              </a:rPr>
              <a:t>Cytochrome c oxidase complex</a:t>
            </a:r>
          </a:p>
        </p:txBody>
      </p:sp>
      <p:sp>
        <p:nvSpPr>
          <p:cNvPr id="11" name="TextBox 10"/>
          <p:cNvSpPr txBox="1"/>
          <p:nvPr/>
        </p:nvSpPr>
        <p:spPr>
          <a:xfrm>
            <a:off x="7028071" y="5125027"/>
            <a:ext cx="2521596" cy="468504"/>
          </a:xfrm>
          <a:prstGeom prst="rect">
            <a:avLst/>
          </a:prstGeom>
          <a:noFill/>
        </p:spPr>
        <p:txBody>
          <a:bodyPr wrap="square" lIns="91439" tIns="45720" rIns="91439" bIns="45720" rtlCol="0">
            <a:spAutoFit/>
          </a:bodyPr>
          <a:lstStyle/>
          <a:p>
            <a:r>
              <a:rPr lang="en-US" sz="2400" b="1" dirty="0">
                <a:solidFill>
                  <a:srgbClr val="3366FF"/>
                </a:solidFill>
              </a:rPr>
              <a:t>ATP synthase</a:t>
            </a:r>
          </a:p>
        </p:txBody>
      </p:sp>
      <p:sp>
        <p:nvSpPr>
          <p:cNvPr id="12" name="TextBox 11"/>
          <p:cNvSpPr txBox="1"/>
          <p:nvPr/>
        </p:nvSpPr>
        <p:spPr>
          <a:xfrm>
            <a:off x="3405072" y="3055361"/>
            <a:ext cx="1067536" cy="468504"/>
          </a:xfrm>
          <a:prstGeom prst="rect">
            <a:avLst/>
          </a:prstGeom>
          <a:noFill/>
        </p:spPr>
        <p:txBody>
          <a:bodyPr wrap="square" lIns="91439" tIns="45720" rIns="91439" bIns="45720" rtlCol="0">
            <a:spAutoFit/>
          </a:bodyPr>
          <a:lstStyle/>
          <a:p>
            <a:r>
              <a:rPr lang="en-US" sz="2400" b="1" dirty="0">
                <a:solidFill>
                  <a:srgbClr val="4B2B80"/>
                </a:solidFill>
              </a:rPr>
              <a:t>FADH</a:t>
            </a:r>
          </a:p>
        </p:txBody>
      </p:sp>
      <p:sp>
        <p:nvSpPr>
          <p:cNvPr id="15" name="TextBox 14"/>
          <p:cNvSpPr txBox="1"/>
          <p:nvPr/>
        </p:nvSpPr>
        <p:spPr>
          <a:xfrm>
            <a:off x="1201530" y="3229199"/>
            <a:ext cx="1067536" cy="461665"/>
          </a:xfrm>
          <a:prstGeom prst="rect">
            <a:avLst/>
          </a:prstGeom>
          <a:noFill/>
        </p:spPr>
        <p:txBody>
          <a:bodyPr wrap="square" lIns="91439" tIns="45720" rIns="91439" bIns="45720" rtlCol="0">
            <a:spAutoFit/>
          </a:bodyPr>
          <a:lstStyle/>
          <a:p>
            <a:r>
              <a:rPr lang="en-US" sz="2400" b="1" dirty="0">
                <a:solidFill>
                  <a:srgbClr val="4B2B80"/>
                </a:solidFill>
              </a:rPr>
              <a:t>NADH</a:t>
            </a:r>
          </a:p>
        </p:txBody>
      </p:sp>
      <p:pic>
        <p:nvPicPr>
          <p:cNvPr id="19" name="Picture 69" descr="4=+"/>
          <p:cNvPicPr>
            <a:picLocks noChangeAspect="1" noChangeArrowheads="1"/>
          </p:cNvPicPr>
          <p:nvPr/>
        </p:nvPicPr>
        <p:blipFill rotWithShape="1">
          <a:blip r:embed="rId4">
            <a:extLst>
              <a:ext uri="{28A0092B-C50C-407E-A947-70E740481C1C}">
                <a14:useLocalDpi xmlns:a14="http://schemas.microsoft.com/office/drawing/2010/main" val="0"/>
              </a:ext>
            </a:extLst>
          </a:blip>
          <a:srcRect l="27757"/>
          <a:stretch/>
        </p:blipFill>
        <p:spPr bwMode="auto">
          <a:xfrm>
            <a:off x="4957062" y="3467820"/>
            <a:ext cx="1012676" cy="44608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71" descr="aaaarr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894683">
            <a:off x="5205198" y="3484606"/>
            <a:ext cx="972477" cy="1057276"/>
          </a:xfrm>
          <a:prstGeom prst="rect">
            <a:avLst/>
          </a:prstGeom>
          <a:noFill/>
          <a:extLst>
            <a:ext uri="{909E8E84-426E-40dd-AFC4-6F175D3DCCD1}">
              <a14:hiddenFill xmlns:a14="http://schemas.microsoft.com/office/drawing/2010/main" xmlns="">
                <a:solidFill>
                  <a:srgbClr val="FFFFFF"/>
                </a:solidFill>
              </a14:hiddenFill>
            </a:ext>
          </a:extLst>
        </p:spPr>
      </p:pic>
      <p:pic>
        <p:nvPicPr>
          <p:cNvPr id="26" name="Picture 44" descr="ATPARRO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4798941" y="5088630"/>
            <a:ext cx="915423" cy="696912"/>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33" descr="arrw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7810076">
            <a:off x="5692279" y="4122053"/>
            <a:ext cx="1798637" cy="2887663"/>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40" descr="H===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0976" y="5710585"/>
            <a:ext cx="485776" cy="434976"/>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Box 30"/>
          <p:cNvSpPr txBox="1"/>
          <p:nvPr/>
        </p:nvSpPr>
        <p:spPr>
          <a:xfrm>
            <a:off x="4374428" y="4924972"/>
            <a:ext cx="1067536" cy="400110"/>
          </a:xfrm>
          <a:prstGeom prst="rect">
            <a:avLst/>
          </a:prstGeom>
          <a:noFill/>
        </p:spPr>
        <p:txBody>
          <a:bodyPr wrap="square" lIns="91439" tIns="45720" rIns="91439" bIns="45720" rtlCol="0">
            <a:spAutoFit/>
          </a:bodyPr>
          <a:lstStyle/>
          <a:p>
            <a:r>
              <a:rPr lang="en-US" sz="2000" b="1" dirty="0">
                <a:solidFill>
                  <a:srgbClr val="4B2B80"/>
                </a:solidFill>
              </a:rPr>
              <a:t>ADP</a:t>
            </a:r>
          </a:p>
        </p:txBody>
      </p:sp>
    </p:spTree>
    <p:extLst>
      <p:ext uri="{BB962C8B-B14F-4D97-AF65-F5344CB8AC3E}">
        <p14:creationId xmlns:p14="http://schemas.microsoft.com/office/powerpoint/2010/main" val="407573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1"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304800" y="1886613"/>
            <a:ext cx="9550400" cy="5486399"/>
          </a:xfrm>
        </p:spPr>
        <p:txBody>
          <a:bodyPr/>
          <a:lstStyle/>
          <a:p>
            <a:r>
              <a:rPr lang="en-US" dirty="0"/>
              <a:t> </a:t>
            </a:r>
          </a:p>
        </p:txBody>
      </p:sp>
      <p:pic>
        <p:nvPicPr>
          <p:cNvPr id="4" name="Picture 3"/>
          <p:cNvPicPr>
            <a:picLocks noChangeAspect="1"/>
          </p:cNvPicPr>
          <p:nvPr/>
        </p:nvPicPr>
        <p:blipFill rotWithShape="1">
          <a:blip r:embed="rId2"/>
          <a:srcRect r="1791"/>
          <a:stretch/>
        </p:blipFill>
        <p:spPr>
          <a:xfrm>
            <a:off x="304800" y="440393"/>
            <a:ext cx="9082158" cy="6534380"/>
          </a:xfrm>
          <a:prstGeom prst="rect">
            <a:avLst/>
          </a:prstGeom>
        </p:spPr>
      </p:pic>
      <p:sp>
        <p:nvSpPr>
          <p:cNvPr id="5" name="Shape 98"/>
          <p:cNvSpPr txBox="1"/>
          <p:nvPr/>
        </p:nvSpPr>
        <p:spPr>
          <a:xfrm>
            <a:off x="0" y="6891560"/>
            <a:ext cx="4177476" cy="699574"/>
          </a:xfrm>
          <a:prstGeom prst="rect">
            <a:avLst/>
          </a:prstGeom>
        </p:spPr>
        <p:txBody>
          <a:bodyPr lIns="38100" tIns="38100" rIns="38100" bIns="38100" anchor="t" anchorCtr="0">
            <a:noAutofit/>
          </a:bodyPr>
          <a:lstStyle/>
          <a:p>
            <a:pPr rtl="0">
              <a:lnSpc>
                <a:spcPct val="100000"/>
              </a:lnSpc>
              <a:buNone/>
            </a:pPr>
            <a:r>
              <a:rPr lang="en-US" sz="2100" u="sng" dirty="0">
                <a:solidFill>
                  <a:srgbClr val="0000FF"/>
                </a:solidFill>
                <a:hlinkClick r:id="rId3"/>
              </a:rPr>
              <a:t>McGraw Hill Animation</a:t>
            </a:r>
          </a:p>
        </p:txBody>
      </p:sp>
      <p:sp>
        <p:nvSpPr>
          <p:cNvPr id="6" name="TextBox 5"/>
          <p:cNvSpPr txBox="1"/>
          <p:nvPr/>
        </p:nvSpPr>
        <p:spPr>
          <a:xfrm>
            <a:off x="727137" y="1290782"/>
            <a:ext cx="1936968" cy="646331"/>
          </a:xfrm>
          <a:prstGeom prst="rect">
            <a:avLst/>
          </a:prstGeom>
          <a:noFill/>
        </p:spPr>
        <p:txBody>
          <a:bodyPr wrap="square" lIns="91439" tIns="45720" rIns="91439" bIns="45720" rtlCol="0">
            <a:spAutoFit/>
          </a:bodyPr>
          <a:lstStyle/>
          <a:p>
            <a:r>
              <a:rPr lang="en-US" sz="1800" b="1" dirty="0">
                <a:solidFill>
                  <a:srgbClr val="3366FF"/>
                </a:solidFill>
              </a:rPr>
              <a:t>NAD dehydrogenase</a:t>
            </a:r>
          </a:p>
        </p:txBody>
      </p:sp>
      <p:sp>
        <p:nvSpPr>
          <p:cNvPr id="7" name="TextBox 6"/>
          <p:cNvSpPr txBox="1"/>
          <p:nvPr/>
        </p:nvSpPr>
        <p:spPr>
          <a:xfrm>
            <a:off x="3247945" y="1290782"/>
            <a:ext cx="2521596" cy="646331"/>
          </a:xfrm>
          <a:prstGeom prst="rect">
            <a:avLst/>
          </a:prstGeom>
          <a:noFill/>
        </p:spPr>
        <p:txBody>
          <a:bodyPr wrap="square" lIns="91439" tIns="45720" rIns="91439" bIns="45720" rtlCol="0">
            <a:spAutoFit/>
          </a:bodyPr>
          <a:lstStyle/>
          <a:p>
            <a:r>
              <a:rPr lang="en-US" sz="1800" b="1" dirty="0">
                <a:solidFill>
                  <a:srgbClr val="3366FF"/>
                </a:solidFill>
              </a:rPr>
              <a:t>Coenzyme </a:t>
            </a:r>
          </a:p>
          <a:p>
            <a:r>
              <a:rPr lang="en-US" sz="1800" b="1" dirty="0">
                <a:solidFill>
                  <a:srgbClr val="3366FF"/>
                </a:solidFill>
              </a:rPr>
              <a:t>Q</a:t>
            </a:r>
          </a:p>
        </p:txBody>
      </p:sp>
      <p:sp>
        <p:nvSpPr>
          <p:cNvPr id="8" name="TextBox 7"/>
          <p:cNvSpPr txBox="1"/>
          <p:nvPr/>
        </p:nvSpPr>
        <p:spPr>
          <a:xfrm>
            <a:off x="5969738" y="1798614"/>
            <a:ext cx="2521596" cy="369332"/>
          </a:xfrm>
          <a:prstGeom prst="rect">
            <a:avLst/>
          </a:prstGeom>
          <a:noFill/>
        </p:spPr>
        <p:txBody>
          <a:bodyPr wrap="square" lIns="91439" tIns="45720" rIns="91439" bIns="45720" rtlCol="0">
            <a:spAutoFit/>
          </a:bodyPr>
          <a:lstStyle/>
          <a:p>
            <a:r>
              <a:rPr lang="en-US" sz="1800" b="1" dirty="0">
                <a:solidFill>
                  <a:srgbClr val="3366FF"/>
                </a:solidFill>
              </a:rPr>
              <a:t>Coenzyme c</a:t>
            </a:r>
          </a:p>
        </p:txBody>
      </p:sp>
      <p:sp>
        <p:nvSpPr>
          <p:cNvPr id="9" name="TextBox 8"/>
          <p:cNvSpPr txBox="1"/>
          <p:nvPr/>
        </p:nvSpPr>
        <p:spPr>
          <a:xfrm>
            <a:off x="5038178" y="1292323"/>
            <a:ext cx="2521596" cy="369332"/>
          </a:xfrm>
          <a:prstGeom prst="rect">
            <a:avLst/>
          </a:prstGeom>
          <a:noFill/>
        </p:spPr>
        <p:txBody>
          <a:bodyPr wrap="square" lIns="91439" tIns="45720" rIns="91439" bIns="45720" rtlCol="0">
            <a:spAutoFit/>
          </a:bodyPr>
          <a:lstStyle/>
          <a:p>
            <a:r>
              <a:rPr lang="en-US" sz="1800" b="1" dirty="0" err="1">
                <a:solidFill>
                  <a:srgbClr val="3366FF"/>
                </a:solidFill>
              </a:rPr>
              <a:t>Bc</a:t>
            </a:r>
            <a:r>
              <a:rPr lang="en-US" sz="1800" b="1" dirty="0">
                <a:solidFill>
                  <a:srgbClr val="3366FF"/>
                </a:solidFill>
              </a:rPr>
              <a:t> complex</a:t>
            </a:r>
          </a:p>
        </p:txBody>
      </p:sp>
      <p:sp>
        <p:nvSpPr>
          <p:cNvPr id="10" name="TextBox 9"/>
          <p:cNvSpPr txBox="1"/>
          <p:nvPr/>
        </p:nvSpPr>
        <p:spPr>
          <a:xfrm>
            <a:off x="7028071" y="2853196"/>
            <a:ext cx="2827129" cy="646331"/>
          </a:xfrm>
          <a:prstGeom prst="rect">
            <a:avLst/>
          </a:prstGeom>
          <a:noFill/>
        </p:spPr>
        <p:txBody>
          <a:bodyPr wrap="square" lIns="91439" tIns="45720" rIns="91439" bIns="45720" rtlCol="0">
            <a:spAutoFit/>
          </a:bodyPr>
          <a:lstStyle/>
          <a:p>
            <a:r>
              <a:rPr lang="en-US" sz="1800" b="1" dirty="0">
                <a:solidFill>
                  <a:srgbClr val="3366FF"/>
                </a:solidFill>
              </a:rPr>
              <a:t>Cytochrome c oxidase complex</a:t>
            </a:r>
          </a:p>
        </p:txBody>
      </p:sp>
      <p:sp>
        <p:nvSpPr>
          <p:cNvPr id="11" name="TextBox 10"/>
          <p:cNvSpPr txBox="1"/>
          <p:nvPr/>
        </p:nvSpPr>
        <p:spPr>
          <a:xfrm>
            <a:off x="7028071" y="5125026"/>
            <a:ext cx="2521596" cy="369332"/>
          </a:xfrm>
          <a:prstGeom prst="rect">
            <a:avLst/>
          </a:prstGeom>
          <a:noFill/>
        </p:spPr>
        <p:txBody>
          <a:bodyPr wrap="square" lIns="91439" tIns="45720" rIns="91439" bIns="45720" rtlCol="0">
            <a:spAutoFit/>
          </a:bodyPr>
          <a:lstStyle/>
          <a:p>
            <a:r>
              <a:rPr lang="en-US" sz="1800" b="1" dirty="0">
                <a:solidFill>
                  <a:srgbClr val="3366FF"/>
                </a:solidFill>
              </a:rPr>
              <a:t>ATP synthase</a:t>
            </a:r>
          </a:p>
        </p:txBody>
      </p:sp>
      <p:sp>
        <p:nvSpPr>
          <p:cNvPr id="12" name="TextBox 11"/>
          <p:cNvSpPr txBox="1"/>
          <p:nvPr/>
        </p:nvSpPr>
        <p:spPr>
          <a:xfrm>
            <a:off x="3405072" y="3055361"/>
            <a:ext cx="1067536" cy="468504"/>
          </a:xfrm>
          <a:prstGeom prst="rect">
            <a:avLst/>
          </a:prstGeom>
          <a:noFill/>
        </p:spPr>
        <p:txBody>
          <a:bodyPr wrap="square" lIns="91439" tIns="45720" rIns="91439" bIns="45720" rtlCol="0">
            <a:spAutoFit/>
          </a:bodyPr>
          <a:lstStyle/>
          <a:p>
            <a:r>
              <a:rPr lang="en-US" sz="2400" b="1" dirty="0">
                <a:solidFill>
                  <a:srgbClr val="4B2B80"/>
                </a:solidFill>
              </a:rPr>
              <a:t>FADH</a:t>
            </a:r>
          </a:p>
        </p:txBody>
      </p:sp>
      <p:pic>
        <p:nvPicPr>
          <p:cNvPr id="13" name="Picture 65" descr="rrrrows"/>
          <p:cNvPicPr>
            <a:picLocks noChangeAspect="1" noChangeArrowheads="1"/>
          </p:cNvPicPr>
          <p:nvPr/>
        </p:nvPicPr>
        <p:blipFill rotWithShape="1">
          <a:blip r:embed="rId4">
            <a:extLst>
              <a:ext uri="{28A0092B-C50C-407E-A947-70E740481C1C}">
                <a14:useLocalDpi xmlns:a14="http://schemas.microsoft.com/office/drawing/2010/main" val="0"/>
              </a:ext>
            </a:extLst>
          </a:blip>
          <a:srcRect t="28197" r="36746"/>
          <a:stretch/>
        </p:blipFill>
        <p:spPr bwMode="auto">
          <a:xfrm>
            <a:off x="1951751" y="2690280"/>
            <a:ext cx="1269264" cy="1146709"/>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65" descr="rrrrows"/>
          <p:cNvPicPr>
            <a:picLocks noChangeAspect="1" noChangeArrowheads="1"/>
          </p:cNvPicPr>
          <p:nvPr/>
        </p:nvPicPr>
        <p:blipFill rotWithShape="1">
          <a:blip r:embed="rId4">
            <a:extLst>
              <a:ext uri="{28A0092B-C50C-407E-A947-70E740481C1C}">
                <a14:useLocalDpi xmlns:a14="http://schemas.microsoft.com/office/drawing/2010/main" val="0"/>
              </a:ext>
            </a:extLst>
          </a:blip>
          <a:srcRect l="55343" b="18100"/>
          <a:stretch/>
        </p:blipFill>
        <p:spPr bwMode="auto">
          <a:xfrm rot="2049551">
            <a:off x="4070656" y="2510920"/>
            <a:ext cx="896086" cy="130796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1201530" y="3229199"/>
            <a:ext cx="1067536" cy="461665"/>
          </a:xfrm>
          <a:prstGeom prst="rect">
            <a:avLst/>
          </a:prstGeom>
          <a:noFill/>
        </p:spPr>
        <p:txBody>
          <a:bodyPr wrap="square" lIns="91439" tIns="45720" rIns="91439" bIns="45720" rtlCol="0">
            <a:spAutoFit/>
          </a:bodyPr>
          <a:lstStyle/>
          <a:p>
            <a:r>
              <a:rPr lang="en-US" sz="2400" b="1" dirty="0">
                <a:solidFill>
                  <a:srgbClr val="4B2B80"/>
                </a:solidFill>
              </a:rPr>
              <a:t>NADH</a:t>
            </a:r>
          </a:p>
        </p:txBody>
      </p:sp>
      <p:pic>
        <p:nvPicPr>
          <p:cNvPr id="19" name="Picture 69" descr="4=+"/>
          <p:cNvPicPr>
            <a:picLocks noChangeAspect="1" noChangeArrowheads="1"/>
          </p:cNvPicPr>
          <p:nvPr/>
        </p:nvPicPr>
        <p:blipFill rotWithShape="1">
          <a:blip r:embed="rId5">
            <a:extLst>
              <a:ext uri="{28A0092B-C50C-407E-A947-70E740481C1C}">
                <a14:useLocalDpi xmlns:a14="http://schemas.microsoft.com/office/drawing/2010/main" val="0"/>
              </a:ext>
            </a:extLst>
          </a:blip>
          <a:srcRect l="27757"/>
          <a:stretch/>
        </p:blipFill>
        <p:spPr bwMode="auto">
          <a:xfrm>
            <a:off x="4957062" y="3467820"/>
            <a:ext cx="1012676" cy="44608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71" descr="aaaarr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894683">
            <a:off x="5205198" y="3484606"/>
            <a:ext cx="972477" cy="1057276"/>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Box 24"/>
          <p:cNvSpPr txBox="1"/>
          <p:nvPr/>
        </p:nvSpPr>
        <p:spPr>
          <a:xfrm>
            <a:off x="4566848" y="4239654"/>
            <a:ext cx="1067536" cy="468504"/>
          </a:xfrm>
          <a:prstGeom prst="rect">
            <a:avLst/>
          </a:prstGeom>
          <a:noFill/>
        </p:spPr>
        <p:txBody>
          <a:bodyPr wrap="square" lIns="91439" tIns="45720" rIns="91439" bIns="45720" rtlCol="0">
            <a:spAutoFit/>
          </a:bodyPr>
          <a:lstStyle/>
          <a:p>
            <a:r>
              <a:rPr lang="en-US" sz="2400" b="1" dirty="0">
                <a:solidFill>
                  <a:srgbClr val="4B2B80"/>
                </a:solidFill>
              </a:rPr>
              <a:t>H</a:t>
            </a:r>
            <a:r>
              <a:rPr lang="en-US" sz="2400" b="1" baseline="-25000" dirty="0">
                <a:solidFill>
                  <a:srgbClr val="4B2B80"/>
                </a:solidFill>
              </a:rPr>
              <a:t>2</a:t>
            </a:r>
            <a:r>
              <a:rPr lang="en-US" sz="2400" b="1" dirty="0">
                <a:solidFill>
                  <a:srgbClr val="4B2B80"/>
                </a:solidFill>
              </a:rPr>
              <a:t>O</a:t>
            </a:r>
          </a:p>
        </p:txBody>
      </p:sp>
      <p:pic>
        <p:nvPicPr>
          <p:cNvPr id="26" name="Picture 44" descr="ATPARR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798941" y="5088630"/>
            <a:ext cx="915423" cy="696912"/>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46" descr="at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7476" y="5695832"/>
            <a:ext cx="1358899" cy="1195728"/>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33" descr="arrw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810076">
            <a:off x="5692279" y="4122053"/>
            <a:ext cx="1798637" cy="2887663"/>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40" descr="H===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80976" y="5710585"/>
            <a:ext cx="485776" cy="434976"/>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Box 30"/>
          <p:cNvSpPr txBox="1"/>
          <p:nvPr/>
        </p:nvSpPr>
        <p:spPr>
          <a:xfrm>
            <a:off x="4374428" y="4924972"/>
            <a:ext cx="1067536" cy="400110"/>
          </a:xfrm>
          <a:prstGeom prst="rect">
            <a:avLst/>
          </a:prstGeom>
          <a:noFill/>
        </p:spPr>
        <p:txBody>
          <a:bodyPr wrap="square" lIns="91439" tIns="45720" rIns="91439" bIns="45720" rtlCol="0">
            <a:spAutoFit/>
          </a:bodyPr>
          <a:lstStyle/>
          <a:p>
            <a:r>
              <a:rPr lang="en-US" sz="2000" b="1" dirty="0">
                <a:solidFill>
                  <a:srgbClr val="4B2B80"/>
                </a:solidFill>
              </a:rPr>
              <a:t>ADP</a:t>
            </a:r>
          </a:p>
        </p:txBody>
      </p:sp>
      <p:pic>
        <p:nvPicPr>
          <p:cNvPr id="24" name="Picture 50" descr="arrw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14771">
            <a:off x="2151601" y="937011"/>
            <a:ext cx="1173163" cy="2060576"/>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60" descr="H===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6388" y="440393"/>
            <a:ext cx="485776" cy="434976"/>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50" descr="arrw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14771">
            <a:off x="4389123" y="1089410"/>
            <a:ext cx="1173163" cy="2060576"/>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60" descr="H===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3910" y="592792"/>
            <a:ext cx="485776" cy="434976"/>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50" descr="arrw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596477">
            <a:off x="6011905" y="2071329"/>
            <a:ext cx="1173163" cy="2060576"/>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60" descr="H===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5202" y="2418220"/>
            <a:ext cx="485776" cy="434976"/>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59" descr="H===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8444" y="1203776"/>
            <a:ext cx="485776" cy="434976"/>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59" descr="H===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1713" y="1138570"/>
            <a:ext cx="485776" cy="434976"/>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59" descr="H===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93404" y="3885960"/>
            <a:ext cx="485776" cy="434976"/>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59" descr="H===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72468" y="1979585"/>
            <a:ext cx="485776" cy="434976"/>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59" descr="H===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5202" y="4239653"/>
            <a:ext cx="485776" cy="434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75733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22" presetClass="entr" presetSubtype="1"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up)">
                                      <p:cBhvr>
                                        <p:cTn id="57" dur="500"/>
                                        <p:tgtEl>
                                          <p:spTgt spid="29"/>
                                        </p:tgtEl>
                                      </p:cBhvr>
                                    </p:animEffect>
                                  </p:childTnLst>
                                </p:cTn>
                              </p:par>
                              <p:par>
                                <p:cTn id="58" presetID="1"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30"/>
                                        </p:tgtEl>
                                        <p:attrNameLst>
                                          <p:attrName>style.visibility</p:attrName>
                                        </p:attrNameLst>
                                      </p:cBhvr>
                                      <p:to>
                                        <p:strVal val="visible"/>
                                      </p:to>
                                    </p:set>
                                  </p:childTnLst>
                                </p:cTn>
                              </p:par>
                              <p:par>
                                <p:cTn id="64" presetID="0" presetClass="path" presetSubtype="0" repeatCount="indefinite" accel="50000" decel="50000" fill="hold" nodeType="withEffect">
                                  <p:stCondLst>
                                    <p:cond delay="0"/>
                                  </p:stCondLst>
                                  <p:childTnLst>
                                    <p:animMotion origin="layout" path="M 1.25E-6 3.33333E-6 L -0.33391 -0.06396 " pathEditMode="relative" rAng="0" ptsTypes="AA">
                                      <p:cBhvr>
                                        <p:cTn id="65" dur="2000" fill="hold"/>
                                        <p:tgtEl>
                                          <p:spTgt spid="30"/>
                                        </p:tgtEl>
                                        <p:attrNameLst>
                                          <p:attrName>ppt_x</p:attrName>
                                          <p:attrName>ppt_y</p:attrName>
                                        </p:attrNameLst>
                                      </p:cBhvr>
                                      <p:rCtr x="-16703" y="-3208"/>
                                    </p:animMotion>
                                  </p:childTnLst>
                                </p:cTn>
                              </p:par>
                            </p:childTnLst>
                          </p:cTn>
                        </p:par>
                        <p:par>
                          <p:cTn id="66" fill="hold">
                            <p:stCondLst>
                              <p:cond delay="2000"/>
                            </p:stCondLst>
                            <p:childTnLst>
                              <p:par>
                                <p:cTn id="67" presetID="22" presetClass="entr" presetSubtype="8"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left)">
                                      <p:cBhvr>
                                        <p:cTn id="69" dur="500"/>
                                        <p:tgtEl>
                                          <p:spTgt spid="26"/>
                                        </p:tgtEl>
                                      </p:cBhvr>
                                    </p:animEffect>
                                  </p:childTnLst>
                                </p:cTn>
                              </p:par>
                            </p:childTnLst>
                          </p:cTn>
                        </p:par>
                        <p:par>
                          <p:cTn id="70" fill="hold">
                            <p:stCondLst>
                              <p:cond delay="2500"/>
                            </p:stCondLst>
                            <p:childTnLst>
                              <p:par>
                                <p:cTn id="71" presetID="1" presetClass="entr" presetSubtype="0"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r>
              <a:rPr lang="en-US" dirty="0"/>
              <a:t> </a:t>
            </a:r>
          </a:p>
        </p:txBody>
      </p:sp>
      <p:pic>
        <p:nvPicPr>
          <p:cNvPr id="4" name="Picture 3"/>
          <p:cNvPicPr>
            <a:picLocks noChangeAspect="1"/>
          </p:cNvPicPr>
          <p:nvPr/>
        </p:nvPicPr>
        <p:blipFill rotWithShape="1">
          <a:blip r:embed="rId2"/>
          <a:srcRect r="1791"/>
          <a:stretch/>
        </p:blipFill>
        <p:spPr>
          <a:xfrm>
            <a:off x="304800" y="440393"/>
            <a:ext cx="9082158" cy="6534380"/>
          </a:xfrm>
          <a:prstGeom prst="rect">
            <a:avLst/>
          </a:prstGeom>
        </p:spPr>
      </p:pic>
      <p:sp>
        <p:nvSpPr>
          <p:cNvPr id="5" name="Shape 98"/>
          <p:cNvSpPr txBox="1"/>
          <p:nvPr/>
        </p:nvSpPr>
        <p:spPr>
          <a:xfrm>
            <a:off x="0" y="6891560"/>
            <a:ext cx="4177476" cy="699574"/>
          </a:xfrm>
          <a:prstGeom prst="rect">
            <a:avLst/>
          </a:prstGeom>
        </p:spPr>
        <p:txBody>
          <a:bodyPr lIns="38100" tIns="38100" rIns="38100" bIns="38100" anchor="t" anchorCtr="0">
            <a:noAutofit/>
          </a:bodyPr>
          <a:lstStyle/>
          <a:p>
            <a:pPr rtl="0">
              <a:lnSpc>
                <a:spcPct val="100000"/>
              </a:lnSpc>
              <a:buNone/>
            </a:pPr>
            <a:r>
              <a:rPr lang="en-US" sz="2100" u="sng" dirty="0">
                <a:solidFill>
                  <a:srgbClr val="0000FF"/>
                </a:solidFill>
                <a:hlinkClick r:id="rId3"/>
              </a:rPr>
              <a:t>McGraw Hill Animation</a:t>
            </a:r>
          </a:p>
        </p:txBody>
      </p:sp>
      <p:sp>
        <p:nvSpPr>
          <p:cNvPr id="6" name="TextBox 5"/>
          <p:cNvSpPr txBox="1"/>
          <p:nvPr/>
        </p:nvSpPr>
        <p:spPr>
          <a:xfrm>
            <a:off x="699420" y="1136302"/>
            <a:ext cx="2521596" cy="844676"/>
          </a:xfrm>
          <a:prstGeom prst="rect">
            <a:avLst/>
          </a:prstGeom>
          <a:noFill/>
        </p:spPr>
        <p:txBody>
          <a:bodyPr wrap="square" lIns="91439" tIns="45720" rIns="91439" bIns="45720" rtlCol="0">
            <a:spAutoFit/>
          </a:bodyPr>
          <a:lstStyle/>
          <a:p>
            <a:r>
              <a:rPr lang="en-US" sz="2400" b="1" dirty="0">
                <a:solidFill>
                  <a:srgbClr val="3366FF"/>
                </a:solidFill>
              </a:rPr>
              <a:t>NAD dehydrogenase</a:t>
            </a:r>
          </a:p>
        </p:txBody>
      </p:sp>
      <p:sp>
        <p:nvSpPr>
          <p:cNvPr id="7" name="TextBox 6"/>
          <p:cNvSpPr txBox="1"/>
          <p:nvPr/>
        </p:nvSpPr>
        <p:spPr>
          <a:xfrm>
            <a:off x="3093278" y="967618"/>
            <a:ext cx="2521596" cy="844676"/>
          </a:xfrm>
          <a:prstGeom prst="rect">
            <a:avLst/>
          </a:prstGeom>
          <a:noFill/>
        </p:spPr>
        <p:txBody>
          <a:bodyPr wrap="square" lIns="91439" tIns="45720" rIns="91439" bIns="45720" rtlCol="0">
            <a:spAutoFit/>
          </a:bodyPr>
          <a:lstStyle/>
          <a:p>
            <a:r>
              <a:rPr lang="en-US" sz="2400" b="1" dirty="0">
                <a:solidFill>
                  <a:srgbClr val="3366FF"/>
                </a:solidFill>
              </a:rPr>
              <a:t>Coenzyme </a:t>
            </a:r>
          </a:p>
          <a:p>
            <a:r>
              <a:rPr lang="en-US" sz="2400" b="1" dirty="0">
                <a:solidFill>
                  <a:srgbClr val="3366FF"/>
                </a:solidFill>
              </a:rPr>
              <a:t>Q</a:t>
            </a:r>
          </a:p>
        </p:txBody>
      </p:sp>
      <p:sp>
        <p:nvSpPr>
          <p:cNvPr id="8" name="TextBox 7"/>
          <p:cNvSpPr txBox="1"/>
          <p:nvPr/>
        </p:nvSpPr>
        <p:spPr>
          <a:xfrm>
            <a:off x="5969738" y="1798615"/>
            <a:ext cx="2521596" cy="468504"/>
          </a:xfrm>
          <a:prstGeom prst="rect">
            <a:avLst/>
          </a:prstGeom>
          <a:noFill/>
        </p:spPr>
        <p:txBody>
          <a:bodyPr wrap="square" lIns="91439" tIns="45720" rIns="91439" bIns="45720" rtlCol="0">
            <a:spAutoFit/>
          </a:bodyPr>
          <a:lstStyle/>
          <a:p>
            <a:r>
              <a:rPr lang="en-US" sz="2400" b="1" dirty="0">
                <a:solidFill>
                  <a:srgbClr val="3366FF"/>
                </a:solidFill>
              </a:rPr>
              <a:t>Coenzyme c</a:t>
            </a:r>
          </a:p>
        </p:txBody>
      </p:sp>
      <p:sp>
        <p:nvSpPr>
          <p:cNvPr id="9" name="TextBox 8"/>
          <p:cNvSpPr txBox="1"/>
          <p:nvPr/>
        </p:nvSpPr>
        <p:spPr>
          <a:xfrm>
            <a:off x="4708939" y="1168257"/>
            <a:ext cx="2521596" cy="468504"/>
          </a:xfrm>
          <a:prstGeom prst="rect">
            <a:avLst/>
          </a:prstGeom>
          <a:noFill/>
        </p:spPr>
        <p:txBody>
          <a:bodyPr wrap="square" lIns="91439" tIns="45720" rIns="91439" bIns="45720" rtlCol="0">
            <a:spAutoFit/>
          </a:bodyPr>
          <a:lstStyle/>
          <a:p>
            <a:r>
              <a:rPr lang="en-US" sz="2400" b="1" dirty="0" err="1">
                <a:solidFill>
                  <a:srgbClr val="3366FF"/>
                </a:solidFill>
              </a:rPr>
              <a:t>Bc</a:t>
            </a:r>
            <a:r>
              <a:rPr lang="en-US" sz="2400" b="1" dirty="0">
                <a:solidFill>
                  <a:srgbClr val="3366FF"/>
                </a:solidFill>
              </a:rPr>
              <a:t> complex</a:t>
            </a:r>
          </a:p>
        </p:txBody>
      </p:sp>
      <p:sp>
        <p:nvSpPr>
          <p:cNvPr id="10" name="TextBox 9"/>
          <p:cNvSpPr txBox="1"/>
          <p:nvPr/>
        </p:nvSpPr>
        <p:spPr>
          <a:xfrm>
            <a:off x="7028071" y="2853195"/>
            <a:ext cx="2827129" cy="844676"/>
          </a:xfrm>
          <a:prstGeom prst="rect">
            <a:avLst/>
          </a:prstGeom>
          <a:noFill/>
        </p:spPr>
        <p:txBody>
          <a:bodyPr wrap="square" lIns="91439" tIns="45720" rIns="91439" bIns="45720" rtlCol="0">
            <a:spAutoFit/>
          </a:bodyPr>
          <a:lstStyle/>
          <a:p>
            <a:r>
              <a:rPr lang="en-US" sz="2400" b="1" dirty="0">
                <a:solidFill>
                  <a:srgbClr val="3366FF"/>
                </a:solidFill>
              </a:rPr>
              <a:t>Cytochrome c oxidase complex</a:t>
            </a:r>
          </a:p>
        </p:txBody>
      </p:sp>
      <p:sp>
        <p:nvSpPr>
          <p:cNvPr id="11" name="TextBox 10"/>
          <p:cNvSpPr txBox="1"/>
          <p:nvPr/>
        </p:nvSpPr>
        <p:spPr>
          <a:xfrm>
            <a:off x="7028071" y="5125027"/>
            <a:ext cx="2521596" cy="468504"/>
          </a:xfrm>
          <a:prstGeom prst="rect">
            <a:avLst/>
          </a:prstGeom>
          <a:noFill/>
        </p:spPr>
        <p:txBody>
          <a:bodyPr wrap="square" lIns="91439" tIns="45720" rIns="91439" bIns="45720" rtlCol="0">
            <a:spAutoFit/>
          </a:bodyPr>
          <a:lstStyle/>
          <a:p>
            <a:r>
              <a:rPr lang="en-US" sz="2400" b="1" dirty="0">
                <a:solidFill>
                  <a:srgbClr val="3366FF"/>
                </a:solidFill>
              </a:rPr>
              <a:t>ATP synthase</a:t>
            </a:r>
          </a:p>
        </p:txBody>
      </p:sp>
      <p:sp>
        <p:nvSpPr>
          <p:cNvPr id="12" name="TextBox 11"/>
          <p:cNvSpPr txBox="1"/>
          <p:nvPr/>
        </p:nvSpPr>
        <p:spPr>
          <a:xfrm>
            <a:off x="3405072" y="3055361"/>
            <a:ext cx="1067536" cy="468504"/>
          </a:xfrm>
          <a:prstGeom prst="rect">
            <a:avLst/>
          </a:prstGeom>
          <a:noFill/>
        </p:spPr>
        <p:txBody>
          <a:bodyPr wrap="square" lIns="91439" tIns="45720" rIns="91439" bIns="45720" rtlCol="0">
            <a:spAutoFit/>
          </a:bodyPr>
          <a:lstStyle/>
          <a:p>
            <a:r>
              <a:rPr lang="en-US" sz="2400" b="1" dirty="0">
                <a:solidFill>
                  <a:srgbClr val="4B2B80"/>
                </a:solidFill>
              </a:rPr>
              <a:t>FADH</a:t>
            </a:r>
          </a:p>
        </p:txBody>
      </p:sp>
      <p:pic>
        <p:nvPicPr>
          <p:cNvPr id="13" name="Picture 65" descr="rrrrows"/>
          <p:cNvPicPr>
            <a:picLocks noChangeAspect="1" noChangeArrowheads="1"/>
          </p:cNvPicPr>
          <p:nvPr/>
        </p:nvPicPr>
        <p:blipFill rotWithShape="1">
          <a:blip r:embed="rId4">
            <a:extLst>
              <a:ext uri="{28A0092B-C50C-407E-A947-70E740481C1C}">
                <a14:useLocalDpi xmlns:a14="http://schemas.microsoft.com/office/drawing/2010/main" val="0"/>
              </a:ext>
            </a:extLst>
          </a:blip>
          <a:srcRect t="28197" r="36746"/>
          <a:stretch/>
        </p:blipFill>
        <p:spPr bwMode="auto">
          <a:xfrm>
            <a:off x="1951751" y="2690280"/>
            <a:ext cx="1269264" cy="1146709"/>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65" descr="rrrrows"/>
          <p:cNvPicPr>
            <a:picLocks noChangeAspect="1" noChangeArrowheads="1"/>
          </p:cNvPicPr>
          <p:nvPr/>
        </p:nvPicPr>
        <p:blipFill rotWithShape="1">
          <a:blip r:embed="rId4">
            <a:extLst>
              <a:ext uri="{28A0092B-C50C-407E-A947-70E740481C1C}">
                <a14:useLocalDpi xmlns:a14="http://schemas.microsoft.com/office/drawing/2010/main" val="0"/>
              </a:ext>
            </a:extLst>
          </a:blip>
          <a:srcRect l="55343" b="18100"/>
          <a:stretch/>
        </p:blipFill>
        <p:spPr bwMode="auto">
          <a:xfrm rot="2049551">
            <a:off x="4070656" y="2510920"/>
            <a:ext cx="896086" cy="1307961"/>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p:cNvSpPr txBox="1"/>
          <p:nvPr/>
        </p:nvSpPr>
        <p:spPr>
          <a:xfrm>
            <a:off x="1201530" y="3229199"/>
            <a:ext cx="1067536" cy="461665"/>
          </a:xfrm>
          <a:prstGeom prst="rect">
            <a:avLst/>
          </a:prstGeom>
          <a:noFill/>
        </p:spPr>
        <p:txBody>
          <a:bodyPr wrap="square" lIns="91439" tIns="45720" rIns="91439" bIns="45720" rtlCol="0">
            <a:spAutoFit/>
          </a:bodyPr>
          <a:lstStyle/>
          <a:p>
            <a:r>
              <a:rPr lang="en-US" sz="2400" b="1" dirty="0">
                <a:solidFill>
                  <a:srgbClr val="4B2B80"/>
                </a:solidFill>
              </a:rPr>
              <a:t>NADH</a:t>
            </a:r>
          </a:p>
        </p:txBody>
      </p:sp>
      <p:pic>
        <p:nvPicPr>
          <p:cNvPr id="19" name="Picture 69" descr="4=+"/>
          <p:cNvPicPr>
            <a:picLocks noChangeAspect="1" noChangeArrowheads="1"/>
          </p:cNvPicPr>
          <p:nvPr/>
        </p:nvPicPr>
        <p:blipFill rotWithShape="1">
          <a:blip r:embed="rId5">
            <a:extLst>
              <a:ext uri="{28A0092B-C50C-407E-A947-70E740481C1C}">
                <a14:useLocalDpi xmlns:a14="http://schemas.microsoft.com/office/drawing/2010/main" val="0"/>
              </a:ext>
            </a:extLst>
          </a:blip>
          <a:srcRect l="27757"/>
          <a:stretch/>
        </p:blipFill>
        <p:spPr bwMode="auto">
          <a:xfrm>
            <a:off x="4957062" y="3467820"/>
            <a:ext cx="1012676" cy="446088"/>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71" descr="aaaarrw"/>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894683">
            <a:off x="5205198" y="3484606"/>
            <a:ext cx="972477" cy="1057276"/>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TextBox 24"/>
          <p:cNvSpPr txBox="1"/>
          <p:nvPr/>
        </p:nvSpPr>
        <p:spPr>
          <a:xfrm>
            <a:off x="4566848" y="4239654"/>
            <a:ext cx="1067536" cy="468504"/>
          </a:xfrm>
          <a:prstGeom prst="rect">
            <a:avLst/>
          </a:prstGeom>
          <a:noFill/>
        </p:spPr>
        <p:txBody>
          <a:bodyPr wrap="square" lIns="91439" tIns="45720" rIns="91439" bIns="45720" rtlCol="0">
            <a:spAutoFit/>
          </a:bodyPr>
          <a:lstStyle/>
          <a:p>
            <a:r>
              <a:rPr lang="en-US" sz="2400" b="1" dirty="0">
                <a:solidFill>
                  <a:srgbClr val="4B2B80"/>
                </a:solidFill>
              </a:rPr>
              <a:t>H</a:t>
            </a:r>
            <a:r>
              <a:rPr lang="en-US" sz="2400" b="1" baseline="-25000" dirty="0">
                <a:solidFill>
                  <a:srgbClr val="4B2B80"/>
                </a:solidFill>
              </a:rPr>
              <a:t>2</a:t>
            </a:r>
            <a:r>
              <a:rPr lang="en-US" sz="2400" b="1" dirty="0">
                <a:solidFill>
                  <a:srgbClr val="4B2B80"/>
                </a:solidFill>
              </a:rPr>
              <a:t>O</a:t>
            </a:r>
          </a:p>
        </p:txBody>
      </p:sp>
      <p:pic>
        <p:nvPicPr>
          <p:cNvPr id="26" name="Picture 44" descr="ATPARRO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4798941" y="5088630"/>
            <a:ext cx="915423" cy="696912"/>
          </a:xfrm>
          <a:prstGeom prst="rect">
            <a:avLst/>
          </a:prstGeom>
          <a:noFill/>
          <a:extLst>
            <a:ext uri="{909E8E84-426E-40dd-AFC4-6F175D3DCCD1}">
              <a14:hiddenFill xmlns:a14="http://schemas.microsoft.com/office/drawing/2010/main" xmlns="">
                <a:solidFill>
                  <a:srgbClr val="FFFFFF"/>
                </a:solidFill>
              </a14:hiddenFill>
            </a:ext>
          </a:extLst>
        </p:spPr>
      </p:pic>
      <p:pic>
        <p:nvPicPr>
          <p:cNvPr id="28" name="Picture 46" descr="at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7476" y="5695832"/>
            <a:ext cx="1358899" cy="1195728"/>
          </a:xfrm>
          <a:prstGeom prst="rect">
            <a:avLst/>
          </a:prstGeom>
          <a:noFill/>
          <a:extLst>
            <a:ext uri="{909E8E84-426E-40dd-AFC4-6F175D3DCCD1}">
              <a14:hiddenFill xmlns:a14="http://schemas.microsoft.com/office/drawing/2010/main" xmlns="">
                <a:solidFill>
                  <a:srgbClr val="FFFFFF"/>
                </a:solidFill>
              </a14:hiddenFill>
            </a:ext>
          </a:extLst>
        </p:spPr>
      </p:pic>
      <p:pic>
        <p:nvPicPr>
          <p:cNvPr id="29" name="Picture 33" descr="arrw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7810076">
            <a:off x="5692279" y="4122053"/>
            <a:ext cx="1798637" cy="2887663"/>
          </a:xfrm>
          <a:prstGeom prst="rect">
            <a:avLst/>
          </a:prstGeom>
          <a:noFill/>
          <a:extLst>
            <a:ext uri="{909E8E84-426E-40dd-AFC4-6F175D3DCCD1}">
              <a14:hiddenFill xmlns:a14="http://schemas.microsoft.com/office/drawing/2010/main" xmlns="">
                <a:solidFill>
                  <a:srgbClr val="FFFFFF"/>
                </a:solidFill>
              </a14:hiddenFill>
            </a:ext>
          </a:extLst>
        </p:spPr>
      </p:pic>
      <p:pic>
        <p:nvPicPr>
          <p:cNvPr id="30" name="Picture 40" descr="H===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80976" y="5710585"/>
            <a:ext cx="485776" cy="434976"/>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Box 30"/>
          <p:cNvSpPr txBox="1"/>
          <p:nvPr/>
        </p:nvSpPr>
        <p:spPr>
          <a:xfrm>
            <a:off x="4374428" y="4924972"/>
            <a:ext cx="1067536" cy="400110"/>
          </a:xfrm>
          <a:prstGeom prst="rect">
            <a:avLst/>
          </a:prstGeom>
          <a:noFill/>
        </p:spPr>
        <p:txBody>
          <a:bodyPr wrap="square" lIns="91439" tIns="45720" rIns="91439" bIns="45720" rtlCol="0">
            <a:spAutoFit/>
          </a:bodyPr>
          <a:lstStyle/>
          <a:p>
            <a:r>
              <a:rPr lang="en-US" sz="2000" b="1" dirty="0">
                <a:solidFill>
                  <a:srgbClr val="4B2B80"/>
                </a:solidFill>
              </a:rPr>
              <a:t>ADP</a:t>
            </a:r>
          </a:p>
        </p:txBody>
      </p:sp>
      <p:pic>
        <p:nvPicPr>
          <p:cNvPr id="24" name="Picture 50" descr="arrw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14771">
            <a:off x="2151601" y="937011"/>
            <a:ext cx="1173163" cy="2060576"/>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60" descr="H===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6388" y="440393"/>
            <a:ext cx="485776" cy="434976"/>
          </a:xfrm>
          <a:prstGeom prst="rect">
            <a:avLst/>
          </a:prstGeom>
          <a:noFill/>
          <a:extLst>
            <a:ext uri="{909E8E84-426E-40dd-AFC4-6F175D3DCCD1}">
              <a14:hiddenFill xmlns:a14="http://schemas.microsoft.com/office/drawing/2010/main" xmlns="">
                <a:solidFill>
                  <a:srgbClr val="FFFFFF"/>
                </a:solidFill>
              </a14:hiddenFill>
            </a:ext>
          </a:extLst>
        </p:spPr>
      </p:pic>
      <p:pic>
        <p:nvPicPr>
          <p:cNvPr id="32" name="Picture 50" descr="arrw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1914771">
            <a:off x="4389123" y="1089410"/>
            <a:ext cx="1173163" cy="2060576"/>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60" descr="H===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3910" y="592792"/>
            <a:ext cx="485776" cy="434976"/>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50" descr="arrw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5596477">
            <a:off x="6011905" y="2071329"/>
            <a:ext cx="1173163" cy="2060576"/>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60" descr="H===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95202" y="2418220"/>
            <a:ext cx="485776" cy="4349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7307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par>
                                <p:cTn id="8" presetID="1"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0" presetClass="path" presetSubtype="0" repeatCount="indefinite" accel="50000" decel="50000" fill="hold" nodeType="withEffect">
                                  <p:stCondLst>
                                    <p:cond delay="0"/>
                                  </p:stCondLst>
                                  <p:childTnLst>
                                    <p:animMotion origin="layout" path="M 2.5E-6 3.33333E-6 L -0.36813 -0.07375 " pathEditMode="relative" rAng="0" ptsTypes="AA">
                                      <p:cBhvr>
                                        <p:cTn id="15" dur="2000" fill="hold"/>
                                        <p:tgtEl>
                                          <p:spTgt spid="30"/>
                                        </p:tgtEl>
                                        <p:attrNameLst>
                                          <p:attrName>ppt_x</p:attrName>
                                          <p:attrName>ppt_y</p:attrName>
                                        </p:attrNameLst>
                                      </p:cBhvr>
                                      <p:rCtr x="-18406" y="-3687"/>
                                    </p:animMotion>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2500"/>
                            </p:stCondLst>
                            <p:childTnLst>
                              <p:par>
                                <p:cTn id="21" presetID="1"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7410" name="Rectangle 2"/>
          <p:cNvSpPr>
            <a:spLocks noGrp="1" noChangeArrowheads="1"/>
          </p:cNvSpPr>
          <p:nvPr>
            <p:ph type="title"/>
          </p:nvPr>
        </p:nvSpPr>
        <p:spPr>
          <a:xfrm>
            <a:off x="3640666" y="169333"/>
            <a:ext cx="6293556" cy="587376"/>
          </a:xfrm>
          <a:solidFill>
            <a:schemeClr val="bg1"/>
          </a:solidFill>
        </p:spPr>
        <p:txBody>
          <a:bodyPr/>
          <a:lstStyle/>
          <a:p>
            <a:r>
              <a:rPr lang="en-US" sz="2700">
                <a:solidFill>
                  <a:srgbClr val="FF00FF"/>
                </a:solidFill>
              </a:rPr>
              <a:t>Breakdown of One Glucose Molecule</a:t>
            </a:r>
          </a:p>
        </p:txBody>
      </p:sp>
      <p:sp>
        <p:nvSpPr>
          <p:cNvPr id="1297411" name="Rectangle 3"/>
          <p:cNvSpPr>
            <a:spLocks noGrp="1" noChangeArrowheads="1"/>
          </p:cNvSpPr>
          <p:nvPr>
            <p:ph type="body" idx="1"/>
          </p:nvPr>
        </p:nvSpPr>
        <p:spPr>
          <a:xfrm>
            <a:off x="423333" y="756709"/>
            <a:ext cx="9510889" cy="6439958"/>
          </a:xfrm>
          <a:solidFill>
            <a:schemeClr val="bg1"/>
          </a:solidFill>
        </p:spPr>
        <p:txBody>
          <a:bodyPr/>
          <a:lstStyle/>
          <a:p>
            <a:pPr>
              <a:buFontTx/>
              <a:buNone/>
            </a:pPr>
            <a:r>
              <a:rPr lang="en-US" b="1" i="1" dirty="0">
                <a:solidFill>
                  <a:schemeClr val="tx1"/>
                </a:solidFill>
                <a:latin typeface="Times" charset="0"/>
              </a:rPr>
              <a:t>Calculations from each:</a:t>
            </a:r>
          </a:p>
          <a:p>
            <a:pPr>
              <a:buFontTx/>
              <a:buNone/>
            </a:pPr>
            <a:r>
              <a:rPr lang="en-US" b="1" i="1" dirty="0">
                <a:solidFill>
                  <a:srgbClr val="00CC00"/>
                </a:solidFill>
                <a:latin typeface="Times" charset="0"/>
              </a:rPr>
              <a:t>		NADH</a:t>
            </a:r>
            <a:r>
              <a:rPr lang="en-US" b="1" i="1" dirty="0">
                <a:solidFill>
                  <a:schemeClr val="tx1"/>
                </a:solidFill>
                <a:latin typeface="Times" charset="0"/>
              </a:rPr>
              <a:t>= 2 or 3 ATP can be made</a:t>
            </a:r>
          </a:p>
          <a:p>
            <a:pPr>
              <a:buFontTx/>
              <a:buNone/>
            </a:pPr>
            <a:r>
              <a:rPr lang="en-US" b="1" i="1" dirty="0">
                <a:solidFill>
                  <a:schemeClr val="tx1"/>
                </a:solidFill>
                <a:latin typeface="Times" charset="0"/>
              </a:rPr>
              <a:t>		</a:t>
            </a:r>
            <a:r>
              <a:rPr lang="en-US" b="1" i="1" dirty="0">
                <a:solidFill>
                  <a:srgbClr val="FF6600"/>
                </a:solidFill>
                <a:latin typeface="Times" charset="0"/>
              </a:rPr>
              <a:t>FADH</a:t>
            </a:r>
            <a:r>
              <a:rPr lang="en-US" b="1" i="1" baseline="-25000" dirty="0">
                <a:solidFill>
                  <a:srgbClr val="FF6600"/>
                </a:solidFill>
                <a:latin typeface="Times" charset="0"/>
              </a:rPr>
              <a:t>2</a:t>
            </a:r>
            <a:r>
              <a:rPr lang="en-US" b="1" i="1" dirty="0">
                <a:solidFill>
                  <a:schemeClr val="tx1"/>
                </a:solidFill>
                <a:latin typeface="Times" charset="0"/>
              </a:rPr>
              <a:t>=</a:t>
            </a:r>
            <a:r>
              <a:rPr lang="en-US" b="1" i="1" baseline="-25000" dirty="0">
                <a:solidFill>
                  <a:schemeClr val="tx1"/>
                </a:solidFill>
                <a:latin typeface="Times" charset="0"/>
              </a:rPr>
              <a:t> </a:t>
            </a:r>
            <a:r>
              <a:rPr lang="en-US" b="1" i="1" dirty="0">
                <a:solidFill>
                  <a:schemeClr val="tx1"/>
                </a:solidFill>
                <a:latin typeface="Times" charset="0"/>
              </a:rPr>
              <a:t> 2 ATP can be made</a:t>
            </a:r>
            <a:endParaRPr lang="en-US" b="1" i="1" dirty="0">
              <a:solidFill>
                <a:srgbClr val="FF0000"/>
              </a:solidFill>
              <a:latin typeface="Times" charset="0"/>
            </a:endParaRPr>
          </a:p>
          <a:p>
            <a:pPr>
              <a:buFontTx/>
              <a:buNone/>
            </a:pPr>
            <a:r>
              <a:rPr lang="en-US" b="1" i="1" dirty="0">
                <a:solidFill>
                  <a:srgbClr val="FF0000"/>
                </a:solidFill>
                <a:latin typeface="Times" charset="0"/>
              </a:rPr>
              <a:t>1.</a:t>
            </a:r>
            <a:r>
              <a:rPr lang="en-US" b="1" i="1" u="sng" dirty="0">
                <a:solidFill>
                  <a:srgbClr val="FF0000"/>
                </a:solidFill>
                <a:latin typeface="Times" charset="0"/>
              </a:rPr>
              <a:t> Glycolysis</a:t>
            </a:r>
            <a:r>
              <a:rPr lang="en-US" b="1" dirty="0">
                <a:latin typeface="Times" charset="0"/>
              </a:rPr>
              <a:t> – </a:t>
            </a:r>
            <a:r>
              <a:rPr lang="en-US" b="1" dirty="0">
                <a:solidFill>
                  <a:srgbClr val="000099"/>
                </a:solidFill>
                <a:latin typeface="Times" charset="0"/>
              </a:rPr>
              <a:t>Produces: </a:t>
            </a:r>
          </a:p>
          <a:p>
            <a:pPr>
              <a:buFontTx/>
              <a:buNone/>
            </a:pPr>
            <a:r>
              <a:rPr lang="en-US" b="1" dirty="0">
                <a:solidFill>
                  <a:srgbClr val="0000FF"/>
                </a:solidFill>
                <a:latin typeface="Times" charset="0"/>
              </a:rPr>
              <a:t>			2 ATP</a:t>
            </a:r>
            <a:r>
              <a:rPr lang="en-US" b="1" dirty="0">
                <a:latin typeface="Times" charset="0"/>
              </a:rPr>
              <a:t>	</a:t>
            </a:r>
            <a:r>
              <a:rPr lang="en-US" b="1" dirty="0">
                <a:solidFill>
                  <a:srgbClr val="FF9900"/>
                </a:solidFill>
                <a:latin typeface="Times" charset="0"/>
              </a:rPr>
              <a:t>	</a:t>
            </a:r>
            <a:r>
              <a:rPr lang="en-US" b="1" dirty="0">
                <a:solidFill>
                  <a:srgbClr val="33CC33"/>
                </a:solidFill>
                <a:latin typeface="Times" charset="0"/>
              </a:rPr>
              <a:t>2 NADH</a:t>
            </a:r>
            <a:endParaRPr lang="en-US" b="1" dirty="0">
              <a:latin typeface="Times" charset="0"/>
            </a:endParaRPr>
          </a:p>
          <a:p>
            <a:pPr>
              <a:buFontTx/>
              <a:buNone/>
            </a:pPr>
            <a:r>
              <a:rPr lang="en-US" b="1" i="1" dirty="0">
                <a:solidFill>
                  <a:srgbClr val="FF0000"/>
                </a:solidFill>
                <a:latin typeface="Times" charset="0"/>
              </a:rPr>
              <a:t>2.</a:t>
            </a:r>
            <a:r>
              <a:rPr lang="en-US" b="1" i="1" u="sng" dirty="0">
                <a:solidFill>
                  <a:srgbClr val="FF0000"/>
                </a:solidFill>
                <a:latin typeface="Times" charset="0"/>
              </a:rPr>
              <a:t> Krebs Cycle</a:t>
            </a:r>
            <a:r>
              <a:rPr lang="en-US" b="1" dirty="0">
                <a:latin typeface="Times" charset="0"/>
              </a:rPr>
              <a:t> </a:t>
            </a:r>
            <a:r>
              <a:rPr lang="en-US" b="1" dirty="0">
                <a:solidFill>
                  <a:srgbClr val="000099"/>
                </a:solidFill>
                <a:latin typeface="Times" charset="0"/>
              </a:rPr>
              <a:t>(including </a:t>
            </a:r>
            <a:r>
              <a:rPr lang="ja-JP" altLang="en-US" b="1" dirty="0">
                <a:solidFill>
                  <a:srgbClr val="000099"/>
                </a:solidFill>
                <a:latin typeface="Arial"/>
              </a:rPr>
              <a:t>“</a:t>
            </a:r>
            <a:r>
              <a:rPr lang="en-US" b="1" dirty="0">
                <a:solidFill>
                  <a:srgbClr val="000099"/>
                </a:solidFill>
                <a:latin typeface="Times" charset="0"/>
              </a:rPr>
              <a:t>pre-</a:t>
            </a:r>
            <a:r>
              <a:rPr lang="en-US" b="1" dirty="0" err="1">
                <a:solidFill>
                  <a:srgbClr val="000099"/>
                </a:solidFill>
                <a:latin typeface="Times" charset="0"/>
              </a:rPr>
              <a:t>Kreb</a:t>
            </a:r>
            <a:r>
              <a:rPr lang="ja-JP" altLang="en-US" b="1" dirty="0">
                <a:solidFill>
                  <a:srgbClr val="000099"/>
                </a:solidFill>
                <a:latin typeface="Arial"/>
              </a:rPr>
              <a:t>’</a:t>
            </a:r>
            <a:r>
              <a:rPr lang="en-US" b="1" dirty="0">
                <a:solidFill>
                  <a:srgbClr val="000099"/>
                </a:solidFill>
                <a:latin typeface="Times" charset="0"/>
              </a:rPr>
              <a:t>s</a:t>
            </a:r>
            <a:r>
              <a:rPr lang="ja-JP" altLang="en-US" b="1" dirty="0">
                <a:solidFill>
                  <a:srgbClr val="000099"/>
                </a:solidFill>
                <a:latin typeface="Arial"/>
              </a:rPr>
              <a:t>”</a:t>
            </a:r>
            <a:r>
              <a:rPr lang="en-US" b="1" dirty="0">
                <a:solidFill>
                  <a:srgbClr val="000099"/>
                </a:solidFill>
                <a:latin typeface="Times" charset="0"/>
              </a:rPr>
              <a:t>) - Produces:</a:t>
            </a:r>
          </a:p>
          <a:p>
            <a:pPr>
              <a:buFontTx/>
              <a:buNone/>
            </a:pPr>
            <a:r>
              <a:rPr lang="en-US" b="1" dirty="0">
                <a:solidFill>
                  <a:srgbClr val="0000FF"/>
                </a:solidFill>
                <a:latin typeface="Times" charset="0"/>
              </a:rPr>
              <a:t>			</a:t>
            </a:r>
            <a:r>
              <a:rPr lang="en-US" b="1" u="sng" dirty="0">
                <a:solidFill>
                  <a:srgbClr val="0000FF"/>
                </a:solidFill>
                <a:latin typeface="Times" charset="0"/>
              </a:rPr>
              <a:t>2 ATP</a:t>
            </a:r>
            <a:r>
              <a:rPr lang="en-US" b="1" u="sng" dirty="0">
                <a:latin typeface="Times" charset="0"/>
              </a:rPr>
              <a:t>	 	 </a:t>
            </a:r>
            <a:r>
              <a:rPr lang="en-US" b="1" u="sng" dirty="0">
                <a:solidFill>
                  <a:srgbClr val="33CC33"/>
                </a:solidFill>
                <a:latin typeface="Times" charset="0"/>
              </a:rPr>
              <a:t>8 NADH</a:t>
            </a:r>
            <a:r>
              <a:rPr lang="en-US" b="1" u="sng" dirty="0">
                <a:latin typeface="Times" charset="0"/>
              </a:rPr>
              <a:t>	     </a:t>
            </a:r>
            <a:r>
              <a:rPr lang="en-US" b="1" u="sng" dirty="0">
                <a:solidFill>
                  <a:srgbClr val="FF6600"/>
                </a:solidFill>
                <a:latin typeface="Times" charset="0"/>
              </a:rPr>
              <a:t>2FADH</a:t>
            </a:r>
            <a:r>
              <a:rPr lang="en-US" b="1" u="sng" baseline="-25000" dirty="0">
                <a:solidFill>
                  <a:srgbClr val="FF6600"/>
                </a:solidFill>
                <a:latin typeface="Times" charset="0"/>
              </a:rPr>
              <a:t>2</a:t>
            </a:r>
          </a:p>
          <a:p>
            <a:pPr>
              <a:buFontTx/>
              <a:buNone/>
            </a:pPr>
            <a:r>
              <a:rPr lang="en-US" sz="3100" b="1" dirty="0">
                <a:solidFill>
                  <a:schemeClr val="tx1"/>
                </a:solidFill>
                <a:effectLst>
                  <a:outerShdw blurRad="38100" dist="38100" dir="2700000" algn="tl">
                    <a:srgbClr val="DDDDDD"/>
                  </a:outerShdw>
                </a:effectLst>
                <a:latin typeface="Times" charset="0"/>
              </a:rPr>
              <a:t>Total:	4ATP		</a:t>
            </a:r>
            <a:r>
              <a:rPr lang="en-US" sz="3100" b="1" dirty="0">
                <a:solidFill>
                  <a:srgbClr val="00CC00"/>
                </a:solidFill>
                <a:effectLst>
                  <a:outerShdw blurRad="38100" dist="38100" dir="2700000" algn="tl">
                    <a:srgbClr val="DDDDDD"/>
                  </a:outerShdw>
                </a:effectLst>
                <a:latin typeface="Times" charset="0"/>
              </a:rPr>
              <a:t>10 NADH</a:t>
            </a:r>
            <a:r>
              <a:rPr lang="en-US" sz="3100" b="1" dirty="0">
                <a:solidFill>
                  <a:schemeClr val="tx1"/>
                </a:solidFill>
                <a:effectLst>
                  <a:outerShdw blurRad="38100" dist="38100" dir="2700000" algn="tl">
                    <a:srgbClr val="DDDDDD"/>
                  </a:outerShdw>
                </a:effectLst>
                <a:latin typeface="Times" charset="0"/>
              </a:rPr>
              <a:t>	    </a:t>
            </a:r>
            <a:r>
              <a:rPr lang="en-US" sz="3100" b="1" dirty="0">
                <a:solidFill>
                  <a:srgbClr val="FF9900"/>
                </a:solidFill>
                <a:effectLst>
                  <a:outerShdw blurRad="38100" dist="38100" dir="2700000" algn="tl">
                    <a:srgbClr val="DDDDDD"/>
                  </a:outerShdw>
                </a:effectLst>
                <a:latin typeface="Times" charset="0"/>
              </a:rPr>
              <a:t>2 FADH</a:t>
            </a:r>
            <a:r>
              <a:rPr lang="en-US" sz="3100" b="1" baseline="-25000" dirty="0">
                <a:solidFill>
                  <a:srgbClr val="FF9900"/>
                </a:solidFill>
                <a:effectLst>
                  <a:outerShdw blurRad="38100" dist="38100" dir="2700000" algn="tl">
                    <a:srgbClr val="DDDDDD"/>
                  </a:outerShdw>
                </a:effectLst>
                <a:latin typeface="Times" charset="0"/>
              </a:rPr>
              <a:t>2</a:t>
            </a:r>
            <a:endParaRPr lang="en-US" sz="3100" b="1" dirty="0">
              <a:solidFill>
                <a:srgbClr val="FF9900"/>
              </a:solidFill>
              <a:effectLst>
                <a:outerShdw blurRad="38100" dist="38100" dir="2700000" algn="tl">
                  <a:srgbClr val="DDDDDD"/>
                </a:outerShdw>
              </a:effectLst>
              <a:latin typeface="Times" charset="0"/>
            </a:endParaRPr>
          </a:p>
          <a:p>
            <a:pPr>
              <a:buFontTx/>
              <a:buNone/>
            </a:pPr>
            <a:r>
              <a:rPr lang="en-US" b="1" i="1" dirty="0">
                <a:solidFill>
                  <a:srgbClr val="FF0000"/>
                </a:solidFill>
                <a:latin typeface="Times" charset="0"/>
              </a:rPr>
              <a:t>3. </a:t>
            </a:r>
            <a:r>
              <a:rPr lang="en-US" b="1" i="1" u="sng" dirty="0">
                <a:solidFill>
                  <a:srgbClr val="FF0000"/>
                </a:solidFill>
                <a:latin typeface="Times" charset="0"/>
              </a:rPr>
              <a:t>ETC</a:t>
            </a:r>
            <a:r>
              <a:rPr lang="en-US" b="1" dirty="0">
                <a:latin typeface="Times" charset="0"/>
              </a:rPr>
              <a:t> - </a:t>
            </a:r>
            <a:r>
              <a:rPr lang="en-US" b="1" dirty="0">
                <a:solidFill>
                  <a:srgbClr val="000099"/>
                </a:solidFill>
                <a:latin typeface="Times" charset="0"/>
              </a:rPr>
              <a:t>Produces:		</a:t>
            </a:r>
            <a:r>
              <a:rPr lang="en-US" b="1" u="sng" dirty="0">
                <a:solidFill>
                  <a:srgbClr val="000099"/>
                </a:solidFill>
                <a:latin typeface="Times" charset="0"/>
              </a:rPr>
              <a:t>x 3		     x 2</a:t>
            </a:r>
          </a:p>
          <a:p>
            <a:pPr>
              <a:buFontTx/>
              <a:buNone/>
            </a:pPr>
            <a:r>
              <a:rPr lang="en-US" b="1" dirty="0">
                <a:solidFill>
                  <a:srgbClr val="0000FF"/>
                </a:solidFill>
                <a:latin typeface="Times" charset="0"/>
              </a:rPr>
              <a:t>					       30 ATP	             4 ATP = 34 ATP</a:t>
            </a:r>
            <a:endParaRPr lang="en-US" b="1" dirty="0">
              <a:solidFill>
                <a:srgbClr val="FF00FF"/>
              </a:solidFill>
              <a:latin typeface="Times" charset="0"/>
            </a:endParaRPr>
          </a:p>
          <a:p>
            <a:pPr>
              <a:buFontTx/>
              <a:buNone/>
            </a:pPr>
            <a:r>
              <a:rPr lang="en-US" sz="3100" b="1" dirty="0">
                <a:solidFill>
                  <a:schemeClr val="tx1"/>
                </a:solidFill>
                <a:effectLst>
                  <a:outerShdw blurRad="38100" dist="38100" dir="2700000" algn="tl">
                    <a:srgbClr val="DDDDDD"/>
                  </a:outerShdw>
                </a:effectLst>
                <a:latin typeface="Times" charset="0"/>
              </a:rPr>
              <a:t>Total:  4ATP + 34 ATP + a grand total of 38 ATP !</a:t>
            </a:r>
          </a:p>
        </p:txBody>
      </p:sp>
      <p:sp>
        <p:nvSpPr>
          <p:cNvPr id="2" name="Oval 1"/>
          <p:cNvSpPr/>
          <p:nvPr/>
        </p:nvSpPr>
        <p:spPr bwMode="auto">
          <a:xfrm>
            <a:off x="1336841" y="1114036"/>
            <a:ext cx="4973471" cy="1336841"/>
          </a:xfrm>
          <a:prstGeom prst="ellipse">
            <a:avLst/>
          </a:pr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25000">
              <a:ln>
                <a:noFill/>
              </a:ln>
              <a:solidFill>
                <a:schemeClr val="tx1"/>
              </a:solidFill>
              <a:effectLst/>
              <a:latin typeface="Arial" charset="0"/>
              <a:ea typeface="ＭＳ Ｐゴシック" charset="0"/>
            </a:endParaRPr>
          </a:p>
        </p:txBody>
      </p:sp>
      <p:cxnSp>
        <p:nvCxnSpPr>
          <p:cNvPr id="4" name="Straight Arrow Connector 3"/>
          <p:cNvCxnSpPr/>
          <p:nvPr/>
        </p:nvCxnSpPr>
        <p:spPr bwMode="auto">
          <a:xfrm flipH="1">
            <a:off x="5792983" y="1581930"/>
            <a:ext cx="935789" cy="267368"/>
          </a:xfrm>
          <a:prstGeom prst="straightConnector1">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7" name="TextBox 6"/>
          <p:cNvSpPr txBox="1"/>
          <p:nvPr/>
        </p:nvSpPr>
        <p:spPr>
          <a:xfrm>
            <a:off x="6940441" y="1166431"/>
            <a:ext cx="2049825" cy="830997"/>
          </a:xfrm>
          <a:prstGeom prst="rect">
            <a:avLst/>
          </a:prstGeom>
          <a:noFill/>
        </p:spPr>
        <p:txBody>
          <a:bodyPr wrap="square" rtlCol="0">
            <a:spAutoFit/>
          </a:bodyPr>
          <a:lstStyle/>
          <a:p>
            <a:r>
              <a:rPr lang="en-US" sz="2400" dirty="0">
                <a:solidFill>
                  <a:srgbClr val="FF0000"/>
                </a:solidFill>
              </a:rPr>
              <a:t>Theoretical  Yield</a:t>
            </a:r>
          </a:p>
        </p:txBody>
      </p:sp>
      <p:sp>
        <p:nvSpPr>
          <p:cNvPr id="3" name="TextBox 2"/>
          <p:cNvSpPr txBox="1"/>
          <p:nvPr/>
        </p:nvSpPr>
        <p:spPr>
          <a:xfrm>
            <a:off x="5586413" y="6931026"/>
            <a:ext cx="4347809" cy="523220"/>
          </a:xfrm>
          <a:prstGeom prst="rect">
            <a:avLst/>
          </a:prstGeom>
          <a:noFill/>
        </p:spPr>
        <p:txBody>
          <a:bodyPr wrap="square" rtlCol="0">
            <a:spAutoFit/>
          </a:bodyPr>
          <a:lstStyle/>
          <a:p>
            <a:r>
              <a:rPr lang="en-US" dirty="0">
                <a:hlinkClick r:id="rId3"/>
              </a:rPr>
              <a:t>http://www.youtube.com/watch?v=j7gPtASv0SQ</a:t>
            </a:r>
            <a:endParaRPr lang="en-US" dirty="0"/>
          </a:p>
          <a:p>
            <a:r>
              <a:rPr lang="en-US" dirty="0">
                <a:hlinkClick r:id="rId4"/>
              </a:rPr>
              <a:t>http://www.youtube.com/watch?v=0IJMRsTcwcg</a:t>
            </a:r>
            <a:r>
              <a:rPr lang="en-US" dirty="0"/>
              <a:t>  </a:t>
            </a:r>
          </a:p>
        </p:txBody>
      </p:sp>
      <p:sp>
        <p:nvSpPr>
          <p:cNvPr id="5" name="Rectangle 4"/>
          <p:cNvSpPr/>
          <p:nvPr/>
        </p:nvSpPr>
        <p:spPr>
          <a:xfrm>
            <a:off x="0" y="6931026"/>
            <a:ext cx="5080000" cy="738664"/>
          </a:xfrm>
          <a:prstGeom prst="rect">
            <a:avLst/>
          </a:prstGeom>
        </p:spPr>
        <p:txBody>
          <a:bodyPr>
            <a:spAutoFit/>
          </a:bodyPr>
          <a:lstStyle/>
          <a:p>
            <a:r>
              <a:rPr lang="en-US" dirty="0">
                <a:solidFill>
                  <a:schemeClr val="accent2"/>
                </a:solidFill>
              </a:rPr>
              <a:t>For simplicity, however, we look at the theoretical maximum yield of ATP per glucose molecule oxidized by aerobic respiration.</a:t>
            </a:r>
          </a:p>
        </p:txBody>
      </p:sp>
    </p:spTree>
    <p:extLst>
      <p:ext uri="{BB962C8B-B14F-4D97-AF65-F5344CB8AC3E}">
        <p14:creationId xmlns:p14="http://schemas.microsoft.com/office/powerpoint/2010/main" val="12027946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7411">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741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97411">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9741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97411">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97411">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297411">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97411">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22807" y="311931"/>
            <a:ext cx="9781228" cy="6863417"/>
          </a:xfrm>
          <a:prstGeom prst="rect">
            <a:avLst/>
          </a:prstGeom>
        </p:spPr>
        <p:txBody>
          <a:bodyPr wrap="square">
            <a:spAutoFit/>
          </a:bodyPr>
          <a:lstStyle/>
          <a:p>
            <a:r>
              <a:rPr lang="en-US" sz="2400" dirty="0"/>
              <a:t>Determining the exact yield of ATP for aerobic respiration is difficult for a number of reasons.</a:t>
            </a:r>
          </a:p>
          <a:p>
            <a:r>
              <a:rPr lang="en-US" sz="2400" dirty="0"/>
              <a:t>	- bacteria may differ in their carriers in the ETC</a:t>
            </a:r>
          </a:p>
          <a:p>
            <a:r>
              <a:rPr lang="en-US" sz="2400" dirty="0"/>
              <a:t>	- the number of ATP generated per reduced NADH or FADH2 is 	not always a whole number. </a:t>
            </a:r>
          </a:p>
          <a:p>
            <a:endParaRPr lang="en-US" sz="2400" dirty="0"/>
          </a:p>
          <a:p>
            <a:r>
              <a:rPr lang="en-US" sz="3200" dirty="0"/>
              <a:t>For every pair of electrons transported to the electron transport chain by a molecule of NADH, between 2 and 3 ATP are generated. For each pair of electrons transferred by FADH2, between 1 and 2 ATP are generated.</a:t>
            </a:r>
          </a:p>
          <a:p>
            <a:endParaRPr lang="en-US" sz="4000" dirty="0">
              <a:solidFill>
                <a:schemeClr val="accent2"/>
              </a:solidFill>
            </a:endParaRPr>
          </a:p>
          <a:p>
            <a:r>
              <a:rPr lang="en-US" sz="3200" dirty="0">
                <a:solidFill>
                  <a:schemeClr val="accent2"/>
                </a:solidFill>
              </a:rPr>
              <a:t>For simplicity, however, we look at the theoretical maximum yield of ATP per glucose molecule oxidized by aerobic respiration.</a:t>
            </a:r>
          </a:p>
        </p:txBody>
      </p:sp>
    </p:spTree>
    <p:extLst>
      <p:ext uri="{BB962C8B-B14F-4D97-AF65-F5344CB8AC3E}">
        <p14:creationId xmlns:p14="http://schemas.microsoft.com/office/powerpoint/2010/main" val="4249178027"/>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203202" y="101600"/>
            <a:ext cx="9639199" cy="3720876"/>
          </a:xfrm>
          <a:prstGeom prst="rect">
            <a:avLst/>
          </a:prstGeom>
        </p:spPr>
        <p:txBody>
          <a:bodyPr lIns="38100" tIns="38100" rIns="38100" bIns="38100" anchor="t" anchorCtr="0">
            <a:noAutofit/>
          </a:bodyPr>
          <a:lstStyle/>
          <a:p>
            <a:pPr rtl="0">
              <a:lnSpc>
                <a:spcPct val="100000"/>
              </a:lnSpc>
              <a:buNone/>
            </a:pPr>
            <a:r>
              <a:rPr lang="en-US" dirty="0"/>
              <a:t>-net yield of 32 or 34 ATP per glucose molecule</a:t>
            </a:r>
          </a:p>
          <a:p>
            <a:pPr rtl="0">
              <a:lnSpc>
                <a:spcPct val="100000"/>
              </a:lnSpc>
              <a:buNone/>
            </a:pPr>
            <a:r>
              <a:rPr lang="en-US" dirty="0"/>
              <a:t>- 6 H</a:t>
            </a:r>
            <a:r>
              <a:rPr lang="en-US" baseline="-25000" dirty="0"/>
              <a:t>2</a:t>
            </a:r>
            <a:r>
              <a:rPr lang="en-US" dirty="0"/>
              <a:t>O are formed when the electrons unite with O</a:t>
            </a:r>
            <a:r>
              <a:rPr lang="en-US" baseline="-25000" dirty="0"/>
              <a:t>2</a:t>
            </a:r>
            <a:r>
              <a:rPr lang="en-US" dirty="0"/>
              <a:t>* at the end of electron transport chain. </a:t>
            </a:r>
          </a:p>
          <a:p>
            <a:endParaRPr lang="en-US" dirty="0"/>
          </a:p>
          <a:p>
            <a:r>
              <a:rPr lang="en-US" dirty="0"/>
              <a:t>* </a:t>
            </a:r>
            <a:r>
              <a:rPr lang="en-US" dirty="0">
                <a:solidFill>
                  <a:srgbClr val="0000FF"/>
                </a:solidFill>
              </a:rPr>
              <a:t>We breath because we need oxygen as the final electron acceptor!  </a:t>
            </a:r>
            <a:r>
              <a:rPr lang="en-US" dirty="0"/>
              <a:t>The resulting ATP is able to leave the mitochondria by the ATP transport protein in the membrane.  It goes to wherever it is needed in the cell. </a:t>
            </a:r>
          </a:p>
        </p:txBody>
      </p:sp>
      <p:sp>
        <p:nvSpPr>
          <p:cNvPr id="90" name="Shape 90"/>
          <p:cNvSpPr/>
          <p:nvPr/>
        </p:nvSpPr>
        <p:spPr>
          <a:xfrm>
            <a:off x="3254375" y="3647257"/>
            <a:ext cx="6342077" cy="3972743"/>
          </a:xfrm>
          <a:prstGeom prst="rect">
            <a:avLst/>
          </a:prstGeom>
          <a:blipFill>
            <a:blip r:embed="rId3"/>
            <a:stretch>
              <a:fillRect/>
            </a:stretch>
          </a:blipFill>
        </p:spPr>
      </p:sp>
      <p:sp>
        <p:nvSpPr>
          <p:cNvPr id="2" name="TextBox 1"/>
          <p:cNvSpPr txBox="1"/>
          <p:nvPr/>
        </p:nvSpPr>
        <p:spPr>
          <a:xfrm>
            <a:off x="203202" y="4283403"/>
            <a:ext cx="2040327" cy="3416320"/>
          </a:xfrm>
          <a:prstGeom prst="rect">
            <a:avLst/>
          </a:prstGeom>
          <a:noFill/>
        </p:spPr>
        <p:txBody>
          <a:bodyPr wrap="square" rtlCol="0">
            <a:spAutoFit/>
          </a:bodyPr>
          <a:lstStyle/>
          <a:p>
            <a:endParaRPr lang="en-US" sz="2400" dirty="0"/>
          </a:p>
          <a:p>
            <a:r>
              <a:rPr lang="en-US" sz="2400" dirty="0"/>
              <a:t>Without oxygen to serve as the final electron acceptor, the process shuts down.</a:t>
            </a:r>
          </a:p>
          <a:p>
            <a:endParaRPr lang="en-US" sz="2400" dirty="0"/>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4" name="60113.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01599" y="0"/>
            <a:ext cx="9753601" cy="7315201"/>
          </a:xfrm>
          <a:prstGeom prst="rect">
            <a:avLst/>
          </a:prstGeom>
        </p:spPr>
      </p:pic>
    </p:spTree>
    <p:extLst>
      <p:ext uri="{BB962C8B-B14F-4D97-AF65-F5344CB8AC3E}">
        <p14:creationId xmlns:p14="http://schemas.microsoft.com/office/powerpoint/2010/main" val="38619279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 Respiration Lab</a:t>
            </a:r>
            <a:br>
              <a:rPr lang="en-US" dirty="0"/>
            </a:br>
            <a:r>
              <a:rPr lang="en-US" sz="2000" u="sng" dirty="0">
                <a:hlinkClick r:id="rId2"/>
              </a:rPr>
              <a:t>http://www.phschool.com/science/biology_place/labbench/lab5/intro.html</a:t>
            </a:r>
            <a:r>
              <a:rPr lang="en-US" sz="2000" dirty="0"/>
              <a:t>  </a:t>
            </a:r>
            <a:endParaRPr lang="en-US" dirty="0"/>
          </a:p>
        </p:txBody>
      </p:sp>
      <p:sp>
        <p:nvSpPr>
          <p:cNvPr id="3" name="Text Placeholder 2"/>
          <p:cNvSpPr>
            <a:spLocks noGrp="1"/>
          </p:cNvSpPr>
          <p:nvPr>
            <p:ph type="body" idx="1"/>
          </p:nvPr>
        </p:nvSpPr>
        <p:spPr>
          <a:xfrm>
            <a:off x="304800" y="4227535"/>
            <a:ext cx="9550400" cy="2791913"/>
          </a:xfrm>
        </p:spPr>
        <p:txBody>
          <a:bodyPr/>
          <a:lstStyle/>
          <a:p>
            <a:endParaRPr lang="en-US" dirty="0"/>
          </a:p>
        </p:txBody>
      </p:sp>
      <p:pic>
        <p:nvPicPr>
          <p:cNvPr id="4" name="Picture 3" descr="respirometer"/>
          <p:cNvPicPr/>
          <p:nvPr/>
        </p:nvPicPr>
        <p:blipFill>
          <a:blip r:embed="rId3">
            <a:extLst>
              <a:ext uri="{28A0092B-C50C-407E-A947-70E740481C1C}">
                <a14:useLocalDpi xmlns:a14="http://schemas.microsoft.com/office/drawing/2010/main" val="0"/>
              </a:ext>
            </a:extLst>
          </a:blip>
          <a:srcRect/>
          <a:stretch>
            <a:fillRect/>
          </a:stretch>
        </p:blipFill>
        <p:spPr bwMode="auto">
          <a:xfrm>
            <a:off x="154417" y="1445364"/>
            <a:ext cx="7830925" cy="5117001"/>
          </a:xfrm>
          <a:prstGeom prst="rect">
            <a:avLst/>
          </a:prstGeom>
          <a:noFill/>
          <a:ln>
            <a:noFill/>
          </a:ln>
        </p:spPr>
      </p:pic>
    </p:spTree>
    <p:extLst>
      <p:ext uri="{BB962C8B-B14F-4D97-AF65-F5344CB8AC3E}">
        <p14:creationId xmlns:p14="http://schemas.microsoft.com/office/powerpoint/2010/main" val="16286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
        <p:cNvGrpSpPr/>
        <p:nvPr/>
      </p:nvGrpSpPr>
      <p:grpSpPr>
        <a:xfrm>
          <a:off x="0" y="0"/>
          <a:ext cx="0" cy="0"/>
          <a:chOff x="0" y="0"/>
          <a:chExt cx="0" cy="0"/>
        </a:xfrm>
      </p:grpSpPr>
      <p:sp>
        <p:nvSpPr>
          <p:cNvPr id="32" name="Shape 32"/>
          <p:cNvSpPr/>
          <p:nvPr/>
        </p:nvSpPr>
        <p:spPr>
          <a:xfrm>
            <a:off x="203200" y="406400"/>
            <a:ext cx="5862276" cy="6857999"/>
          </a:xfrm>
          <a:prstGeom prst="rect">
            <a:avLst/>
          </a:prstGeom>
          <a:blipFill>
            <a:blip r:embed="rId3"/>
            <a:stretch>
              <a:fillRect/>
            </a:stretch>
          </a:blipFill>
        </p:spPr>
      </p:sp>
      <p:sp>
        <p:nvSpPr>
          <p:cNvPr id="33" name="Shape 33"/>
          <p:cNvSpPr txBox="1"/>
          <p:nvPr/>
        </p:nvSpPr>
        <p:spPr>
          <a:xfrm>
            <a:off x="6399750" y="615275"/>
            <a:ext cx="3412024" cy="5207074"/>
          </a:xfrm>
          <a:prstGeom prst="rect">
            <a:avLst/>
          </a:prstGeom>
        </p:spPr>
        <p:txBody>
          <a:bodyPr lIns="38100" tIns="38100" rIns="38100" bIns="38100" anchor="t" anchorCtr="0">
            <a:noAutofit/>
          </a:bodyPr>
          <a:lstStyle/>
          <a:p>
            <a:pPr rtl="0">
              <a:lnSpc>
                <a:spcPct val="100000"/>
              </a:lnSpc>
              <a:buNone/>
            </a:pPr>
            <a:r>
              <a:rPr lang="en-US" sz="2700" dirty="0">
                <a:solidFill>
                  <a:schemeClr val="bg2">
                    <a:lumMod val="60000"/>
                    <a:lumOff val="40000"/>
                  </a:schemeClr>
                </a:solidFill>
              </a:rPr>
              <a:t>Cellular respiration </a:t>
            </a:r>
            <a:r>
              <a:rPr lang="en-US" sz="2700" dirty="0"/>
              <a:t>is the set of the metabolic reactions and processes that take place in the cells of organisms to </a:t>
            </a:r>
            <a:r>
              <a:rPr lang="en-US" sz="2700" dirty="0">
                <a:solidFill>
                  <a:srgbClr val="1D8AEF"/>
                </a:solidFill>
              </a:rPr>
              <a:t>convert biochemical energy from nutrients into adenosine triphosphate (ATP)</a:t>
            </a:r>
            <a:r>
              <a:rPr lang="en-US" sz="2700" dirty="0"/>
              <a:t>, and then release waste products.</a:t>
            </a:r>
          </a:p>
        </p:txBody>
      </p:sp>
      <p:sp>
        <p:nvSpPr>
          <p:cNvPr id="2" name="TextBox 1"/>
          <p:cNvSpPr txBox="1"/>
          <p:nvPr/>
        </p:nvSpPr>
        <p:spPr>
          <a:xfrm>
            <a:off x="5575906" y="5975049"/>
            <a:ext cx="3810000" cy="646331"/>
          </a:xfrm>
          <a:prstGeom prst="rect">
            <a:avLst/>
          </a:prstGeom>
          <a:noFill/>
        </p:spPr>
        <p:txBody>
          <a:bodyPr wrap="square" lIns="91439" tIns="45720" rIns="91439" bIns="45720" rtlCol="0">
            <a:spAutoFit/>
          </a:bodyPr>
          <a:lstStyle/>
          <a:p>
            <a:r>
              <a:rPr lang="en-US" sz="3600" dirty="0">
                <a:solidFill>
                  <a:srgbClr val="FF0000"/>
                </a:solidFill>
              </a:rPr>
              <a:t>Mitochondria! </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8000"/>
                    </a14:imgEffect>
                    <a14:imgEffect>
                      <a14:brightnessContrast contrast="100000"/>
                    </a14:imgEffect>
                  </a14:imgLayer>
                </a14:imgProps>
              </a:ext>
              <a:ext uri="{28A0092B-C50C-407E-A947-70E740481C1C}">
                <a14:useLocalDpi xmlns:a14="http://schemas.microsoft.com/office/drawing/2010/main" val="0"/>
              </a:ext>
            </a:extLst>
          </a:blip>
          <a:srcRect l="3988" r="3877"/>
          <a:stretch/>
        </p:blipFill>
        <p:spPr bwMode="auto">
          <a:xfrm>
            <a:off x="-1" y="214313"/>
            <a:ext cx="10160001" cy="69437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2157413" y="2405648"/>
            <a:ext cx="957262" cy="338554"/>
          </a:xfrm>
          <a:prstGeom prst="rect">
            <a:avLst/>
          </a:prstGeom>
          <a:solidFill>
            <a:schemeClr val="bg1"/>
          </a:solidFill>
          <a:ln>
            <a:solidFill>
              <a:srgbClr val="FF0000"/>
            </a:solidFill>
          </a:ln>
        </p:spPr>
        <p:txBody>
          <a:bodyPr wrap="square" rtlCol="0">
            <a:spAutoFit/>
          </a:bodyPr>
          <a:lstStyle/>
          <a:p>
            <a:r>
              <a:rPr lang="en-US" sz="1600" b="1" dirty="0">
                <a:solidFill>
                  <a:srgbClr val="800000"/>
                </a:solidFill>
              </a:rPr>
              <a:t>1</a:t>
            </a:r>
          </a:p>
        </p:txBody>
      </p:sp>
      <p:sp>
        <p:nvSpPr>
          <p:cNvPr id="6" name="TextBox 5"/>
          <p:cNvSpPr txBox="1"/>
          <p:nvPr/>
        </p:nvSpPr>
        <p:spPr>
          <a:xfrm>
            <a:off x="1061685" y="6243416"/>
            <a:ext cx="1281466" cy="369332"/>
          </a:xfrm>
          <a:prstGeom prst="rect">
            <a:avLst/>
          </a:prstGeom>
          <a:solidFill>
            <a:schemeClr val="bg1"/>
          </a:solidFill>
          <a:ln>
            <a:solidFill>
              <a:srgbClr val="FF0000"/>
            </a:solidFill>
          </a:ln>
        </p:spPr>
        <p:txBody>
          <a:bodyPr wrap="square" rtlCol="0">
            <a:spAutoFit/>
          </a:bodyPr>
          <a:lstStyle/>
          <a:p>
            <a:r>
              <a:rPr lang="en-US" sz="1800" b="1" dirty="0">
                <a:solidFill>
                  <a:srgbClr val="FFFFFF"/>
                </a:solidFill>
              </a:rPr>
              <a:t>2 </a:t>
            </a:r>
            <a:r>
              <a:rPr lang="en-US" sz="1800" b="1" dirty="0">
                <a:solidFill>
                  <a:srgbClr val="800000"/>
                </a:solidFill>
              </a:rPr>
              <a:t>6</a:t>
            </a:r>
            <a:r>
              <a:rPr lang="en-US" sz="1800" b="1" dirty="0">
                <a:solidFill>
                  <a:srgbClr val="FFFFFF"/>
                </a:solidFill>
              </a:rPr>
              <a:t>net</a:t>
            </a:r>
          </a:p>
        </p:txBody>
      </p:sp>
      <p:sp>
        <p:nvSpPr>
          <p:cNvPr id="7" name="TextBox 6"/>
          <p:cNvSpPr txBox="1"/>
          <p:nvPr/>
        </p:nvSpPr>
        <p:spPr>
          <a:xfrm>
            <a:off x="5608636" y="4919316"/>
            <a:ext cx="963614" cy="369332"/>
          </a:xfrm>
          <a:prstGeom prst="rect">
            <a:avLst/>
          </a:prstGeom>
          <a:solidFill>
            <a:schemeClr val="bg1"/>
          </a:solidFill>
          <a:ln>
            <a:solidFill>
              <a:srgbClr val="FF0000"/>
            </a:solidFill>
          </a:ln>
        </p:spPr>
        <p:txBody>
          <a:bodyPr wrap="square" rtlCol="0">
            <a:spAutoFit/>
          </a:bodyPr>
          <a:lstStyle/>
          <a:p>
            <a:r>
              <a:rPr lang="en-US" sz="1800" b="1" dirty="0">
                <a:solidFill>
                  <a:srgbClr val="800000"/>
                </a:solidFill>
              </a:rPr>
              <a:t>5</a:t>
            </a:r>
          </a:p>
        </p:txBody>
      </p:sp>
      <p:sp>
        <p:nvSpPr>
          <p:cNvPr id="8" name="TextBox 7"/>
          <p:cNvSpPr txBox="1"/>
          <p:nvPr/>
        </p:nvSpPr>
        <p:spPr>
          <a:xfrm>
            <a:off x="3852863" y="3686175"/>
            <a:ext cx="976312" cy="338554"/>
          </a:xfrm>
          <a:prstGeom prst="rect">
            <a:avLst/>
          </a:prstGeom>
          <a:solidFill>
            <a:schemeClr val="bg1"/>
          </a:solidFill>
          <a:ln>
            <a:solidFill>
              <a:srgbClr val="FF0000"/>
            </a:solidFill>
          </a:ln>
        </p:spPr>
        <p:txBody>
          <a:bodyPr wrap="square" rtlCol="0">
            <a:spAutoFit/>
          </a:bodyPr>
          <a:lstStyle/>
          <a:p>
            <a:r>
              <a:rPr lang="en-US" sz="1600" b="1" dirty="0">
                <a:solidFill>
                  <a:srgbClr val="FFFFFF"/>
                </a:solidFill>
              </a:rPr>
              <a:t>2 </a:t>
            </a:r>
            <a:r>
              <a:rPr lang="en-US" sz="1600" b="1" dirty="0">
                <a:solidFill>
                  <a:srgbClr val="800000"/>
                </a:solidFill>
              </a:rPr>
              <a:t>3</a:t>
            </a:r>
          </a:p>
        </p:txBody>
      </p:sp>
      <p:sp>
        <p:nvSpPr>
          <p:cNvPr id="9" name="TextBox 8"/>
          <p:cNvSpPr txBox="1"/>
          <p:nvPr/>
        </p:nvSpPr>
        <p:spPr>
          <a:xfrm>
            <a:off x="4122737" y="2727325"/>
            <a:ext cx="957262" cy="338554"/>
          </a:xfrm>
          <a:prstGeom prst="rect">
            <a:avLst/>
          </a:prstGeom>
          <a:solidFill>
            <a:schemeClr val="bg1"/>
          </a:solidFill>
          <a:ln>
            <a:solidFill>
              <a:srgbClr val="FF0000"/>
            </a:solidFill>
          </a:ln>
        </p:spPr>
        <p:txBody>
          <a:bodyPr wrap="square" rtlCol="0">
            <a:spAutoFit/>
          </a:bodyPr>
          <a:lstStyle/>
          <a:p>
            <a:r>
              <a:rPr lang="en-US" sz="1600" b="1" dirty="0">
                <a:solidFill>
                  <a:srgbClr val="800000"/>
                </a:solidFill>
              </a:rPr>
              <a:t>2</a:t>
            </a:r>
          </a:p>
        </p:txBody>
      </p:sp>
      <p:sp>
        <p:nvSpPr>
          <p:cNvPr id="10" name="TextBox 9"/>
          <p:cNvSpPr txBox="1"/>
          <p:nvPr/>
        </p:nvSpPr>
        <p:spPr>
          <a:xfrm>
            <a:off x="3998121" y="6606786"/>
            <a:ext cx="957262" cy="338554"/>
          </a:xfrm>
          <a:prstGeom prst="rect">
            <a:avLst/>
          </a:prstGeom>
          <a:solidFill>
            <a:schemeClr val="bg1"/>
          </a:solidFill>
          <a:ln>
            <a:solidFill>
              <a:srgbClr val="FF0000"/>
            </a:solidFill>
          </a:ln>
        </p:spPr>
        <p:txBody>
          <a:bodyPr wrap="square" rtlCol="0">
            <a:spAutoFit/>
          </a:bodyPr>
          <a:lstStyle/>
          <a:p>
            <a:r>
              <a:rPr lang="en-US" sz="1600" b="1" dirty="0">
                <a:solidFill>
                  <a:srgbClr val="800000"/>
                </a:solidFill>
              </a:rPr>
              <a:t>8</a:t>
            </a:r>
            <a:r>
              <a:rPr lang="en-US" sz="1600" b="1" dirty="0">
                <a:solidFill>
                  <a:srgbClr val="FFFFFF"/>
                </a:solidFill>
              </a:rPr>
              <a:t>NADH</a:t>
            </a:r>
          </a:p>
        </p:txBody>
      </p:sp>
      <p:sp>
        <p:nvSpPr>
          <p:cNvPr id="5" name="TextBox 4"/>
          <p:cNvSpPr txBox="1"/>
          <p:nvPr/>
        </p:nvSpPr>
        <p:spPr>
          <a:xfrm>
            <a:off x="2900362" y="63698"/>
            <a:ext cx="5172075" cy="461665"/>
          </a:xfrm>
          <a:prstGeom prst="rect">
            <a:avLst/>
          </a:prstGeom>
          <a:noFill/>
        </p:spPr>
        <p:txBody>
          <a:bodyPr wrap="square" rtlCol="0">
            <a:spAutoFit/>
          </a:bodyPr>
          <a:lstStyle/>
          <a:p>
            <a:r>
              <a:rPr lang="en-US" sz="2400" b="1" dirty="0">
                <a:solidFill>
                  <a:srgbClr val="4B2B80"/>
                </a:solidFill>
              </a:rPr>
              <a:t>Cellular Respiration Summary </a:t>
            </a:r>
          </a:p>
        </p:txBody>
      </p:sp>
      <p:sp>
        <p:nvSpPr>
          <p:cNvPr id="12" name="TextBox 11"/>
          <p:cNvSpPr txBox="1"/>
          <p:nvPr/>
        </p:nvSpPr>
        <p:spPr>
          <a:xfrm>
            <a:off x="5772146" y="2592388"/>
            <a:ext cx="1085851" cy="338554"/>
          </a:xfrm>
          <a:prstGeom prst="rect">
            <a:avLst/>
          </a:prstGeom>
          <a:solidFill>
            <a:schemeClr val="bg1"/>
          </a:solidFill>
          <a:ln>
            <a:solidFill>
              <a:srgbClr val="FF0000"/>
            </a:solidFill>
          </a:ln>
        </p:spPr>
        <p:txBody>
          <a:bodyPr wrap="square" rtlCol="0">
            <a:spAutoFit/>
          </a:bodyPr>
          <a:lstStyle/>
          <a:p>
            <a:r>
              <a:rPr lang="en-US" sz="1600" b="1" dirty="0">
                <a:solidFill>
                  <a:srgbClr val="800000"/>
                </a:solidFill>
              </a:rPr>
              <a:t>4.</a:t>
            </a:r>
            <a:endParaRPr lang="en-US" sz="1000" b="1" dirty="0">
              <a:solidFill>
                <a:srgbClr val="800000"/>
              </a:solidFill>
            </a:endParaRPr>
          </a:p>
        </p:txBody>
      </p:sp>
      <p:sp>
        <p:nvSpPr>
          <p:cNvPr id="13" name="TextBox 12"/>
          <p:cNvSpPr txBox="1"/>
          <p:nvPr/>
        </p:nvSpPr>
        <p:spPr>
          <a:xfrm>
            <a:off x="3998118" y="6945340"/>
            <a:ext cx="1085851" cy="338554"/>
          </a:xfrm>
          <a:prstGeom prst="rect">
            <a:avLst/>
          </a:prstGeom>
          <a:solidFill>
            <a:schemeClr val="bg1">
              <a:alpha val="68000"/>
            </a:schemeClr>
          </a:solidFill>
          <a:ln>
            <a:solidFill>
              <a:srgbClr val="FF0000"/>
            </a:solidFill>
          </a:ln>
        </p:spPr>
        <p:txBody>
          <a:bodyPr wrap="square" rtlCol="0">
            <a:spAutoFit/>
          </a:bodyPr>
          <a:lstStyle/>
          <a:p>
            <a:r>
              <a:rPr lang="en-US" sz="1600" b="1" dirty="0">
                <a:solidFill>
                  <a:srgbClr val="800000"/>
                </a:solidFill>
              </a:rPr>
              <a:t>9</a:t>
            </a:r>
            <a:endParaRPr lang="en-US" sz="1000" b="1" dirty="0">
              <a:solidFill>
                <a:srgbClr val="800000"/>
              </a:solidFill>
            </a:endParaRPr>
          </a:p>
        </p:txBody>
      </p:sp>
      <p:sp>
        <p:nvSpPr>
          <p:cNvPr id="14" name="TextBox 13"/>
          <p:cNvSpPr txBox="1"/>
          <p:nvPr/>
        </p:nvSpPr>
        <p:spPr>
          <a:xfrm>
            <a:off x="3983830" y="7283894"/>
            <a:ext cx="1085851" cy="338554"/>
          </a:xfrm>
          <a:prstGeom prst="rect">
            <a:avLst/>
          </a:prstGeom>
          <a:solidFill>
            <a:schemeClr val="bg1">
              <a:alpha val="68000"/>
            </a:schemeClr>
          </a:solidFill>
          <a:ln>
            <a:solidFill>
              <a:srgbClr val="FF0000"/>
            </a:solidFill>
          </a:ln>
        </p:spPr>
        <p:txBody>
          <a:bodyPr wrap="square" rtlCol="0">
            <a:spAutoFit/>
          </a:bodyPr>
          <a:lstStyle/>
          <a:p>
            <a:r>
              <a:rPr lang="en-US" sz="1600" b="1" dirty="0">
                <a:solidFill>
                  <a:srgbClr val="800000"/>
                </a:solidFill>
              </a:rPr>
              <a:t>10</a:t>
            </a:r>
            <a:endParaRPr lang="en-US" sz="1000" b="1" dirty="0">
              <a:solidFill>
                <a:srgbClr val="800000"/>
              </a:solidFill>
            </a:endParaRPr>
          </a:p>
        </p:txBody>
      </p:sp>
      <p:sp>
        <p:nvSpPr>
          <p:cNvPr id="15" name="TextBox 14"/>
          <p:cNvSpPr txBox="1"/>
          <p:nvPr/>
        </p:nvSpPr>
        <p:spPr>
          <a:xfrm>
            <a:off x="3836019" y="6252719"/>
            <a:ext cx="1281466" cy="369332"/>
          </a:xfrm>
          <a:prstGeom prst="rect">
            <a:avLst/>
          </a:prstGeom>
          <a:solidFill>
            <a:schemeClr val="bg1"/>
          </a:solidFill>
          <a:ln>
            <a:solidFill>
              <a:srgbClr val="FF0000"/>
            </a:solidFill>
          </a:ln>
        </p:spPr>
        <p:txBody>
          <a:bodyPr wrap="square" rtlCol="0">
            <a:spAutoFit/>
          </a:bodyPr>
          <a:lstStyle/>
          <a:p>
            <a:r>
              <a:rPr lang="en-US" sz="1800" b="1" dirty="0">
                <a:solidFill>
                  <a:srgbClr val="FFFFFF"/>
                </a:solidFill>
              </a:rPr>
              <a:t>2 </a:t>
            </a:r>
            <a:r>
              <a:rPr lang="en-US" sz="1800" b="1" dirty="0">
                <a:solidFill>
                  <a:srgbClr val="800000"/>
                </a:solidFill>
              </a:rPr>
              <a:t>7</a:t>
            </a:r>
            <a:r>
              <a:rPr lang="en-US" sz="1800" b="1" dirty="0">
                <a:solidFill>
                  <a:srgbClr val="FFFFFF"/>
                </a:solidFill>
              </a:rPr>
              <a:t>net</a:t>
            </a:r>
          </a:p>
        </p:txBody>
      </p:sp>
      <p:sp>
        <p:nvSpPr>
          <p:cNvPr id="16" name="TextBox 15"/>
          <p:cNvSpPr txBox="1"/>
          <p:nvPr/>
        </p:nvSpPr>
        <p:spPr>
          <a:xfrm>
            <a:off x="7314846" y="6211150"/>
            <a:ext cx="2111375" cy="369332"/>
          </a:xfrm>
          <a:prstGeom prst="rect">
            <a:avLst/>
          </a:prstGeom>
          <a:solidFill>
            <a:schemeClr val="bg1"/>
          </a:solidFill>
          <a:ln>
            <a:solidFill>
              <a:srgbClr val="FF0000"/>
            </a:solidFill>
          </a:ln>
        </p:spPr>
        <p:txBody>
          <a:bodyPr wrap="square" rtlCol="0">
            <a:spAutoFit/>
          </a:bodyPr>
          <a:lstStyle/>
          <a:p>
            <a:r>
              <a:rPr lang="en-US" sz="1800" b="1" dirty="0">
                <a:solidFill>
                  <a:srgbClr val="FFFFFF"/>
                </a:solidFill>
              </a:rPr>
              <a:t>34 </a:t>
            </a:r>
            <a:r>
              <a:rPr lang="en-US" sz="1800" b="1" dirty="0">
                <a:solidFill>
                  <a:srgbClr val="800000"/>
                </a:solidFill>
              </a:rPr>
              <a:t>11</a:t>
            </a:r>
          </a:p>
        </p:txBody>
      </p:sp>
      <p:sp>
        <p:nvSpPr>
          <p:cNvPr id="18" name="TextBox 17"/>
          <p:cNvSpPr txBox="1"/>
          <p:nvPr/>
        </p:nvSpPr>
        <p:spPr>
          <a:xfrm>
            <a:off x="6743700" y="3298887"/>
            <a:ext cx="1971675" cy="1200329"/>
          </a:xfrm>
          <a:prstGeom prst="rect">
            <a:avLst/>
          </a:prstGeom>
          <a:solidFill>
            <a:schemeClr val="bg1"/>
          </a:solidFill>
        </p:spPr>
        <p:txBody>
          <a:bodyPr wrap="square" rtlCol="0">
            <a:spAutoFit/>
          </a:bodyPr>
          <a:lstStyle/>
          <a:p>
            <a:r>
              <a:rPr lang="en-US" sz="1800" b="1" dirty="0">
                <a:solidFill>
                  <a:srgbClr val="FF0000"/>
                </a:solidFill>
              </a:rPr>
              <a:t>- Each NADH produces 3 ATP</a:t>
            </a:r>
          </a:p>
          <a:p>
            <a:r>
              <a:rPr lang="en-US" sz="1800" b="1" dirty="0">
                <a:solidFill>
                  <a:srgbClr val="FF0000"/>
                </a:solidFill>
              </a:rPr>
              <a:t>- Each FADH</a:t>
            </a:r>
            <a:r>
              <a:rPr lang="en-US" sz="1100" b="1" dirty="0">
                <a:solidFill>
                  <a:srgbClr val="FF0000"/>
                </a:solidFill>
              </a:rPr>
              <a:t>2</a:t>
            </a:r>
            <a:r>
              <a:rPr lang="en-US" sz="1800" b="1" dirty="0">
                <a:solidFill>
                  <a:srgbClr val="FF0000"/>
                </a:solidFill>
              </a:rPr>
              <a:t> produces 2 ATP</a:t>
            </a:r>
          </a:p>
        </p:txBody>
      </p:sp>
    </p:spTree>
    <p:extLst>
      <p:ext uri="{BB962C8B-B14F-4D97-AF65-F5344CB8AC3E}">
        <p14:creationId xmlns:p14="http://schemas.microsoft.com/office/powerpoint/2010/main" val="30030421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8000"/>
                    </a14:imgEffect>
                    <a14:imgEffect>
                      <a14:brightnessContrast contrast="100000"/>
                    </a14:imgEffect>
                  </a14:imgLayer>
                </a14:imgProps>
              </a:ext>
              <a:ext uri="{28A0092B-C50C-407E-A947-70E740481C1C}">
                <a14:useLocalDpi xmlns:a14="http://schemas.microsoft.com/office/drawing/2010/main" val="0"/>
              </a:ext>
            </a:extLst>
          </a:blip>
          <a:srcRect l="3988" r="3877"/>
          <a:stretch/>
        </p:blipFill>
        <p:spPr bwMode="auto">
          <a:xfrm>
            <a:off x="-1" y="214313"/>
            <a:ext cx="10160001" cy="69437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2157413" y="2405648"/>
            <a:ext cx="957262" cy="338554"/>
          </a:xfrm>
          <a:prstGeom prst="rect">
            <a:avLst/>
          </a:prstGeom>
          <a:solidFill>
            <a:schemeClr val="bg1"/>
          </a:solidFill>
        </p:spPr>
        <p:txBody>
          <a:bodyPr wrap="square" rtlCol="0">
            <a:spAutoFit/>
          </a:bodyPr>
          <a:lstStyle/>
          <a:p>
            <a:r>
              <a:rPr lang="en-US" sz="1600" b="1" dirty="0">
                <a:solidFill>
                  <a:srgbClr val="FF0000"/>
                </a:solidFill>
              </a:rPr>
              <a:t>2 NADH</a:t>
            </a:r>
          </a:p>
        </p:txBody>
      </p:sp>
      <p:sp>
        <p:nvSpPr>
          <p:cNvPr id="6" name="TextBox 5"/>
          <p:cNvSpPr txBox="1"/>
          <p:nvPr/>
        </p:nvSpPr>
        <p:spPr>
          <a:xfrm>
            <a:off x="1061685" y="6243416"/>
            <a:ext cx="1281466" cy="369332"/>
          </a:xfrm>
          <a:prstGeom prst="rect">
            <a:avLst/>
          </a:prstGeom>
          <a:solidFill>
            <a:schemeClr val="bg1"/>
          </a:solidFill>
        </p:spPr>
        <p:txBody>
          <a:bodyPr wrap="square" rtlCol="0">
            <a:spAutoFit/>
          </a:bodyPr>
          <a:lstStyle/>
          <a:p>
            <a:r>
              <a:rPr lang="en-US" sz="1800" b="1" dirty="0">
                <a:solidFill>
                  <a:srgbClr val="FF0000"/>
                </a:solidFill>
              </a:rPr>
              <a:t>2 ATP net</a:t>
            </a:r>
          </a:p>
        </p:txBody>
      </p:sp>
      <p:sp>
        <p:nvSpPr>
          <p:cNvPr id="7" name="TextBox 6"/>
          <p:cNvSpPr txBox="1"/>
          <p:nvPr/>
        </p:nvSpPr>
        <p:spPr>
          <a:xfrm>
            <a:off x="5608636" y="4919316"/>
            <a:ext cx="963614" cy="369332"/>
          </a:xfrm>
          <a:prstGeom prst="rect">
            <a:avLst/>
          </a:prstGeom>
          <a:solidFill>
            <a:schemeClr val="bg1"/>
          </a:solidFill>
        </p:spPr>
        <p:txBody>
          <a:bodyPr wrap="square" rtlCol="0">
            <a:spAutoFit/>
          </a:bodyPr>
          <a:lstStyle/>
          <a:p>
            <a:r>
              <a:rPr lang="en-US" sz="1800" b="1" dirty="0">
                <a:solidFill>
                  <a:srgbClr val="FF0000"/>
                </a:solidFill>
              </a:rPr>
              <a:t>2 ATP</a:t>
            </a:r>
          </a:p>
        </p:txBody>
      </p:sp>
      <p:sp>
        <p:nvSpPr>
          <p:cNvPr id="8" name="TextBox 7"/>
          <p:cNvSpPr txBox="1"/>
          <p:nvPr/>
        </p:nvSpPr>
        <p:spPr>
          <a:xfrm>
            <a:off x="3852863" y="3686175"/>
            <a:ext cx="976312" cy="338554"/>
          </a:xfrm>
          <a:prstGeom prst="rect">
            <a:avLst/>
          </a:prstGeom>
          <a:solidFill>
            <a:schemeClr val="bg1"/>
          </a:solidFill>
        </p:spPr>
        <p:txBody>
          <a:bodyPr wrap="square" rtlCol="0">
            <a:spAutoFit/>
          </a:bodyPr>
          <a:lstStyle/>
          <a:p>
            <a:r>
              <a:rPr lang="en-US" sz="1600" b="1" dirty="0">
                <a:solidFill>
                  <a:srgbClr val="FF0000"/>
                </a:solidFill>
              </a:rPr>
              <a:t>2 NADH</a:t>
            </a:r>
          </a:p>
        </p:txBody>
      </p:sp>
      <p:sp>
        <p:nvSpPr>
          <p:cNvPr id="9" name="TextBox 8"/>
          <p:cNvSpPr txBox="1"/>
          <p:nvPr/>
        </p:nvSpPr>
        <p:spPr>
          <a:xfrm>
            <a:off x="4122737" y="2727325"/>
            <a:ext cx="957262" cy="338554"/>
          </a:xfrm>
          <a:prstGeom prst="rect">
            <a:avLst/>
          </a:prstGeom>
          <a:solidFill>
            <a:schemeClr val="bg1"/>
          </a:solidFill>
        </p:spPr>
        <p:txBody>
          <a:bodyPr wrap="square" rtlCol="0">
            <a:spAutoFit/>
          </a:bodyPr>
          <a:lstStyle/>
          <a:p>
            <a:r>
              <a:rPr lang="en-US" sz="1600" b="1" dirty="0">
                <a:solidFill>
                  <a:srgbClr val="FF0000"/>
                </a:solidFill>
              </a:rPr>
              <a:t>6 NADH</a:t>
            </a:r>
          </a:p>
        </p:txBody>
      </p:sp>
      <p:sp>
        <p:nvSpPr>
          <p:cNvPr id="10" name="TextBox 9"/>
          <p:cNvSpPr txBox="1"/>
          <p:nvPr/>
        </p:nvSpPr>
        <p:spPr>
          <a:xfrm>
            <a:off x="3998121" y="6606786"/>
            <a:ext cx="957262" cy="338554"/>
          </a:xfrm>
          <a:prstGeom prst="rect">
            <a:avLst/>
          </a:prstGeom>
          <a:solidFill>
            <a:schemeClr val="bg1"/>
          </a:solidFill>
        </p:spPr>
        <p:txBody>
          <a:bodyPr wrap="square" rtlCol="0">
            <a:spAutoFit/>
          </a:bodyPr>
          <a:lstStyle/>
          <a:p>
            <a:r>
              <a:rPr lang="en-US" sz="1600" b="1" dirty="0">
                <a:solidFill>
                  <a:srgbClr val="002060"/>
                </a:solidFill>
              </a:rPr>
              <a:t>8 NADH</a:t>
            </a:r>
          </a:p>
        </p:txBody>
      </p:sp>
      <p:sp>
        <p:nvSpPr>
          <p:cNvPr id="5" name="TextBox 4"/>
          <p:cNvSpPr txBox="1"/>
          <p:nvPr/>
        </p:nvSpPr>
        <p:spPr>
          <a:xfrm>
            <a:off x="2900362" y="63698"/>
            <a:ext cx="5172075" cy="461665"/>
          </a:xfrm>
          <a:prstGeom prst="rect">
            <a:avLst/>
          </a:prstGeom>
          <a:noFill/>
        </p:spPr>
        <p:txBody>
          <a:bodyPr wrap="square" rtlCol="0">
            <a:spAutoFit/>
          </a:bodyPr>
          <a:lstStyle/>
          <a:p>
            <a:r>
              <a:rPr lang="en-US" sz="2400" b="1" dirty="0">
                <a:solidFill>
                  <a:srgbClr val="4B2B80"/>
                </a:solidFill>
              </a:rPr>
              <a:t>Cellular Respiration Summary </a:t>
            </a:r>
          </a:p>
        </p:txBody>
      </p:sp>
      <p:sp>
        <p:nvSpPr>
          <p:cNvPr id="12" name="TextBox 11"/>
          <p:cNvSpPr txBox="1"/>
          <p:nvPr/>
        </p:nvSpPr>
        <p:spPr>
          <a:xfrm>
            <a:off x="5772146" y="2592388"/>
            <a:ext cx="1085851" cy="338554"/>
          </a:xfrm>
          <a:prstGeom prst="rect">
            <a:avLst/>
          </a:prstGeom>
          <a:solidFill>
            <a:schemeClr val="bg1">
              <a:alpha val="68000"/>
            </a:schemeClr>
          </a:solidFill>
        </p:spPr>
        <p:txBody>
          <a:bodyPr wrap="square" rtlCol="0">
            <a:spAutoFit/>
          </a:bodyPr>
          <a:lstStyle/>
          <a:p>
            <a:r>
              <a:rPr lang="en-US" sz="1600" b="1" dirty="0">
                <a:solidFill>
                  <a:srgbClr val="FF0000"/>
                </a:solidFill>
              </a:rPr>
              <a:t>2 FADH</a:t>
            </a:r>
            <a:r>
              <a:rPr lang="en-US" sz="1000" b="1" dirty="0">
                <a:solidFill>
                  <a:srgbClr val="FF0000"/>
                </a:solidFill>
              </a:rPr>
              <a:t>2</a:t>
            </a:r>
          </a:p>
        </p:txBody>
      </p:sp>
      <p:sp>
        <p:nvSpPr>
          <p:cNvPr id="13" name="TextBox 12"/>
          <p:cNvSpPr txBox="1"/>
          <p:nvPr/>
        </p:nvSpPr>
        <p:spPr>
          <a:xfrm>
            <a:off x="3998118" y="6945340"/>
            <a:ext cx="1085851" cy="338554"/>
          </a:xfrm>
          <a:prstGeom prst="rect">
            <a:avLst/>
          </a:prstGeom>
          <a:solidFill>
            <a:schemeClr val="bg1">
              <a:alpha val="68000"/>
            </a:schemeClr>
          </a:solidFill>
        </p:spPr>
        <p:txBody>
          <a:bodyPr wrap="square" rtlCol="0">
            <a:spAutoFit/>
          </a:bodyPr>
          <a:lstStyle/>
          <a:p>
            <a:r>
              <a:rPr lang="en-US" sz="1600" b="1" dirty="0">
                <a:solidFill>
                  <a:srgbClr val="002060"/>
                </a:solidFill>
              </a:rPr>
              <a:t>2 FADH</a:t>
            </a:r>
            <a:r>
              <a:rPr lang="en-US" sz="1000" b="1" dirty="0">
                <a:solidFill>
                  <a:srgbClr val="002060"/>
                </a:solidFill>
              </a:rPr>
              <a:t>2</a:t>
            </a:r>
          </a:p>
        </p:txBody>
      </p:sp>
      <p:sp>
        <p:nvSpPr>
          <p:cNvPr id="14" name="TextBox 13"/>
          <p:cNvSpPr txBox="1"/>
          <p:nvPr/>
        </p:nvSpPr>
        <p:spPr>
          <a:xfrm>
            <a:off x="3983830" y="7283894"/>
            <a:ext cx="1085851" cy="338554"/>
          </a:xfrm>
          <a:prstGeom prst="rect">
            <a:avLst/>
          </a:prstGeom>
          <a:solidFill>
            <a:schemeClr val="bg1">
              <a:alpha val="68000"/>
            </a:schemeClr>
          </a:solidFill>
        </p:spPr>
        <p:txBody>
          <a:bodyPr wrap="square" rtlCol="0">
            <a:spAutoFit/>
          </a:bodyPr>
          <a:lstStyle/>
          <a:p>
            <a:r>
              <a:rPr lang="en-US" sz="1600" b="1" dirty="0">
                <a:solidFill>
                  <a:srgbClr val="002060"/>
                </a:solidFill>
              </a:rPr>
              <a:t>6 CO</a:t>
            </a:r>
            <a:r>
              <a:rPr lang="en-US" sz="1000" b="1" dirty="0">
                <a:solidFill>
                  <a:srgbClr val="002060"/>
                </a:solidFill>
              </a:rPr>
              <a:t>2</a:t>
            </a:r>
          </a:p>
        </p:txBody>
      </p:sp>
      <p:sp>
        <p:nvSpPr>
          <p:cNvPr id="15" name="TextBox 14"/>
          <p:cNvSpPr txBox="1"/>
          <p:nvPr/>
        </p:nvSpPr>
        <p:spPr>
          <a:xfrm>
            <a:off x="3836019" y="6252719"/>
            <a:ext cx="1281466" cy="369332"/>
          </a:xfrm>
          <a:prstGeom prst="rect">
            <a:avLst/>
          </a:prstGeom>
          <a:solidFill>
            <a:schemeClr val="bg1"/>
          </a:solidFill>
        </p:spPr>
        <p:txBody>
          <a:bodyPr wrap="square" rtlCol="0">
            <a:spAutoFit/>
          </a:bodyPr>
          <a:lstStyle/>
          <a:p>
            <a:r>
              <a:rPr lang="en-US" sz="1800" b="1" dirty="0">
                <a:solidFill>
                  <a:srgbClr val="FF0000"/>
                </a:solidFill>
              </a:rPr>
              <a:t>2 ATP net</a:t>
            </a:r>
          </a:p>
        </p:txBody>
      </p:sp>
      <p:sp>
        <p:nvSpPr>
          <p:cNvPr id="16" name="TextBox 15"/>
          <p:cNvSpPr txBox="1"/>
          <p:nvPr/>
        </p:nvSpPr>
        <p:spPr>
          <a:xfrm>
            <a:off x="7314846" y="6211150"/>
            <a:ext cx="2111375" cy="369332"/>
          </a:xfrm>
          <a:prstGeom prst="rect">
            <a:avLst/>
          </a:prstGeom>
          <a:solidFill>
            <a:schemeClr val="bg1"/>
          </a:solidFill>
        </p:spPr>
        <p:txBody>
          <a:bodyPr wrap="square" rtlCol="0">
            <a:spAutoFit/>
          </a:bodyPr>
          <a:lstStyle/>
          <a:p>
            <a:r>
              <a:rPr lang="en-US" sz="1800" b="1" dirty="0">
                <a:solidFill>
                  <a:srgbClr val="FF0000"/>
                </a:solidFill>
              </a:rPr>
              <a:t>34 ATP possible</a:t>
            </a:r>
          </a:p>
        </p:txBody>
      </p:sp>
      <p:sp>
        <p:nvSpPr>
          <p:cNvPr id="18" name="TextBox 17"/>
          <p:cNvSpPr txBox="1"/>
          <p:nvPr/>
        </p:nvSpPr>
        <p:spPr>
          <a:xfrm>
            <a:off x="6743700" y="3298887"/>
            <a:ext cx="1971675" cy="1200329"/>
          </a:xfrm>
          <a:prstGeom prst="rect">
            <a:avLst/>
          </a:prstGeom>
          <a:solidFill>
            <a:schemeClr val="bg1"/>
          </a:solidFill>
        </p:spPr>
        <p:txBody>
          <a:bodyPr wrap="square" rtlCol="0">
            <a:spAutoFit/>
          </a:bodyPr>
          <a:lstStyle/>
          <a:p>
            <a:r>
              <a:rPr lang="en-US" sz="1800" b="1" dirty="0">
                <a:solidFill>
                  <a:srgbClr val="FF0000"/>
                </a:solidFill>
              </a:rPr>
              <a:t>- Each NADH produces 3 ATP</a:t>
            </a:r>
          </a:p>
          <a:p>
            <a:r>
              <a:rPr lang="en-US" sz="1800" b="1" dirty="0">
                <a:solidFill>
                  <a:srgbClr val="FF0000"/>
                </a:solidFill>
              </a:rPr>
              <a:t>- Each FADH</a:t>
            </a:r>
            <a:r>
              <a:rPr lang="en-US" sz="1100" b="1" dirty="0">
                <a:solidFill>
                  <a:srgbClr val="FF0000"/>
                </a:solidFill>
              </a:rPr>
              <a:t>2</a:t>
            </a:r>
            <a:r>
              <a:rPr lang="en-US" sz="1800" b="1" dirty="0">
                <a:solidFill>
                  <a:srgbClr val="FF0000"/>
                </a:solidFill>
              </a:rPr>
              <a:t> produces 2 ATP</a:t>
            </a:r>
          </a:p>
        </p:txBody>
      </p:sp>
    </p:spTree>
    <p:extLst>
      <p:ext uri="{BB962C8B-B14F-4D97-AF65-F5344CB8AC3E}">
        <p14:creationId xmlns:p14="http://schemas.microsoft.com/office/powerpoint/2010/main" val="2400872866"/>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970" y="169333"/>
            <a:ext cx="10244667" cy="1270000"/>
          </a:xfrm>
        </p:spPr>
        <p:txBody>
          <a:bodyPr lIns="101598" tIns="50798" rIns="101598" bIns="50798"/>
          <a:lstStyle/>
          <a:p>
            <a:r>
              <a:rPr lang="en-US" sz="3900" b="1" dirty="0">
                <a:solidFill>
                  <a:schemeClr val="tx2">
                    <a:lumMod val="50000"/>
                  </a:schemeClr>
                </a:solidFill>
              </a:rPr>
              <a:t>What happens if you don’t get enough oxygen? </a:t>
            </a:r>
          </a:p>
        </p:txBody>
      </p:sp>
      <p:sp>
        <p:nvSpPr>
          <p:cNvPr id="3" name="Content Placeholder 2"/>
          <p:cNvSpPr>
            <a:spLocks noGrp="1"/>
          </p:cNvSpPr>
          <p:nvPr>
            <p:ph idx="1"/>
          </p:nvPr>
        </p:nvSpPr>
        <p:spPr>
          <a:xfrm>
            <a:off x="0" y="1439333"/>
            <a:ext cx="9848070" cy="5672667"/>
          </a:xfrm>
        </p:spPr>
        <p:txBody>
          <a:bodyPr lIns="101598" tIns="50798" rIns="101598" bIns="50798">
            <a:normAutofit/>
          </a:bodyPr>
          <a:lstStyle/>
          <a:p>
            <a:pPr marL="126998"/>
            <a:r>
              <a:rPr lang="en-US" sz="3600" b="1" u="sng" dirty="0">
                <a:solidFill>
                  <a:srgbClr val="FF0000"/>
                </a:solidFill>
              </a:rPr>
              <a:t>Fermentation:</a:t>
            </a:r>
            <a:r>
              <a:rPr lang="en-US" sz="3600" b="1" dirty="0"/>
              <a:t> </a:t>
            </a:r>
            <a:r>
              <a:rPr lang="en-US" sz="3600" dirty="0"/>
              <a:t>use of </a:t>
            </a:r>
            <a:r>
              <a:rPr lang="en-US" sz="3600" u="sng" dirty="0">
                <a:solidFill>
                  <a:srgbClr val="09B30D"/>
                </a:solidFill>
              </a:rPr>
              <a:t>pyruvate</a:t>
            </a:r>
            <a:r>
              <a:rPr lang="en-US" sz="3600" dirty="0"/>
              <a:t> to make minimal ATP when there is no O</a:t>
            </a:r>
            <a:r>
              <a:rPr lang="en-US" sz="2700" dirty="0"/>
              <a:t>2 </a:t>
            </a:r>
            <a:r>
              <a:rPr lang="en-US" sz="3600" dirty="0"/>
              <a:t>= </a:t>
            </a:r>
            <a:r>
              <a:rPr lang="en-US" sz="3600" u="sng" dirty="0">
                <a:solidFill>
                  <a:srgbClr val="09B30D"/>
                </a:solidFill>
              </a:rPr>
              <a:t>anaerobic</a:t>
            </a:r>
          </a:p>
          <a:p>
            <a:pPr marL="126998"/>
            <a:endParaRPr lang="en-US" sz="3600" b="1" dirty="0"/>
          </a:p>
          <a:p>
            <a:pPr marL="126998"/>
            <a:endParaRPr lang="en-US" sz="3600" b="1" dirty="0"/>
          </a:p>
        </p:txBody>
      </p:sp>
      <p:sp>
        <p:nvSpPr>
          <p:cNvPr id="4" name="Shape 104"/>
          <p:cNvSpPr txBox="1">
            <a:spLocks/>
          </p:cNvSpPr>
          <p:nvPr/>
        </p:nvSpPr>
        <p:spPr>
          <a:xfrm>
            <a:off x="5328025" y="3028758"/>
            <a:ext cx="4069976" cy="2966876"/>
          </a:xfrm>
          <a:prstGeom prst="rect">
            <a:avLst/>
          </a:prstGeom>
        </p:spPr>
        <p:txBody>
          <a:bodyPr lIns="38100" tIns="38100" rIns="38100" bIns="38100" anchor="t" anchorCtr="0">
            <a:no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r>
              <a:rPr lang="en-US" sz="2700" dirty="0"/>
              <a:t>By products of fermentation include lactic acid and alcohol</a:t>
            </a:r>
          </a:p>
          <a:p>
            <a:endParaRPr lang="en-US" sz="2700" dirty="0"/>
          </a:p>
          <a:p>
            <a:r>
              <a:rPr lang="en-US" sz="2700" dirty="0"/>
              <a:t>Lactic Acid in muscle cells can cause muscle cramps.</a:t>
            </a:r>
          </a:p>
          <a:p>
            <a:endParaRPr lang="en-US" sz="2700" dirty="0"/>
          </a:p>
          <a:p>
            <a:endParaRPr lang="en-US" sz="2700" dirty="0"/>
          </a:p>
        </p:txBody>
      </p:sp>
      <p:sp>
        <p:nvSpPr>
          <p:cNvPr id="5" name="Shape 105"/>
          <p:cNvSpPr txBox="1"/>
          <p:nvPr/>
        </p:nvSpPr>
        <p:spPr>
          <a:xfrm>
            <a:off x="403300" y="3074007"/>
            <a:ext cx="4185076" cy="1264800"/>
          </a:xfrm>
          <a:prstGeom prst="rect">
            <a:avLst/>
          </a:prstGeom>
        </p:spPr>
        <p:txBody>
          <a:bodyPr lIns="38100" tIns="38100" rIns="38100" bIns="38100" anchor="t" anchorCtr="0">
            <a:noAutofit/>
          </a:bodyPr>
          <a:lstStyle/>
          <a:p>
            <a:pPr rtl="0">
              <a:lnSpc>
                <a:spcPct val="100000"/>
              </a:lnSpc>
              <a:buNone/>
            </a:pPr>
            <a:r>
              <a:rPr lang="en-US" sz="2700" dirty="0"/>
              <a:t>This happens when the Krebs cycle cannot occur due to lack of oxygen</a:t>
            </a:r>
          </a:p>
        </p:txBody>
      </p:sp>
      <p:pic>
        <p:nvPicPr>
          <p:cNvPr id="6" name="Picture 5"/>
          <p:cNvPicPr>
            <a:picLocks noChangeAspect="1"/>
          </p:cNvPicPr>
          <p:nvPr/>
        </p:nvPicPr>
        <p:blipFill>
          <a:blip r:embed="rId3"/>
          <a:stretch>
            <a:fillRect/>
          </a:stretch>
        </p:blipFill>
        <p:spPr>
          <a:xfrm>
            <a:off x="1249218" y="4623570"/>
            <a:ext cx="3492500" cy="2324100"/>
          </a:xfrm>
          <a:prstGeom prst="rect">
            <a:avLst/>
          </a:prstGeom>
        </p:spPr>
      </p:pic>
    </p:spTree>
    <p:custDataLst>
      <p:tags r:id="rId1"/>
    </p:custDataLst>
    <p:extLst>
      <p:ext uri="{BB962C8B-B14F-4D97-AF65-F5344CB8AC3E}">
        <p14:creationId xmlns:p14="http://schemas.microsoft.com/office/powerpoint/2010/main" val="1412670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298201" y="298876"/>
            <a:ext cx="7128350" cy="815499"/>
          </a:xfrm>
          <a:prstGeom prst="rect">
            <a:avLst/>
          </a:prstGeom>
        </p:spPr>
        <p:txBody>
          <a:bodyPr lIns="38100" tIns="38100" rIns="38100" bIns="38100" anchor="t" anchorCtr="0">
            <a:noAutofit/>
          </a:bodyPr>
          <a:lstStyle/>
          <a:p>
            <a:pPr rtl="0">
              <a:lnSpc>
                <a:spcPct val="100000"/>
              </a:lnSpc>
              <a:buNone/>
            </a:pPr>
            <a:r>
              <a:rPr lang="en-US" dirty="0">
                <a:solidFill>
                  <a:srgbClr val="0000FF"/>
                </a:solidFill>
              </a:rPr>
              <a:t>Fermentation</a:t>
            </a:r>
          </a:p>
        </p:txBody>
      </p:sp>
      <p:sp>
        <p:nvSpPr>
          <p:cNvPr id="104" name="Shape 104"/>
          <p:cNvSpPr txBox="1">
            <a:spLocks noGrp="1"/>
          </p:cNvSpPr>
          <p:nvPr>
            <p:ph type="body" idx="1"/>
          </p:nvPr>
        </p:nvSpPr>
        <p:spPr>
          <a:xfrm>
            <a:off x="406400" y="3048000"/>
            <a:ext cx="4069976" cy="2966876"/>
          </a:xfrm>
          <a:prstGeom prst="rect">
            <a:avLst/>
          </a:prstGeom>
        </p:spPr>
        <p:txBody>
          <a:bodyPr lIns="38100" tIns="38100" rIns="38100" bIns="38100" anchor="t" anchorCtr="0">
            <a:noAutofit/>
          </a:bodyPr>
          <a:lstStyle/>
          <a:p>
            <a:pPr rtl="0">
              <a:lnSpc>
                <a:spcPct val="100000"/>
              </a:lnSpc>
              <a:buNone/>
            </a:pPr>
            <a:r>
              <a:rPr lang="en-US" dirty="0"/>
              <a:t>Byproducts of fermentation include lactic acid and alcohol</a:t>
            </a:r>
          </a:p>
          <a:p>
            <a:endParaRPr lang="en-US" dirty="0"/>
          </a:p>
          <a:p>
            <a:pPr rtl="0">
              <a:lnSpc>
                <a:spcPct val="100000"/>
              </a:lnSpc>
              <a:buNone/>
            </a:pPr>
            <a:r>
              <a:rPr lang="en-US" dirty="0"/>
              <a:t>Lactic Acid in muscle cells can cause muscle cramps.</a:t>
            </a:r>
          </a:p>
          <a:p>
            <a:endParaRPr lang="en-US" dirty="0"/>
          </a:p>
          <a:p>
            <a:endParaRPr lang="en-US" dirty="0"/>
          </a:p>
        </p:txBody>
      </p:sp>
      <p:sp>
        <p:nvSpPr>
          <p:cNvPr id="105" name="Shape 105"/>
          <p:cNvSpPr txBox="1"/>
          <p:nvPr/>
        </p:nvSpPr>
        <p:spPr>
          <a:xfrm>
            <a:off x="403300" y="1122826"/>
            <a:ext cx="4185076" cy="1264800"/>
          </a:xfrm>
          <a:prstGeom prst="rect">
            <a:avLst/>
          </a:prstGeom>
        </p:spPr>
        <p:txBody>
          <a:bodyPr lIns="38100" tIns="38100" rIns="38100" bIns="38100" anchor="t" anchorCtr="0">
            <a:noAutofit/>
          </a:bodyPr>
          <a:lstStyle/>
          <a:p>
            <a:pPr rtl="0">
              <a:lnSpc>
                <a:spcPct val="100000"/>
              </a:lnSpc>
              <a:buNone/>
            </a:pPr>
            <a:r>
              <a:rPr lang="en-US" sz="2700" dirty="0">
                <a:solidFill>
                  <a:srgbClr val="0000FF"/>
                </a:solidFill>
              </a:rPr>
              <a:t>This happens when the Krebs cycle cannot occur due to lack of oxygen</a:t>
            </a:r>
          </a:p>
        </p:txBody>
      </p:sp>
      <p:pic>
        <p:nvPicPr>
          <p:cNvPr id="2" name="Picture 1"/>
          <p:cNvPicPr>
            <a:picLocks noChangeAspect="1"/>
          </p:cNvPicPr>
          <p:nvPr/>
        </p:nvPicPr>
        <p:blipFill>
          <a:blip r:embed="rId3"/>
          <a:stretch>
            <a:fillRect/>
          </a:stretch>
        </p:blipFill>
        <p:spPr>
          <a:xfrm>
            <a:off x="4857750" y="1612899"/>
            <a:ext cx="5077051" cy="4911725"/>
          </a:xfrm>
          <a:prstGeom prst="rect">
            <a:avLst/>
          </a:prstGeom>
        </p:spPr>
      </p:pic>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38668"/>
            <a:ext cx="5588000" cy="6942667"/>
          </a:xfrm>
        </p:spPr>
        <p:txBody>
          <a:bodyPr lIns="101598" tIns="50798" rIns="101598" bIns="50798">
            <a:normAutofit lnSpcReduction="10000"/>
          </a:bodyPr>
          <a:lstStyle/>
          <a:p>
            <a:pPr marL="126998">
              <a:buClr>
                <a:srgbClr val="A9A57C"/>
              </a:buClr>
            </a:pPr>
            <a:r>
              <a:rPr lang="en-US" sz="3600" b="1" dirty="0"/>
              <a:t>Two Types:</a:t>
            </a:r>
            <a:endParaRPr lang="en-US" sz="3600" b="1" dirty="0">
              <a:solidFill>
                <a:srgbClr val="09B30D"/>
              </a:solidFill>
            </a:endParaRPr>
          </a:p>
          <a:p>
            <a:pPr marL="634988" indent="-507990">
              <a:buClr>
                <a:srgbClr val="A9A57C"/>
              </a:buClr>
              <a:buFont typeface="+mj-lt"/>
              <a:buAutoNum type="arabicPeriod"/>
            </a:pPr>
            <a:r>
              <a:rPr lang="en-US" sz="3600" b="1" dirty="0">
                <a:solidFill>
                  <a:srgbClr val="09B30D"/>
                </a:solidFill>
              </a:rPr>
              <a:t>Lactic Acid Fermentation: </a:t>
            </a:r>
            <a:r>
              <a:rPr lang="en-US" sz="3600" b="1" dirty="0">
                <a:solidFill>
                  <a:srgbClr val="2F2B20"/>
                </a:solidFill>
              </a:rPr>
              <a:t>in animals, turns pyruvate into lactic acid</a:t>
            </a:r>
          </a:p>
          <a:p>
            <a:pPr marL="634988" indent="-507990">
              <a:buClr>
                <a:srgbClr val="A9A57C"/>
              </a:buClr>
              <a:buFont typeface="+mj-lt"/>
              <a:buAutoNum type="arabicPeriod"/>
            </a:pPr>
            <a:endParaRPr lang="en-US" sz="3600" b="1" dirty="0">
              <a:solidFill>
                <a:srgbClr val="2F2B20"/>
              </a:solidFill>
            </a:endParaRPr>
          </a:p>
          <a:p>
            <a:pPr marL="634988" indent="-507990">
              <a:buClr>
                <a:srgbClr val="A9A57C"/>
              </a:buClr>
              <a:buFont typeface="+mj-lt"/>
              <a:buAutoNum type="arabicPeriod"/>
            </a:pPr>
            <a:endParaRPr lang="en-US" sz="3600" b="1" dirty="0">
              <a:solidFill>
                <a:srgbClr val="2F2B20"/>
              </a:solidFill>
            </a:endParaRPr>
          </a:p>
          <a:p>
            <a:pPr marL="634988" indent="-507990">
              <a:buClr>
                <a:srgbClr val="A9A57C"/>
              </a:buClr>
              <a:buFont typeface="+mj-lt"/>
              <a:buAutoNum type="arabicPeriod"/>
            </a:pPr>
            <a:r>
              <a:rPr lang="en-US" sz="3600" b="1" dirty="0">
                <a:solidFill>
                  <a:srgbClr val="09B30D"/>
                </a:solidFill>
              </a:rPr>
              <a:t>Alcoholic Fermentation: </a:t>
            </a:r>
            <a:r>
              <a:rPr lang="en-US" sz="3600" b="1" dirty="0">
                <a:solidFill>
                  <a:srgbClr val="2F2B20"/>
                </a:solidFill>
              </a:rPr>
              <a:t>in yeast and bacteria, turns pyruvate into ethyl alcohol</a:t>
            </a:r>
            <a:endParaRPr lang="en-US" sz="2700" b="1" dirty="0">
              <a:solidFill>
                <a:srgbClr val="2F2B20"/>
              </a:solidFill>
            </a:endParaRPr>
          </a:p>
          <a:p>
            <a:pPr marL="126998"/>
            <a:endParaRPr lang="en-US" dirty="0"/>
          </a:p>
        </p:txBody>
      </p:sp>
      <p:pic>
        <p:nvPicPr>
          <p:cNvPr id="1026" name="Picture 2" descr="http://img.ehowcdn.com/article-new/ehow/images/a05/pa/6f/nad-regenerated-lactic-acid-fermentation_-800x8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2668" y="423334"/>
            <a:ext cx="4487333" cy="299508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ramotnaftaly.com/wp-content/uploads/alcoholic-fermentation-200x2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0668" y="3987031"/>
            <a:ext cx="3640667" cy="3640667"/>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2623287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Text Box 2"/>
          <p:cNvSpPr txBox="1">
            <a:spLocks noChangeArrowheads="1"/>
          </p:cNvSpPr>
          <p:nvPr/>
        </p:nvSpPr>
        <p:spPr bwMode="auto">
          <a:xfrm>
            <a:off x="-169334" y="1"/>
            <a:ext cx="10498667" cy="3549687"/>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1599" tIns="50799" rIns="101599" bIns="50799">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graphicFrame>
        <p:nvGraphicFramePr>
          <p:cNvPr id="1314819" name="Object 3"/>
          <p:cNvGraphicFramePr>
            <a:graphicFrameLocks noGrp="1" noChangeAspect="1"/>
          </p:cNvGraphicFramePr>
          <p:nvPr>
            <p:ph/>
          </p:nvPr>
        </p:nvGraphicFramePr>
        <p:xfrm>
          <a:off x="1185333" y="68793"/>
          <a:ext cx="8636000" cy="7764639"/>
        </p:xfrm>
        <a:graphic>
          <a:graphicData uri="http://schemas.openxmlformats.org/presentationml/2006/ole">
            <mc:AlternateContent xmlns:mc="http://schemas.openxmlformats.org/markup-compatibility/2006">
              <mc:Choice xmlns:v="urn:schemas-microsoft-com:vml" Requires="v">
                <p:oleObj spid="_x0000_s1065" name="Document" r:id="rId3" imgW="7398696" imgH="6652963" progId="Word.Document.8">
                  <p:embed/>
                </p:oleObj>
              </mc:Choice>
              <mc:Fallback>
                <p:oleObj name="Document" r:id="rId3" imgW="7398696" imgH="6652963"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5333" y="68793"/>
                        <a:ext cx="8636000" cy="77646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314823" name="Text Box 7"/>
          <p:cNvSpPr txBox="1">
            <a:spLocks noChangeArrowheads="1"/>
          </p:cNvSpPr>
          <p:nvPr/>
        </p:nvSpPr>
        <p:spPr bwMode="auto">
          <a:xfrm rot="-1771720">
            <a:off x="169333" y="1081265"/>
            <a:ext cx="2878667" cy="1289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1599" tIns="50799" rIns="101599" bIns="50799">
            <a:spAutoFit/>
          </a:bodyPr>
          <a:lstStyle/>
          <a:p>
            <a:pPr>
              <a:spcBef>
                <a:spcPct val="50000"/>
              </a:spcBef>
            </a:pPr>
            <a:r>
              <a:rPr lang="en-US" sz="3100" b="1">
                <a:solidFill>
                  <a:srgbClr val="0000FF"/>
                </a:solidFill>
              </a:rPr>
              <a:t>Lactic Acid</a:t>
            </a:r>
          </a:p>
          <a:p>
            <a:pPr>
              <a:spcBef>
                <a:spcPct val="50000"/>
              </a:spcBef>
            </a:pPr>
            <a:r>
              <a:rPr lang="en-US" sz="3100" b="1">
                <a:solidFill>
                  <a:srgbClr val="0000FF"/>
                </a:solidFill>
              </a:rPr>
              <a:t>Fermentation</a:t>
            </a:r>
          </a:p>
        </p:txBody>
      </p:sp>
      <p:sp>
        <p:nvSpPr>
          <p:cNvPr id="1314824" name="Text Box 8"/>
          <p:cNvSpPr txBox="1">
            <a:spLocks noChangeArrowheads="1"/>
          </p:cNvSpPr>
          <p:nvPr/>
        </p:nvSpPr>
        <p:spPr bwMode="auto">
          <a:xfrm rot="1541824">
            <a:off x="7281333" y="1081265"/>
            <a:ext cx="2878667" cy="12894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1599" tIns="50799" rIns="101599" bIns="50799">
            <a:spAutoFit/>
          </a:bodyPr>
          <a:lstStyle/>
          <a:p>
            <a:pPr>
              <a:spcBef>
                <a:spcPct val="50000"/>
              </a:spcBef>
            </a:pPr>
            <a:r>
              <a:rPr lang="en-US" sz="3100" b="1">
                <a:solidFill>
                  <a:srgbClr val="0000FF"/>
                </a:solidFill>
              </a:rPr>
              <a:t>Alcoholic</a:t>
            </a:r>
          </a:p>
          <a:p>
            <a:pPr>
              <a:spcBef>
                <a:spcPct val="50000"/>
              </a:spcBef>
            </a:pPr>
            <a:r>
              <a:rPr lang="en-US" sz="3100" b="1">
                <a:solidFill>
                  <a:srgbClr val="0000FF"/>
                </a:solidFill>
              </a:rPr>
              <a:t>Fermentation</a:t>
            </a:r>
          </a:p>
        </p:txBody>
      </p:sp>
    </p:spTree>
    <p:extLst>
      <p:ext uri="{BB962C8B-B14F-4D97-AF65-F5344CB8AC3E}">
        <p14:creationId xmlns:p14="http://schemas.microsoft.com/office/powerpoint/2010/main" val="142695641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p:nvPr/>
        </p:nvSpPr>
        <p:spPr>
          <a:xfrm>
            <a:off x="5088401" y="934688"/>
            <a:ext cx="4754099" cy="4226624"/>
          </a:xfrm>
          <a:prstGeom prst="rect">
            <a:avLst/>
          </a:prstGeom>
          <a:blipFill>
            <a:blip r:embed="rId3"/>
            <a:stretch>
              <a:fillRect/>
            </a:stretch>
          </a:blipFill>
        </p:spPr>
      </p:sp>
      <p:sp>
        <p:nvSpPr>
          <p:cNvPr id="112" name="Shape 112"/>
          <p:cNvSpPr txBox="1"/>
          <p:nvPr/>
        </p:nvSpPr>
        <p:spPr>
          <a:xfrm>
            <a:off x="3825875" y="6234447"/>
            <a:ext cx="4508499" cy="734922"/>
          </a:xfrm>
          <a:prstGeom prst="rect">
            <a:avLst/>
          </a:prstGeom>
        </p:spPr>
        <p:txBody>
          <a:bodyPr lIns="38100" tIns="38100" rIns="38100" bIns="38100" anchor="t" anchorCtr="0">
            <a:noAutofit/>
          </a:bodyPr>
          <a:lstStyle/>
          <a:p>
            <a:pPr rtl="0">
              <a:lnSpc>
                <a:spcPct val="100000"/>
              </a:lnSpc>
              <a:buNone/>
            </a:pPr>
            <a:r>
              <a:rPr lang="en-US" sz="2000" dirty="0"/>
              <a:t>Fermentation is used in making food products and alcohol products. </a:t>
            </a:r>
          </a:p>
        </p:txBody>
      </p:sp>
      <p:sp>
        <p:nvSpPr>
          <p:cNvPr id="2" name="TextBox 1"/>
          <p:cNvSpPr txBox="1"/>
          <p:nvPr/>
        </p:nvSpPr>
        <p:spPr>
          <a:xfrm>
            <a:off x="387903" y="6281544"/>
            <a:ext cx="4277895" cy="954107"/>
          </a:xfrm>
          <a:prstGeom prst="rect">
            <a:avLst/>
          </a:prstGeom>
          <a:noFill/>
        </p:spPr>
        <p:txBody>
          <a:bodyPr wrap="square" rtlCol="0">
            <a:spAutoFit/>
          </a:bodyPr>
          <a:lstStyle/>
          <a:p>
            <a:r>
              <a:rPr lang="en-US" sz="2800" dirty="0">
                <a:solidFill>
                  <a:srgbClr val="0000FF"/>
                </a:solidFill>
              </a:rPr>
              <a:t>Applications of fermentation </a:t>
            </a:r>
          </a:p>
        </p:txBody>
      </p:sp>
      <p:sp>
        <p:nvSpPr>
          <p:cNvPr id="3" name="Rectangle 2"/>
          <p:cNvSpPr/>
          <p:nvPr/>
        </p:nvSpPr>
        <p:spPr>
          <a:xfrm>
            <a:off x="3968887" y="6974041"/>
            <a:ext cx="5080000" cy="523220"/>
          </a:xfrm>
          <a:prstGeom prst="rect">
            <a:avLst/>
          </a:prstGeom>
        </p:spPr>
        <p:txBody>
          <a:bodyPr>
            <a:spAutoFit/>
          </a:bodyPr>
          <a:lstStyle/>
          <a:p>
            <a:r>
              <a:rPr lang="en-US" dirty="0">
                <a:hlinkClick r:id="rId4"/>
              </a:rPr>
              <a:t>http://www.dnatube.com/video/5784/What-Exactly-is-Fermentation</a:t>
            </a:r>
            <a:r>
              <a:rPr lang="en-US" dirty="0"/>
              <a:t> </a:t>
            </a:r>
          </a:p>
        </p:txBody>
      </p:sp>
      <p:sp>
        <p:nvSpPr>
          <p:cNvPr id="6" name="Shape 103"/>
          <p:cNvSpPr txBox="1">
            <a:spLocks noGrp="1"/>
          </p:cNvSpPr>
          <p:nvPr>
            <p:ph type="title"/>
          </p:nvPr>
        </p:nvSpPr>
        <p:spPr>
          <a:xfrm>
            <a:off x="298201" y="298876"/>
            <a:ext cx="7128350" cy="815499"/>
          </a:xfrm>
          <a:prstGeom prst="rect">
            <a:avLst/>
          </a:prstGeom>
        </p:spPr>
        <p:txBody>
          <a:bodyPr lIns="38100" tIns="38100" rIns="38100" bIns="38100" anchor="t" anchorCtr="0">
            <a:noAutofit/>
          </a:bodyPr>
          <a:lstStyle/>
          <a:p>
            <a:pPr rtl="0">
              <a:lnSpc>
                <a:spcPct val="100000"/>
              </a:lnSpc>
              <a:buNone/>
            </a:pPr>
            <a:r>
              <a:rPr lang="en-US" dirty="0">
                <a:solidFill>
                  <a:srgbClr val="0000FF"/>
                </a:solidFill>
              </a:rPr>
              <a:t>Fermentation</a:t>
            </a:r>
          </a:p>
        </p:txBody>
      </p:sp>
      <p:sp>
        <p:nvSpPr>
          <p:cNvPr id="7" name="Shape 104"/>
          <p:cNvSpPr txBox="1">
            <a:spLocks noGrp="1"/>
          </p:cNvSpPr>
          <p:nvPr>
            <p:ph type="body" idx="1"/>
          </p:nvPr>
        </p:nvSpPr>
        <p:spPr>
          <a:xfrm>
            <a:off x="406400" y="3048000"/>
            <a:ext cx="4069976" cy="2966876"/>
          </a:xfrm>
          <a:prstGeom prst="rect">
            <a:avLst/>
          </a:prstGeom>
        </p:spPr>
        <p:txBody>
          <a:bodyPr lIns="38100" tIns="38100" rIns="38100" bIns="38100" anchor="t" anchorCtr="0">
            <a:noAutofit/>
          </a:bodyPr>
          <a:lstStyle/>
          <a:p>
            <a:pPr rtl="0">
              <a:lnSpc>
                <a:spcPct val="100000"/>
              </a:lnSpc>
              <a:buNone/>
            </a:pPr>
            <a:r>
              <a:rPr lang="en-US" dirty="0"/>
              <a:t>Byproducts of fermentation include lactic acid and alcohol</a:t>
            </a:r>
          </a:p>
          <a:p>
            <a:endParaRPr lang="en-US" dirty="0"/>
          </a:p>
          <a:p>
            <a:pPr rtl="0">
              <a:lnSpc>
                <a:spcPct val="100000"/>
              </a:lnSpc>
              <a:buNone/>
            </a:pPr>
            <a:r>
              <a:rPr lang="en-US" dirty="0"/>
              <a:t>Lactic Acid in muscle cells can cause muscle cramps.</a:t>
            </a:r>
          </a:p>
          <a:p>
            <a:endParaRPr lang="en-US" dirty="0"/>
          </a:p>
          <a:p>
            <a:endParaRPr lang="en-US" dirty="0"/>
          </a:p>
        </p:txBody>
      </p:sp>
      <p:sp>
        <p:nvSpPr>
          <p:cNvPr id="8" name="Shape 105"/>
          <p:cNvSpPr txBox="1"/>
          <p:nvPr/>
        </p:nvSpPr>
        <p:spPr>
          <a:xfrm>
            <a:off x="403300" y="1122826"/>
            <a:ext cx="4185076" cy="1264800"/>
          </a:xfrm>
          <a:prstGeom prst="rect">
            <a:avLst/>
          </a:prstGeom>
        </p:spPr>
        <p:txBody>
          <a:bodyPr lIns="38100" tIns="38100" rIns="38100" bIns="38100" anchor="t" anchorCtr="0">
            <a:noAutofit/>
          </a:bodyPr>
          <a:lstStyle/>
          <a:p>
            <a:pPr rtl="0">
              <a:lnSpc>
                <a:spcPct val="100000"/>
              </a:lnSpc>
              <a:buNone/>
            </a:pPr>
            <a:r>
              <a:rPr lang="en-US" sz="2700" dirty="0">
                <a:solidFill>
                  <a:srgbClr val="0000FF"/>
                </a:solidFill>
              </a:rPr>
              <a:t>This happens when the Krebs cycle cannot occur due to lack of oxygen</a:t>
            </a:r>
          </a:p>
        </p:txBody>
      </p:sp>
      <p:sp>
        <p:nvSpPr>
          <p:cNvPr id="9" name="Shape 106"/>
          <p:cNvSpPr/>
          <p:nvPr/>
        </p:nvSpPr>
        <p:spPr>
          <a:xfrm>
            <a:off x="4943701" y="127012"/>
            <a:ext cx="4965700" cy="5841976"/>
          </a:xfrm>
          <a:prstGeom prst="rect">
            <a:avLst/>
          </a:prstGeom>
          <a:blipFill>
            <a:blip r:embed="rId5"/>
            <a:stretch>
              <a:fillRect/>
            </a:stretch>
          </a:blipFill>
        </p:spPr>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394" y="781045"/>
            <a:ext cx="9873569" cy="2293938"/>
          </a:xfrm>
        </p:spPr>
        <p:txBody>
          <a:bodyPr/>
          <a:lstStyle/>
          <a:p>
            <a:pPr marL="0" indent="0">
              <a:buNone/>
            </a:pPr>
            <a:r>
              <a:rPr lang="en-US" sz="3200" dirty="0">
                <a:solidFill>
                  <a:srgbClr val="3366FF"/>
                </a:solidFill>
              </a:rPr>
              <a:t>Oxidative Phosphorylation</a:t>
            </a:r>
            <a:r>
              <a:rPr lang="en-US" sz="3200" dirty="0">
                <a:solidFill>
                  <a:srgbClr val="002060"/>
                </a:solidFill>
              </a:rPr>
              <a:t>:  (aka ETC of cellular respirations) </a:t>
            </a:r>
            <a:r>
              <a:rPr lang="en-US" sz="3200" dirty="0"/>
              <a:t>process in which ATP is formed as a result of the transfer of electrons from NADH or FADH</a:t>
            </a:r>
            <a:r>
              <a:rPr lang="en-US" sz="3200" baseline="-25000" dirty="0"/>
              <a:t> 2 </a:t>
            </a:r>
            <a:r>
              <a:rPr lang="en-US" sz="3200" dirty="0"/>
              <a:t>to O</a:t>
            </a:r>
            <a:r>
              <a:rPr lang="en-US" sz="3200" baseline="-25000" dirty="0"/>
              <a:t> 2 </a:t>
            </a:r>
            <a:r>
              <a:rPr lang="en-US" sz="3200" dirty="0"/>
              <a:t>by a series of electron carriers.</a:t>
            </a:r>
          </a:p>
          <a:p>
            <a:pPr marL="0" indent="0">
              <a:buNone/>
            </a:pPr>
            <a:endParaRPr lang="en-US" sz="1600" dirty="0"/>
          </a:p>
          <a:p>
            <a:r>
              <a:rPr lang="en-US" sz="3200" dirty="0">
                <a:solidFill>
                  <a:srgbClr val="3366FF"/>
                </a:solidFill>
              </a:rPr>
              <a:t>Pre Kreps </a:t>
            </a:r>
            <a:r>
              <a:rPr lang="en-US" sz="3200" dirty="0"/>
              <a:t>= Prep Reactions </a:t>
            </a:r>
          </a:p>
          <a:p>
            <a:pPr marL="0" indent="0">
              <a:buNone/>
            </a:pPr>
            <a:endParaRPr lang="en-US" sz="1200" dirty="0"/>
          </a:p>
          <a:p>
            <a:pPr marL="0" indent="0">
              <a:buNone/>
            </a:pPr>
            <a:r>
              <a:rPr lang="en-US" sz="3200" dirty="0" err="1">
                <a:solidFill>
                  <a:srgbClr val="3366FF"/>
                </a:solidFill>
              </a:rPr>
              <a:t>Kreb</a:t>
            </a:r>
            <a:r>
              <a:rPr lang="en-US" sz="3200" dirty="0">
                <a:solidFill>
                  <a:srgbClr val="3366FF"/>
                </a:solidFill>
              </a:rPr>
              <a:t> Cycle</a:t>
            </a:r>
            <a:r>
              <a:rPr lang="en-US" sz="3200" dirty="0"/>
              <a:t>= Citric Acid Cycle        Why? </a:t>
            </a:r>
          </a:p>
          <a:p>
            <a:pPr marL="0" indent="0">
              <a:buNone/>
            </a:pPr>
            <a:endParaRPr lang="en-US" sz="1000" dirty="0"/>
          </a:p>
          <a:p>
            <a:pPr marL="0" indent="0">
              <a:buNone/>
            </a:pPr>
            <a:r>
              <a:rPr lang="en-US" sz="3200" dirty="0">
                <a:solidFill>
                  <a:srgbClr val="3366FF"/>
                </a:solidFill>
              </a:rPr>
              <a:t>Substrate Level </a:t>
            </a:r>
            <a:r>
              <a:rPr lang="en-US" sz="3200" dirty="0" err="1">
                <a:solidFill>
                  <a:srgbClr val="3366FF"/>
                </a:solidFill>
              </a:rPr>
              <a:t>ATPsynthase</a:t>
            </a:r>
            <a:r>
              <a:rPr lang="en-US" sz="3200" dirty="0"/>
              <a:t>= glycolysis and </a:t>
            </a:r>
            <a:r>
              <a:rPr lang="en-US" sz="3200" dirty="0" err="1"/>
              <a:t>Kreb</a:t>
            </a:r>
            <a:r>
              <a:rPr lang="en-US" sz="3200" dirty="0"/>
              <a:t> 							cycle together </a:t>
            </a:r>
          </a:p>
          <a:p>
            <a:endParaRPr lang="en-US" sz="3200" dirty="0"/>
          </a:p>
        </p:txBody>
      </p:sp>
      <p:sp>
        <p:nvSpPr>
          <p:cNvPr id="2" name="Rectangle 1"/>
          <p:cNvSpPr/>
          <p:nvPr/>
        </p:nvSpPr>
        <p:spPr>
          <a:xfrm>
            <a:off x="517837" y="196269"/>
            <a:ext cx="3537747" cy="584776"/>
          </a:xfrm>
          <a:prstGeom prst="rect">
            <a:avLst/>
          </a:prstGeom>
        </p:spPr>
        <p:txBody>
          <a:bodyPr wrap="none">
            <a:spAutoFit/>
          </a:bodyPr>
          <a:lstStyle/>
          <a:p>
            <a:r>
              <a:rPr lang="en-US" sz="3200" dirty="0"/>
              <a:t>Aka/ Other Vocab:</a:t>
            </a:r>
          </a:p>
        </p:txBody>
      </p:sp>
      <p:sp>
        <p:nvSpPr>
          <p:cNvPr id="4" name="Rectangle 3"/>
          <p:cNvSpPr/>
          <p:nvPr/>
        </p:nvSpPr>
        <p:spPr>
          <a:xfrm>
            <a:off x="402628" y="5363026"/>
            <a:ext cx="9584335" cy="2246769"/>
          </a:xfrm>
          <a:prstGeom prst="rect">
            <a:avLst/>
          </a:prstGeom>
        </p:spPr>
        <p:txBody>
          <a:bodyPr wrap="square">
            <a:spAutoFit/>
          </a:bodyPr>
          <a:lstStyle/>
          <a:p>
            <a:r>
              <a:rPr lang="en-US" sz="2800" b="1" dirty="0">
                <a:solidFill>
                  <a:srgbClr val="002060"/>
                </a:solidFill>
              </a:rPr>
              <a:t>GTP</a:t>
            </a:r>
            <a:r>
              <a:rPr lang="en-US" sz="2800" b="1" dirty="0"/>
              <a:t>: Guanosine-5'-triphosphate-  </a:t>
            </a:r>
            <a:r>
              <a:rPr lang="en-US" sz="2800" dirty="0"/>
              <a:t>GTP is involved in energy transfer within the cell, a GTP molecule is generated by one of the enzymes in the </a:t>
            </a:r>
            <a:r>
              <a:rPr lang="en-US" sz="2800" dirty="0">
                <a:solidFill>
                  <a:schemeClr val="tx1"/>
                </a:solidFill>
              </a:rPr>
              <a:t>citric acid cycle. </a:t>
            </a:r>
            <a:r>
              <a:rPr lang="en-US" sz="2800" dirty="0"/>
              <a:t>This is leads to the generation of one molecule of ATP, since GTP is readily converted to ATP.</a:t>
            </a:r>
          </a:p>
        </p:txBody>
      </p:sp>
    </p:spTree>
    <p:extLst>
      <p:ext uri="{BB962C8B-B14F-4D97-AF65-F5344CB8AC3E}">
        <p14:creationId xmlns:p14="http://schemas.microsoft.com/office/powerpoint/2010/main" val="40627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4882" y="248538"/>
            <a:ext cx="2796731" cy="5028848"/>
          </a:xfrm>
        </p:spPr>
        <p:txBody>
          <a:bodyPr/>
          <a:lstStyle/>
          <a:p>
            <a:r>
              <a:rPr lang="en-US" sz="3600" dirty="0"/>
              <a:t>Why is it called the citric acid cycle? </a:t>
            </a:r>
          </a:p>
        </p:txBody>
      </p:sp>
      <p:pic>
        <p:nvPicPr>
          <p:cNvPr id="4" name="Picture 4" descr="scan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758496" y="579011"/>
            <a:ext cx="6773333" cy="6604000"/>
          </a:xfrm>
          <a:prstGeom prst="rect">
            <a:avLst/>
          </a:prstGeom>
          <a:solidFill>
            <a:srgbClr val="FFCC00"/>
          </a:solidFill>
          <a:ln/>
          <a:extLs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Tree>
    <p:extLst>
      <p:ext uri="{BB962C8B-B14F-4D97-AF65-F5344CB8AC3E}">
        <p14:creationId xmlns:p14="http://schemas.microsoft.com/office/powerpoint/2010/main" val="892757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3119" y="279633"/>
            <a:ext cx="8994863" cy="6247863"/>
          </a:xfrm>
          <a:prstGeom prst="rect">
            <a:avLst/>
          </a:prstGeom>
        </p:spPr>
        <p:txBody>
          <a:bodyPr wrap="square">
            <a:spAutoFit/>
          </a:bodyPr>
          <a:lstStyle/>
          <a:p>
            <a:endParaRPr lang="en-US" sz="3200" dirty="0">
              <a:solidFill>
                <a:srgbClr val="0000FF"/>
              </a:solidFill>
            </a:endParaRPr>
          </a:p>
          <a:p>
            <a:r>
              <a:rPr lang="en-US" sz="3200" dirty="0">
                <a:solidFill>
                  <a:srgbClr val="0000FF"/>
                </a:solidFill>
              </a:rPr>
              <a:t>Is the Mitochondrial Genome Still Functional?</a:t>
            </a:r>
          </a:p>
          <a:p>
            <a:endParaRPr lang="en-US" sz="2400" dirty="0"/>
          </a:p>
          <a:p>
            <a:r>
              <a:rPr lang="en-US" sz="2400" dirty="0"/>
              <a:t>Evidence of Endosymbiosis: </a:t>
            </a:r>
          </a:p>
          <a:p>
            <a:r>
              <a:rPr lang="en-US" sz="2400" dirty="0"/>
              <a:t>Mitochondrial genomes are very small and show a great deal of variation as a result of divergent evolution. Mitochondrial genes that have been conserved across evolution include </a:t>
            </a:r>
            <a:r>
              <a:rPr lang="en-US" sz="2400" dirty="0" err="1"/>
              <a:t>rRNA</a:t>
            </a:r>
            <a:r>
              <a:rPr lang="en-US" sz="2400" dirty="0"/>
              <a:t> genes, </a:t>
            </a:r>
            <a:r>
              <a:rPr lang="en-US" sz="2400" dirty="0" err="1"/>
              <a:t>tRNA</a:t>
            </a:r>
            <a:r>
              <a:rPr lang="en-US" sz="2400" dirty="0"/>
              <a:t> genes, and a small number of genes that encode proteins involved in electron transport and ATP synthesis. </a:t>
            </a:r>
          </a:p>
          <a:p>
            <a:r>
              <a:rPr lang="en-US" sz="2400" dirty="0"/>
              <a:t>The mitochondrial genome retains similarity to its prokaryotic ancestor, as does some of the machinery mitochondria use to synthesize proteins. In fact, mitochondrial </a:t>
            </a:r>
            <a:r>
              <a:rPr lang="en-US" sz="2400" dirty="0" err="1"/>
              <a:t>rRNAs</a:t>
            </a:r>
            <a:r>
              <a:rPr lang="en-US" sz="2400" dirty="0"/>
              <a:t> more closely resemble bacterial </a:t>
            </a:r>
            <a:r>
              <a:rPr lang="en-US" sz="2400" dirty="0" err="1"/>
              <a:t>rRNAs</a:t>
            </a:r>
            <a:r>
              <a:rPr lang="en-US" sz="2400" dirty="0"/>
              <a:t> than the eukaryotic </a:t>
            </a:r>
            <a:r>
              <a:rPr lang="en-US" sz="2400" dirty="0" err="1"/>
              <a:t>rRNAs</a:t>
            </a:r>
            <a:r>
              <a:rPr lang="en-US" sz="2400" dirty="0"/>
              <a:t> found in cell cytoplasm. In addition, some of the codons that mitochondria use to specify amino acids differ from the standard eukaryotic codons.</a:t>
            </a:r>
          </a:p>
        </p:txBody>
      </p:sp>
    </p:spTree>
    <p:extLst>
      <p:ext uri="{BB962C8B-B14F-4D97-AF65-F5344CB8AC3E}">
        <p14:creationId xmlns:p14="http://schemas.microsoft.com/office/powerpoint/2010/main" val="3605986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p:nvPr/>
        </p:nvSpPr>
        <p:spPr>
          <a:xfrm>
            <a:off x="101600" y="101600"/>
            <a:ext cx="5080000" cy="4876800"/>
          </a:xfrm>
          <a:prstGeom prst="rect">
            <a:avLst/>
          </a:prstGeom>
          <a:blipFill>
            <a:blip r:embed="rId3"/>
            <a:stretch>
              <a:fillRect/>
            </a:stretch>
          </a:blipFill>
        </p:spPr>
      </p:sp>
      <p:sp>
        <p:nvSpPr>
          <p:cNvPr id="39" name="Shape 39"/>
          <p:cNvSpPr/>
          <p:nvPr/>
        </p:nvSpPr>
        <p:spPr>
          <a:xfrm>
            <a:off x="5181601" y="812802"/>
            <a:ext cx="4865774" cy="3737199"/>
          </a:xfrm>
          <a:prstGeom prst="rect">
            <a:avLst/>
          </a:prstGeom>
          <a:blipFill>
            <a:blip r:embed="rId4"/>
            <a:stretch>
              <a:fillRect/>
            </a:stretch>
          </a:blipFill>
        </p:spPr>
      </p:sp>
      <p:sp>
        <p:nvSpPr>
          <p:cNvPr id="40" name="Shape 40"/>
          <p:cNvSpPr txBox="1"/>
          <p:nvPr/>
        </p:nvSpPr>
        <p:spPr>
          <a:xfrm>
            <a:off x="978776" y="5520242"/>
            <a:ext cx="8405649" cy="759100"/>
          </a:xfrm>
          <a:prstGeom prst="rect">
            <a:avLst/>
          </a:prstGeom>
        </p:spPr>
        <p:txBody>
          <a:bodyPr lIns="38100" tIns="38100" rIns="38100" bIns="38100" anchor="t" anchorCtr="0">
            <a:noAutofit/>
          </a:bodyPr>
          <a:lstStyle/>
          <a:p>
            <a:pPr rtl="0">
              <a:lnSpc>
                <a:spcPct val="100000"/>
              </a:lnSpc>
              <a:buNone/>
            </a:pPr>
            <a:r>
              <a:rPr lang="en-US" sz="3200" dirty="0"/>
              <a:t>C</a:t>
            </a:r>
            <a:r>
              <a:rPr lang="en-US" sz="3200" baseline="-25000" dirty="0"/>
              <a:t>6</a:t>
            </a:r>
            <a:r>
              <a:rPr lang="en-US" sz="3200" dirty="0"/>
              <a:t>H</a:t>
            </a:r>
            <a:r>
              <a:rPr lang="en-US" sz="3200" baseline="-25000" dirty="0"/>
              <a:t>12</a:t>
            </a:r>
            <a:r>
              <a:rPr lang="en-US" sz="3200" dirty="0"/>
              <a:t>O</a:t>
            </a:r>
            <a:r>
              <a:rPr lang="en-US" sz="3200" baseline="-25000" dirty="0"/>
              <a:t>6</a:t>
            </a:r>
            <a:r>
              <a:rPr lang="en-US" sz="3200" dirty="0"/>
              <a:t> + 6O</a:t>
            </a:r>
            <a:r>
              <a:rPr lang="en-US" sz="3200" baseline="-25000" dirty="0"/>
              <a:t>2</a:t>
            </a:r>
            <a:r>
              <a:rPr lang="en-US" sz="3200" dirty="0"/>
              <a:t> --&gt;6 CO</a:t>
            </a:r>
            <a:r>
              <a:rPr lang="en-US" sz="3200" baseline="-25000" dirty="0"/>
              <a:t>2</a:t>
            </a:r>
            <a:r>
              <a:rPr lang="en-US" sz="3200" dirty="0"/>
              <a:t> + 6H</a:t>
            </a:r>
            <a:r>
              <a:rPr lang="en-US" sz="3200" baseline="-25000" dirty="0"/>
              <a:t>2</a:t>
            </a:r>
            <a:r>
              <a:rPr lang="en-US" sz="3200" dirty="0"/>
              <a:t>O + 36 ATP</a:t>
            </a:r>
          </a:p>
        </p:txBody>
      </p:sp>
      <p:sp>
        <p:nvSpPr>
          <p:cNvPr id="41" name="Shape 41"/>
          <p:cNvSpPr txBox="1"/>
          <p:nvPr/>
        </p:nvSpPr>
        <p:spPr>
          <a:xfrm>
            <a:off x="2540002" y="1905002"/>
            <a:ext cx="5156199" cy="1981199"/>
          </a:xfrm>
          <a:prstGeom prst="rect">
            <a:avLst/>
          </a:prstGeom>
        </p:spPr>
        <p:txBody>
          <a:bodyPr lIns="38100" tIns="38100" rIns="38100" bIns="38100" anchor="t" anchorCtr="0">
            <a:noAutofit/>
          </a:bodyPr>
          <a:lstStyle/>
          <a:p>
            <a:pPr>
              <a:lnSpc>
                <a:spcPct val="100000"/>
              </a:lnSpc>
              <a:buNone/>
            </a:pPr>
            <a:r>
              <a:rPr lang="en-US" sz="2700"/>
              <a:t> </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Mitochondrial Disease </a:t>
            </a:r>
          </a:p>
        </p:txBody>
      </p:sp>
      <p:sp>
        <p:nvSpPr>
          <p:cNvPr id="3" name="Text Placeholder 2"/>
          <p:cNvSpPr>
            <a:spLocks noGrp="1"/>
          </p:cNvSpPr>
          <p:nvPr>
            <p:ph type="body" idx="1"/>
          </p:nvPr>
        </p:nvSpPr>
        <p:spPr>
          <a:xfrm>
            <a:off x="304800" y="1383647"/>
            <a:ext cx="9550400" cy="5486399"/>
          </a:xfrm>
        </p:spPr>
        <p:txBody>
          <a:bodyPr/>
          <a:lstStyle/>
          <a:p>
            <a:r>
              <a:rPr lang="en-US" dirty="0"/>
              <a:t>In school, children with mitochondrial disease often seem to work in “spurts” and then “peter out,” becoming lethargic and finding it difficult to concentrate. </a:t>
            </a:r>
          </a:p>
          <a:p>
            <a:r>
              <a:rPr lang="en-US" dirty="0"/>
              <a:t>It ranges from intermittent difficulty thinking, remembering, moving and acting, to severe handicaps. Some results may be fatigue, muscle weakness and diabetes.</a:t>
            </a:r>
          </a:p>
          <a:p>
            <a:endParaRPr lang="en-US" dirty="0"/>
          </a:p>
          <a:p>
            <a:r>
              <a:rPr lang="en-US" dirty="0">
                <a:solidFill>
                  <a:srgbClr val="FF0000"/>
                </a:solidFill>
              </a:rPr>
              <a:t>What do you think, at the molecular level, is causing these symptoms? </a:t>
            </a:r>
          </a:p>
          <a:p>
            <a:endParaRPr lang="en-US" dirty="0"/>
          </a:p>
        </p:txBody>
      </p:sp>
    </p:spTree>
    <p:extLst>
      <p:ext uri="{BB962C8B-B14F-4D97-AF65-F5344CB8AC3E}">
        <p14:creationId xmlns:p14="http://schemas.microsoft.com/office/powerpoint/2010/main" val="3081432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p:nvPr/>
        </p:nvSpPr>
        <p:spPr>
          <a:xfrm>
            <a:off x="4368801" y="101600"/>
            <a:ext cx="5130974" cy="7297976"/>
          </a:xfrm>
          <a:prstGeom prst="rect">
            <a:avLst/>
          </a:prstGeom>
          <a:blipFill>
            <a:blip r:embed="rId3"/>
            <a:stretch>
              <a:fillRect/>
            </a:stretch>
          </a:blipFill>
        </p:spPr>
      </p:sp>
      <p:sp>
        <p:nvSpPr>
          <p:cNvPr id="118" name="Shape 118"/>
          <p:cNvSpPr txBox="1"/>
          <p:nvPr/>
        </p:nvSpPr>
        <p:spPr>
          <a:xfrm>
            <a:off x="304800" y="507975"/>
            <a:ext cx="3669526" cy="5080176"/>
          </a:xfrm>
          <a:prstGeom prst="rect">
            <a:avLst/>
          </a:prstGeom>
        </p:spPr>
        <p:txBody>
          <a:bodyPr lIns="38100" tIns="38100" rIns="38100" bIns="38100" anchor="t" anchorCtr="0">
            <a:noAutofit/>
          </a:bodyPr>
          <a:lstStyle/>
          <a:p>
            <a:pPr rtl="0">
              <a:lnSpc>
                <a:spcPct val="100000"/>
              </a:lnSpc>
              <a:buNone/>
            </a:pPr>
            <a:r>
              <a:rPr lang="en-US" sz="2700" dirty="0"/>
              <a:t>What are the 3 stages of cellular respiration?</a:t>
            </a:r>
          </a:p>
          <a:p>
            <a:endParaRPr lang="en-US" sz="2700" dirty="0"/>
          </a:p>
          <a:p>
            <a:pPr rtl="0">
              <a:lnSpc>
                <a:spcPct val="100000"/>
              </a:lnSpc>
              <a:buNone/>
            </a:pPr>
            <a:r>
              <a:rPr lang="en-US" sz="2700" dirty="0"/>
              <a:t>1. </a:t>
            </a:r>
          </a:p>
          <a:p>
            <a:endParaRPr lang="en-US" sz="2700" dirty="0"/>
          </a:p>
          <a:p>
            <a:endParaRPr lang="en-US" sz="2700" dirty="0"/>
          </a:p>
          <a:p>
            <a:pPr rtl="0">
              <a:lnSpc>
                <a:spcPct val="100000"/>
              </a:lnSpc>
              <a:buNone/>
            </a:pPr>
            <a:r>
              <a:rPr lang="en-US" sz="2700" dirty="0"/>
              <a:t>2. </a:t>
            </a:r>
          </a:p>
          <a:p>
            <a:endParaRPr lang="en-US" sz="2700" dirty="0"/>
          </a:p>
          <a:p>
            <a:endParaRPr lang="en-US" sz="2700" dirty="0"/>
          </a:p>
          <a:p>
            <a:pPr rtl="0">
              <a:lnSpc>
                <a:spcPct val="100000"/>
              </a:lnSpc>
              <a:buNone/>
            </a:pPr>
            <a:r>
              <a:rPr lang="en-US" sz="2700" dirty="0"/>
              <a:t>3. </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04802" y="304802"/>
            <a:ext cx="9626599" cy="990599"/>
          </a:xfrm>
          <a:prstGeom prst="rect">
            <a:avLst/>
          </a:prstGeom>
        </p:spPr>
        <p:txBody>
          <a:bodyPr lIns="38100" tIns="38100" rIns="38100" bIns="38100" anchor="t" anchorCtr="0">
            <a:noAutofit/>
          </a:bodyPr>
          <a:lstStyle/>
          <a:p>
            <a:pPr rtl="0">
              <a:lnSpc>
                <a:spcPct val="100000"/>
              </a:lnSpc>
              <a:buNone/>
            </a:pPr>
            <a:r>
              <a:rPr lang="en-US"/>
              <a:t>Food for thought</a:t>
            </a:r>
          </a:p>
        </p:txBody>
      </p:sp>
      <p:sp>
        <p:nvSpPr>
          <p:cNvPr id="124" name="Shape 124"/>
          <p:cNvSpPr txBox="1">
            <a:spLocks noGrp="1"/>
          </p:cNvSpPr>
          <p:nvPr>
            <p:ph type="body" idx="1"/>
          </p:nvPr>
        </p:nvSpPr>
        <p:spPr>
          <a:xfrm>
            <a:off x="304502" y="1214426"/>
            <a:ext cx="9446899" cy="3872149"/>
          </a:xfrm>
          <a:prstGeom prst="rect">
            <a:avLst/>
          </a:prstGeom>
        </p:spPr>
        <p:txBody>
          <a:bodyPr lIns="38100" tIns="38100" rIns="38100" bIns="38100" anchor="t" anchorCtr="0">
            <a:noAutofit/>
          </a:bodyPr>
          <a:lstStyle/>
          <a:p>
            <a:pPr rtl="0">
              <a:lnSpc>
                <a:spcPct val="100000"/>
              </a:lnSpc>
              <a:buNone/>
            </a:pPr>
            <a:r>
              <a:rPr lang="en-US"/>
              <a:t>1. What is the purpose of cellular respiration?</a:t>
            </a:r>
          </a:p>
          <a:p>
            <a:endParaRPr lang="en-US"/>
          </a:p>
          <a:p>
            <a:endParaRPr lang="en-US"/>
          </a:p>
          <a:p>
            <a:endParaRPr lang="en-US"/>
          </a:p>
          <a:p>
            <a:pPr rtl="0">
              <a:lnSpc>
                <a:spcPct val="100000"/>
              </a:lnSpc>
              <a:buNone/>
            </a:pPr>
            <a:r>
              <a:rPr lang="en-US"/>
              <a:t>2. Where does cellular respiration occur within the cell?</a:t>
            </a:r>
          </a:p>
          <a:p>
            <a:endParaRPr lang="en-US"/>
          </a:p>
          <a:p>
            <a:endParaRPr lang="en-US"/>
          </a:p>
          <a:p>
            <a:endParaRPr lang="en-US"/>
          </a:p>
          <a:p>
            <a:pPr rtl="0">
              <a:lnSpc>
                <a:spcPct val="100000"/>
              </a:lnSpc>
              <a:buNone/>
            </a:pPr>
            <a:r>
              <a:rPr lang="en-US"/>
              <a:t>3. What is the waste product of cellular respiration?</a:t>
            </a:r>
          </a:p>
        </p:txBody>
      </p:sp>
      <p:sp>
        <p:nvSpPr>
          <p:cNvPr id="125" name="Shape 125"/>
          <p:cNvSpPr/>
          <p:nvPr/>
        </p:nvSpPr>
        <p:spPr>
          <a:xfrm>
            <a:off x="6502400" y="5384776"/>
            <a:ext cx="3352800" cy="1968500"/>
          </a:xfrm>
          <a:prstGeom prst="rect">
            <a:avLst/>
          </a:prstGeom>
          <a:blipFill>
            <a:blip r:embed="rId3"/>
            <a:stretch>
              <a:fillRect/>
            </a:stretch>
          </a:blipFill>
        </p:spPr>
      </p:sp>
      <p:sp>
        <p:nvSpPr>
          <p:cNvPr id="126" name="Shape 126"/>
          <p:cNvSpPr txBox="1"/>
          <p:nvPr/>
        </p:nvSpPr>
        <p:spPr>
          <a:xfrm>
            <a:off x="4180217" y="6502401"/>
            <a:ext cx="2286599" cy="811149"/>
          </a:xfrm>
          <a:prstGeom prst="rect">
            <a:avLst/>
          </a:prstGeom>
        </p:spPr>
        <p:txBody>
          <a:bodyPr lIns="38100" tIns="38100" rIns="38100" bIns="38100" anchor="t" anchorCtr="0">
            <a:noAutofit/>
          </a:bodyPr>
          <a:lstStyle/>
          <a:p>
            <a:pPr rtl="0">
              <a:lnSpc>
                <a:spcPct val="100000"/>
              </a:lnSpc>
              <a:buNone/>
            </a:pPr>
            <a:r>
              <a:rPr lang="en-US" sz="2400" dirty="0"/>
              <a:t>Would you go to an oxygen bar?</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03941" y="990172"/>
            <a:ext cx="9528586" cy="3573220"/>
          </a:xfrm>
          <a:prstGeom prst="rect">
            <a:avLst/>
          </a:prstGeom>
        </p:spPr>
      </p:pic>
    </p:spTree>
    <p:extLst>
      <p:ext uri="{BB962C8B-B14F-4D97-AF65-F5344CB8AC3E}">
        <p14:creationId xmlns:p14="http://schemas.microsoft.com/office/powerpoint/2010/main" val="6557473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04802" y="304802"/>
            <a:ext cx="9626599" cy="990599"/>
          </a:xfrm>
          <a:prstGeom prst="rect">
            <a:avLst/>
          </a:prstGeom>
        </p:spPr>
        <p:txBody>
          <a:bodyPr lIns="38100" tIns="38100" rIns="38100" bIns="38100" anchor="t" anchorCtr="0">
            <a:noAutofit/>
          </a:bodyPr>
          <a:lstStyle/>
          <a:p>
            <a:pPr rtl="0">
              <a:lnSpc>
                <a:spcPct val="100000"/>
              </a:lnSpc>
              <a:buNone/>
            </a:pPr>
            <a:r>
              <a:rPr lang="en-US" sz="3400"/>
              <a:t>4.  Compare Photosynthesis to Respiration</a:t>
            </a:r>
          </a:p>
        </p:txBody>
      </p:sp>
      <p:sp>
        <p:nvSpPr>
          <p:cNvPr id="132" name="Shape 132"/>
          <p:cNvSpPr txBox="1">
            <a:spLocks noGrp="1"/>
          </p:cNvSpPr>
          <p:nvPr>
            <p:ph type="body" idx="1"/>
          </p:nvPr>
        </p:nvSpPr>
        <p:spPr>
          <a:xfrm>
            <a:off x="304800" y="1015975"/>
            <a:ext cx="9620424" cy="6440976"/>
          </a:xfrm>
          <a:prstGeom prst="rect">
            <a:avLst/>
          </a:prstGeom>
        </p:spPr>
        <p:txBody>
          <a:bodyPr lIns="38100" tIns="38100" rIns="38100" bIns="38100" anchor="t" anchorCtr="0">
            <a:noAutofit/>
          </a:bodyPr>
          <a:lstStyle/>
          <a:p>
            <a:pPr rtl="0">
              <a:lnSpc>
                <a:spcPct val="100000"/>
              </a:lnSpc>
              <a:buNone/>
            </a:pPr>
            <a:r>
              <a:rPr lang="en-US"/>
              <a:t>
a.  Where does each occur?</a:t>
            </a:r>
          </a:p>
          <a:p>
            <a:endParaRPr lang="en-US"/>
          </a:p>
          <a:p>
            <a:endParaRPr lang="en-US"/>
          </a:p>
          <a:p>
            <a:pPr rtl="0">
              <a:lnSpc>
                <a:spcPct val="100000"/>
              </a:lnSpc>
              <a:buNone/>
            </a:pPr>
            <a:r>
              <a:rPr lang="en-US"/>
              <a:t>b.   What are the products of each?</a:t>
            </a:r>
          </a:p>
          <a:p>
            <a:endParaRPr lang="en-US"/>
          </a:p>
          <a:p>
            <a:endParaRPr lang="en-US"/>
          </a:p>
          <a:p>
            <a:pPr rtl="0">
              <a:lnSpc>
                <a:spcPct val="100000"/>
              </a:lnSpc>
              <a:buNone/>
            </a:pPr>
            <a:r>
              <a:rPr lang="en-US"/>
              <a:t>c.   What compounds are needed to start the processes?</a:t>
            </a:r>
          </a:p>
          <a:p>
            <a:endParaRPr lang="en-US"/>
          </a:p>
          <a:p>
            <a:endParaRPr lang="en-US"/>
          </a:p>
          <a:p>
            <a:pPr rtl="0">
              <a:lnSpc>
                <a:spcPct val="100000"/>
              </a:lnSpc>
              <a:buNone/>
            </a:pPr>
            <a:r>
              <a:rPr lang="en-US"/>
              <a:t>d.  What is the function of the electron transport chain in each process</a:t>
            </a:r>
          </a:p>
          <a:p>
            <a:endParaRPr lang="en-US"/>
          </a:p>
          <a:p>
            <a:endParaRPr lang="en-US"/>
          </a:p>
          <a:p>
            <a:pPr rtl="0">
              <a:lnSpc>
                <a:spcPct val="100000"/>
              </a:lnSpc>
              <a:buNone/>
            </a:pPr>
            <a:r>
              <a:rPr lang="en-US"/>
              <a:t>e.  Describe the role of ATPase in both processes. </a:t>
            </a:r>
          </a:p>
          <a:p>
            <a:pPr rtl="0">
              <a:lnSpc>
                <a:spcPct val="100000"/>
              </a:lnSpc>
              <a:buNone/>
            </a:pPr>
            <a:r>
              <a:rPr lang="en-US"/>
              <a:t>          </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5" name="Rectangle 5"/>
          <p:cNvSpPr>
            <a:spLocks noGrp="1" noChangeArrowheads="1"/>
          </p:cNvSpPr>
          <p:nvPr>
            <p:ph type="title"/>
          </p:nvPr>
        </p:nvSpPr>
        <p:spPr>
          <a:xfrm>
            <a:off x="2063193" y="0"/>
            <a:ext cx="6293556" cy="677333"/>
          </a:xfrm>
        </p:spPr>
        <p:txBody>
          <a:bodyPr/>
          <a:lstStyle/>
          <a:p>
            <a:r>
              <a:rPr lang="en-US" sz="2700" dirty="0"/>
              <a:t>Photosynthesis – Respiration Cycle</a:t>
            </a:r>
          </a:p>
        </p:txBody>
      </p:sp>
      <p:sp>
        <p:nvSpPr>
          <p:cNvPr id="1269767" name="Text Box 7"/>
          <p:cNvSpPr txBox="1">
            <a:spLocks noChangeArrowheads="1"/>
          </p:cNvSpPr>
          <p:nvPr/>
        </p:nvSpPr>
        <p:spPr bwMode="auto">
          <a:xfrm>
            <a:off x="3302000" y="6154210"/>
            <a:ext cx="3499556" cy="318034"/>
          </a:xfrm>
          <a:prstGeom prst="rect">
            <a:avLst/>
          </a:prstGeom>
          <a:solidFill>
            <a:schemeClr val="bg1"/>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101599" tIns="50799" rIns="101599" bIns="50799">
            <a:spAutoFit/>
          </a:bodyPr>
          <a:lstStyle/>
          <a:p>
            <a:pPr>
              <a:spcBef>
                <a:spcPct val="50000"/>
              </a:spcBef>
            </a:pPr>
            <a:endParaRPr lang="en-US"/>
          </a:p>
        </p:txBody>
      </p:sp>
      <p:grpSp>
        <p:nvGrpSpPr>
          <p:cNvPr id="2" name="Group 1"/>
          <p:cNvGrpSpPr/>
          <p:nvPr/>
        </p:nvGrpSpPr>
        <p:grpSpPr>
          <a:xfrm>
            <a:off x="318089" y="884357"/>
            <a:ext cx="9338585" cy="6067222"/>
            <a:chOff x="677333" y="1693334"/>
            <a:chExt cx="8861778" cy="5020028"/>
          </a:xfrm>
        </p:grpSpPr>
        <p:pic>
          <p:nvPicPr>
            <p:cNvPr id="1269764" name="Picture 4" descr="Picture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77333" y="1693334"/>
              <a:ext cx="8861778" cy="502002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1269771" name="Picture 11" descr="49"/>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926667" y="5572125"/>
              <a:ext cx="1284111" cy="114123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1269775" name="Picture 15" descr="49"/>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1439333" y="5334001"/>
              <a:ext cx="1862667" cy="1379361"/>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pSp>
    </p:spTree>
    <p:extLst>
      <p:ext uri="{BB962C8B-B14F-4D97-AF65-F5344CB8AC3E}">
        <p14:creationId xmlns:p14="http://schemas.microsoft.com/office/powerpoint/2010/main" val="2430334189"/>
      </p:ext>
    </p:extLst>
  </p:cSld>
  <p:clrMapOvr>
    <a:masterClrMapping/>
  </p:clrMapOvr>
  <p:transition advClick="0"/>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304800" y="5337976"/>
            <a:ext cx="9550400" cy="1977225"/>
          </a:xfrm>
        </p:spPr>
        <p:txBody>
          <a:bodyPr/>
          <a:lstStyle/>
          <a:p>
            <a:r>
              <a:rPr lang="en-US" i="1" dirty="0">
                <a:solidFill>
                  <a:srgbClr val="0000FF"/>
                </a:solidFill>
              </a:rPr>
              <a:t>Photophosphorylation</a:t>
            </a:r>
            <a:r>
              <a:rPr lang="en-US" dirty="0"/>
              <a:t>  </a:t>
            </a:r>
            <a:r>
              <a:rPr lang="en-US" dirty="0" err="1"/>
              <a:t>vs</a:t>
            </a:r>
            <a:r>
              <a:rPr lang="en-US" dirty="0"/>
              <a:t>  </a:t>
            </a:r>
            <a:r>
              <a:rPr lang="en-US" sz="2800" dirty="0">
                <a:solidFill>
                  <a:srgbClr val="3366FF"/>
                </a:solidFill>
              </a:rPr>
              <a:t>Oxidative Phosphorylation</a:t>
            </a:r>
            <a:r>
              <a:rPr lang="en-US" sz="2800" dirty="0">
                <a:solidFill>
                  <a:srgbClr val="002060"/>
                </a:solidFill>
              </a:rPr>
              <a:t>: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07451649"/>
              </p:ext>
            </p:extLst>
          </p:nvPr>
        </p:nvGraphicFramePr>
        <p:xfrm>
          <a:off x="0" y="663582"/>
          <a:ext cx="10213110" cy="4674394"/>
        </p:xfrm>
        <a:graphic>
          <a:graphicData uri="http://schemas.openxmlformats.org/presentationml/2006/ole">
            <mc:AlternateContent xmlns:mc="http://schemas.openxmlformats.org/markup-compatibility/2006">
              <mc:Choice xmlns:v="urn:schemas-microsoft-com:vml" Requires="v">
                <p:oleObj spid="_x0000_s2071" name="Document" r:id="rId3" imgW="7353300" imgH="3365500" progId="Word.Document.12">
                  <p:embed/>
                </p:oleObj>
              </mc:Choice>
              <mc:Fallback>
                <p:oleObj name="Document" r:id="rId3" imgW="7353300" imgH="3365500" progId="Word.Document.12">
                  <p:embed/>
                  <p:pic>
                    <p:nvPicPr>
                      <p:cNvPr id="0" name=""/>
                      <p:cNvPicPr/>
                      <p:nvPr/>
                    </p:nvPicPr>
                    <p:blipFill>
                      <a:blip r:embed="rId4"/>
                      <a:stretch>
                        <a:fillRect/>
                      </a:stretch>
                    </p:blipFill>
                    <p:spPr>
                      <a:xfrm>
                        <a:off x="0" y="663582"/>
                        <a:ext cx="10213110" cy="4674394"/>
                      </a:xfrm>
                      <a:prstGeom prst="rect">
                        <a:avLst/>
                      </a:prstGeom>
                    </p:spPr>
                  </p:pic>
                </p:oleObj>
              </mc:Fallback>
            </mc:AlternateContent>
          </a:graphicData>
        </a:graphic>
      </p:graphicFrame>
    </p:spTree>
    <p:extLst>
      <p:ext uri="{BB962C8B-B14F-4D97-AF65-F5344CB8AC3E}">
        <p14:creationId xmlns:p14="http://schemas.microsoft.com/office/powerpoint/2010/main" val="2358088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8000"/>
                    </a14:imgEffect>
                    <a14:imgEffect>
                      <a14:brightnessContrast contrast="100000"/>
                    </a14:imgEffect>
                  </a14:imgLayer>
                </a14:imgProps>
              </a:ext>
              <a:ext uri="{28A0092B-C50C-407E-A947-70E740481C1C}">
                <a14:useLocalDpi xmlns:a14="http://schemas.microsoft.com/office/drawing/2010/main" val="0"/>
              </a:ext>
            </a:extLst>
          </a:blip>
          <a:srcRect l="3988" r="3877"/>
          <a:stretch/>
        </p:blipFill>
        <p:spPr bwMode="auto">
          <a:xfrm>
            <a:off x="-1" y="214313"/>
            <a:ext cx="10160001" cy="69437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2157413" y="2405648"/>
            <a:ext cx="957262" cy="338554"/>
          </a:xfrm>
          <a:prstGeom prst="rect">
            <a:avLst/>
          </a:prstGeom>
          <a:solidFill>
            <a:schemeClr val="bg1"/>
          </a:solidFill>
          <a:ln>
            <a:solidFill>
              <a:srgbClr val="FF0000"/>
            </a:solidFill>
          </a:ln>
        </p:spPr>
        <p:txBody>
          <a:bodyPr wrap="square" rtlCol="0">
            <a:spAutoFit/>
          </a:bodyPr>
          <a:lstStyle/>
          <a:p>
            <a:r>
              <a:rPr lang="en-US" sz="1600" b="1" dirty="0">
                <a:solidFill>
                  <a:srgbClr val="800000"/>
                </a:solidFill>
              </a:rPr>
              <a:t>1</a:t>
            </a:r>
          </a:p>
        </p:txBody>
      </p:sp>
      <p:sp>
        <p:nvSpPr>
          <p:cNvPr id="6" name="TextBox 5"/>
          <p:cNvSpPr txBox="1"/>
          <p:nvPr/>
        </p:nvSpPr>
        <p:spPr>
          <a:xfrm>
            <a:off x="1061685" y="6243416"/>
            <a:ext cx="1281466" cy="369332"/>
          </a:xfrm>
          <a:prstGeom prst="rect">
            <a:avLst/>
          </a:prstGeom>
          <a:solidFill>
            <a:schemeClr val="bg1"/>
          </a:solidFill>
          <a:ln>
            <a:solidFill>
              <a:srgbClr val="FF0000"/>
            </a:solidFill>
          </a:ln>
        </p:spPr>
        <p:txBody>
          <a:bodyPr wrap="square" rtlCol="0">
            <a:spAutoFit/>
          </a:bodyPr>
          <a:lstStyle/>
          <a:p>
            <a:r>
              <a:rPr lang="en-US" sz="1800" b="1" dirty="0">
                <a:solidFill>
                  <a:srgbClr val="FFFFFF"/>
                </a:solidFill>
              </a:rPr>
              <a:t>2 </a:t>
            </a:r>
            <a:r>
              <a:rPr lang="en-US" sz="1800" b="1" dirty="0">
                <a:solidFill>
                  <a:srgbClr val="800000"/>
                </a:solidFill>
              </a:rPr>
              <a:t>6</a:t>
            </a:r>
            <a:r>
              <a:rPr lang="en-US" sz="1800" b="1" dirty="0">
                <a:solidFill>
                  <a:srgbClr val="FFFFFF"/>
                </a:solidFill>
              </a:rPr>
              <a:t>net</a:t>
            </a:r>
          </a:p>
        </p:txBody>
      </p:sp>
      <p:sp>
        <p:nvSpPr>
          <p:cNvPr id="7" name="TextBox 6"/>
          <p:cNvSpPr txBox="1"/>
          <p:nvPr/>
        </p:nvSpPr>
        <p:spPr>
          <a:xfrm>
            <a:off x="5608636" y="4919316"/>
            <a:ext cx="963614" cy="369332"/>
          </a:xfrm>
          <a:prstGeom prst="rect">
            <a:avLst/>
          </a:prstGeom>
          <a:solidFill>
            <a:schemeClr val="bg1"/>
          </a:solidFill>
          <a:ln>
            <a:solidFill>
              <a:srgbClr val="FF0000"/>
            </a:solidFill>
          </a:ln>
        </p:spPr>
        <p:txBody>
          <a:bodyPr wrap="square" rtlCol="0">
            <a:spAutoFit/>
          </a:bodyPr>
          <a:lstStyle/>
          <a:p>
            <a:r>
              <a:rPr lang="en-US" sz="1800" b="1" dirty="0">
                <a:solidFill>
                  <a:srgbClr val="800000"/>
                </a:solidFill>
              </a:rPr>
              <a:t>5</a:t>
            </a:r>
          </a:p>
        </p:txBody>
      </p:sp>
      <p:sp>
        <p:nvSpPr>
          <p:cNvPr id="8" name="TextBox 7"/>
          <p:cNvSpPr txBox="1"/>
          <p:nvPr/>
        </p:nvSpPr>
        <p:spPr>
          <a:xfrm>
            <a:off x="3852863" y="3686175"/>
            <a:ext cx="976312" cy="338554"/>
          </a:xfrm>
          <a:prstGeom prst="rect">
            <a:avLst/>
          </a:prstGeom>
          <a:solidFill>
            <a:schemeClr val="bg1"/>
          </a:solidFill>
          <a:ln>
            <a:solidFill>
              <a:srgbClr val="FF0000"/>
            </a:solidFill>
          </a:ln>
        </p:spPr>
        <p:txBody>
          <a:bodyPr wrap="square" rtlCol="0">
            <a:spAutoFit/>
          </a:bodyPr>
          <a:lstStyle/>
          <a:p>
            <a:r>
              <a:rPr lang="en-US" sz="1600" b="1" dirty="0">
                <a:solidFill>
                  <a:srgbClr val="FFFFFF"/>
                </a:solidFill>
              </a:rPr>
              <a:t>2 </a:t>
            </a:r>
            <a:r>
              <a:rPr lang="en-US" sz="1600" b="1" dirty="0">
                <a:solidFill>
                  <a:srgbClr val="800000"/>
                </a:solidFill>
              </a:rPr>
              <a:t>3</a:t>
            </a:r>
          </a:p>
        </p:txBody>
      </p:sp>
      <p:sp>
        <p:nvSpPr>
          <p:cNvPr id="9" name="TextBox 8"/>
          <p:cNvSpPr txBox="1"/>
          <p:nvPr/>
        </p:nvSpPr>
        <p:spPr>
          <a:xfrm>
            <a:off x="4122737" y="2727325"/>
            <a:ext cx="957262" cy="338554"/>
          </a:xfrm>
          <a:prstGeom prst="rect">
            <a:avLst/>
          </a:prstGeom>
          <a:solidFill>
            <a:schemeClr val="bg1"/>
          </a:solidFill>
          <a:ln>
            <a:solidFill>
              <a:srgbClr val="FF0000"/>
            </a:solidFill>
          </a:ln>
        </p:spPr>
        <p:txBody>
          <a:bodyPr wrap="square" rtlCol="0">
            <a:spAutoFit/>
          </a:bodyPr>
          <a:lstStyle/>
          <a:p>
            <a:r>
              <a:rPr lang="en-US" sz="1600" b="1" dirty="0">
                <a:solidFill>
                  <a:srgbClr val="800000"/>
                </a:solidFill>
              </a:rPr>
              <a:t>2</a:t>
            </a:r>
          </a:p>
        </p:txBody>
      </p:sp>
      <p:sp>
        <p:nvSpPr>
          <p:cNvPr id="10" name="TextBox 9"/>
          <p:cNvSpPr txBox="1"/>
          <p:nvPr/>
        </p:nvSpPr>
        <p:spPr>
          <a:xfrm>
            <a:off x="3998121" y="6606786"/>
            <a:ext cx="957262" cy="338554"/>
          </a:xfrm>
          <a:prstGeom prst="rect">
            <a:avLst/>
          </a:prstGeom>
          <a:solidFill>
            <a:schemeClr val="bg1"/>
          </a:solidFill>
          <a:ln>
            <a:solidFill>
              <a:srgbClr val="FF0000"/>
            </a:solidFill>
          </a:ln>
        </p:spPr>
        <p:txBody>
          <a:bodyPr wrap="square" rtlCol="0">
            <a:spAutoFit/>
          </a:bodyPr>
          <a:lstStyle/>
          <a:p>
            <a:r>
              <a:rPr lang="en-US" sz="1600" b="1" dirty="0">
                <a:solidFill>
                  <a:srgbClr val="800000"/>
                </a:solidFill>
              </a:rPr>
              <a:t>8</a:t>
            </a:r>
            <a:r>
              <a:rPr lang="en-US" sz="1600" b="1" dirty="0">
                <a:solidFill>
                  <a:srgbClr val="FFFFFF"/>
                </a:solidFill>
              </a:rPr>
              <a:t>NADH</a:t>
            </a:r>
          </a:p>
        </p:txBody>
      </p:sp>
      <p:sp>
        <p:nvSpPr>
          <p:cNvPr id="5" name="TextBox 4"/>
          <p:cNvSpPr txBox="1"/>
          <p:nvPr/>
        </p:nvSpPr>
        <p:spPr>
          <a:xfrm>
            <a:off x="2900362" y="63698"/>
            <a:ext cx="5172075" cy="461665"/>
          </a:xfrm>
          <a:prstGeom prst="rect">
            <a:avLst/>
          </a:prstGeom>
          <a:noFill/>
        </p:spPr>
        <p:txBody>
          <a:bodyPr wrap="square" rtlCol="0">
            <a:spAutoFit/>
          </a:bodyPr>
          <a:lstStyle/>
          <a:p>
            <a:r>
              <a:rPr lang="en-US" sz="2400" b="1" dirty="0">
                <a:solidFill>
                  <a:srgbClr val="4B2B80"/>
                </a:solidFill>
              </a:rPr>
              <a:t>Cellular Respiration Summary </a:t>
            </a:r>
          </a:p>
        </p:txBody>
      </p:sp>
      <p:sp>
        <p:nvSpPr>
          <p:cNvPr id="12" name="TextBox 11"/>
          <p:cNvSpPr txBox="1"/>
          <p:nvPr/>
        </p:nvSpPr>
        <p:spPr>
          <a:xfrm>
            <a:off x="5772146" y="2592388"/>
            <a:ext cx="1085851" cy="338554"/>
          </a:xfrm>
          <a:prstGeom prst="rect">
            <a:avLst/>
          </a:prstGeom>
          <a:solidFill>
            <a:schemeClr val="bg1"/>
          </a:solidFill>
          <a:ln>
            <a:solidFill>
              <a:srgbClr val="FF0000"/>
            </a:solidFill>
          </a:ln>
        </p:spPr>
        <p:txBody>
          <a:bodyPr wrap="square" rtlCol="0">
            <a:spAutoFit/>
          </a:bodyPr>
          <a:lstStyle/>
          <a:p>
            <a:r>
              <a:rPr lang="en-US" sz="1600" b="1" dirty="0">
                <a:solidFill>
                  <a:srgbClr val="800000"/>
                </a:solidFill>
              </a:rPr>
              <a:t>4.</a:t>
            </a:r>
            <a:endParaRPr lang="en-US" sz="1000" b="1" dirty="0">
              <a:solidFill>
                <a:srgbClr val="800000"/>
              </a:solidFill>
            </a:endParaRPr>
          </a:p>
        </p:txBody>
      </p:sp>
      <p:sp>
        <p:nvSpPr>
          <p:cNvPr id="13" name="TextBox 12"/>
          <p:cNvSpPr txBox="1"/>
          <p:nvPr/>
        </p:nvSpPr>
        <p:spPr>
          <a:xfrm>
            <a:off x="3998118" y="6945340"/>
            <a:ext cx="1085851" cy="338554"/>
          </a:xfrm>
          <a:prstGeom prst="rect">
            <a:avLst/>
          </a:prstGeom>
          <a:solidFill>
            <a:schemeClr val="bg1">
              <a:alpha val="68000"/>
            </a:schemeClr>
          </a:solidFill>
          <a:ln>
            <a:solidFill>
              <a:srgbClr val="FF0000"/>
            </a:solidFill>
          </a:ln>
        </p:spPr>
        <p:txBody>
          <a:bodyPr wrap="square" rtlCol="0">
            <a:spAutoFit/>
          </a:bodyPr>
          <a:lstStyle/>
          <a:p>
            <a:r>
              <a:rPr lang="en-US" sz="1600" b="1" dirty="0">
                <a:solidFill>
                  <a:srgbClr val="800000"/>
                </a:solidFill>
              </a:rPr>
              <a:t>9</a:t>
            </a:r>
            <a:endParaRPr lang="en-US" sz="1000" b="1" dirty="0">
              <a:solidFill>
                <a:srgbClr val="800000"/>
              </a:solidFill>
            </a:endParaRPr>
          </a:p>
        </p:txBody>
      </p:sp>
      <p:sp>
        <p:nvSpPr>
          <p:cNvPr id="14" name="TextBox 13"/>
          <p:cNvSpPr txBox="1"/>
          <p:nvPr/>
        </p:nvSpPr>
        <p:spPr>
          <a:xfrm>
            <a:off x="3983830" y="7283894"/>
            <a:ext cx="1085851" cy="338554"/>
          </a:xfrm>
          <a:prstGeom prst="rect">
            <a:avLst/>
          </a:prstGeom>
          <a:solidFill>
            <a:schemeClr val="bg1">
              <a:alpha val="68000"/>
            </a:schemeClr>
          </a:solidFill>
          <a:ln>
            <a:solidFill>
              <a:srgbClr val="FF0000"/>
            </a:solidFill>
          </a:ln>
        </p:spPr>
        <p:txBody>
          <a:bodyPr wrap="square" rtlCol="0">
            <a:spAutoFit/>
          </a:bodyPr>
          <a:lstStyle/>
          <a:p>
            <a:r>
              <a:rPr lang="en-US" sz="1600" b="1" dirty="0">
                <a:solidFill>
                  <a:srgbClr val="800000"/>
                </a:solidFill>
              </a:rPr>
              <a:t>10</a:t>
            </a:r>
            <a:endParaRPr lang="en-US" sz="1000" b="1" dirty="0">
              <a:solidFill>
                <a:srgbClr val="800000"/>
              </a:solidFill>
            </a:endParaRPr>
          </a:p>
        </p:txBody>
      </p:sp>
      <p:sp>
        <p:nvSpPr>
          <p:cNvPr id="15" name="TextBox 14"/>
          <p:cNvSpPr txBox="1"/>
          <p:nvPr/>
        </p:nvSpPr>
        <p:spPr>
          <a:xfrm>
            <a:off x="3836019" y="6252719"/>
            <a:ext cx="1281466" cy="369332"/>
          </a:xfrm>
          <a:prstGeom prst="rect">
            <a:avLst/>
          </a:prstGeom>
          <a:solidFill>
            <a:schemeClr val="bg1"/>
          </a:solidFill>
          <a:ln>
            <a:solidFill>
              <a:srgbClr val="FF0000"/>
            </a:solidFill>
          </a:ln>
        </p:spPr>
        <p:txBody>
          <a:bodyPr wrap="square" rtlCol="0">
            <a:spAutoFit/>
          </a:bodyPr>
          <a:lstStyle/>
          <a:p>
            <a:r>
              <a:rPr lang="en-US" sz="1800" b="1" dirty="0">
                <a:solidFill>
                  <a:srgbClr val="FFFFFF"/>
                </a:solidFill>
              </a:rPr>
              <a:t>2 </a:t>
            </a:r>
            <a:r>
              <a:rPr lang="en-US" sz="1800" b="1" dirty="0">
                <a:solidFill>
                  <a:srgbClr val="800000"/>
                </a:solidFill>
              </a:rPr>
              <a:t>7</a:t>
            </a:r>
            <a:r>
              <a:rPr lang="en-US" sz="1800" b="1" dirty="0">
                <a:solidFill>
                  <a:srgbClr val="FFFFFF"/>
                </a:solidFill>
              </a:rPr>
              <a:t>net</a:t>
            </a:r>
          </a:p>
        </p:txBody>
      </p:sp>
      <p:sp>
        <p:nvSpPr>
          <p:cNvPr id="16" name="TextBox 15"/>
          <p:cNvSpPr txBox="1"/>
          <p:nvPr/>
        </p:nvSpPr>
        <p:spPr>
          <a:xfrm>
            <a:off x="7314846" y="6211150"/>
            <a:ext cx="2111375" cy="369332"/>
          </a:xfrm>
          <a:prstGeom prst="rect">
            <a:avLst/>
          </a:prstGeom>
          <a:solidFill>
            <a:schemeClr val="bg1"/>
          </a:solidFill>
          <a:ln>
            <a:solidFill>
              <a:srgbClr val="FF0000"/>
            </a:solidFill>
          </a:ln>
        </p:spPr>
        <p:txBody>
          <a:bodyPr wrap="square" rtlCol="0">
            <a:spAutoFit/>
          </a:bodyPr>
          <a:lstStyle/>
          <a:p>
            <a:r>
              <a:rPr lang="en-US" sz="1800" b="1" dirty="0">
                <a:solidFill>
                  <a:srgbClr val="FFFFFF"/>
                </a:solidFill>
              </a:rPr>
              <a:t>34 </a:t>
            </a:r>
            <a:r>
              <a:rPr lang="en-US" sz="1800" b="1" dirty="0">
                <a:solidFill>
                  <a:srgbClr val="800000"/>
                </a:solidFill>
              </a:rPr>
              <a:t>11</a:t>
            </a:r>
          </a:p>
        </p:txBody>
      </p:sp>
      <p:sp>
        <p:nvSpPr>
          <p:cNvPr id="18" name="TextBox 17"/>
          <p:cNvSpPr txBox="1"/>
          <p:nvPr/>
        </p:nvSpPr>
        <p:spPr>
          <a:xfrm>
            <a:off x="6743700" y="3298887"/>
            <a:ext cx="1971675" cy="1200329"/>
          </a:xfrm>
          <a:prstGeom prst="rect">
            <a:avLst/>
          </a:prstGeom>
          <a:solidFill>
            <a:schemeClr val="bg1"/>
          </a:solidFill>
        </p:spPr>
        <p:txBody>
          <a:bodyPr wrap="square" rtlCol="0">
            <a:spAutoFit/>
          </a:bodyPr>
          <a:lstStyle/>
          <a:p>
            <a:r>
              <a:rPr lang="en-US" sz="1800" b="1" dirty="0">
                <a:solidFill>
                  <a:srgbClr val="FF0000"/>
                </a:solidFill>
              </a:rPr>
              <a:t>- Each NADH produces 3 ATP</a:t>
            </a:r>
          </a:p>
          <a:p>
            <a:r>
              <a:rPr lang="en-US" sz="1800" b="1" dirty="0">
                <a:solidFill>
                  <a:srgbClr val="FF0000"/>
                </a:solidFill>
              </a:rPr>
              <a:t>- Each FADH</a:t>
            </a:r>
            <a:r>
              <a:rPr lang="en-US" sz="1100" b="1" dirty="0">
                <a:solidFill>
                  <a:srgbClr val="FF0000"/>
                </a:solidFill>
              </a:rPr>
              <a:t>2</a:t>
            </a:r>
            <a:r>
              <a:rPr lang="en-US" sz="1800" b="1" dirty="0">
                <a:solidFill>
                  <a:srgbClr val="FF0000"/>
                </a:solidFill>
              </a:rPr>
              <a:t> produces 2 ATP</a:t>
            </a:r>
          </a:p>
        </p:txBody>
      </p:sp>
    </p:spTree>
    <p:extLst>
      <p:ext uri="{BB962C8B-B14F-4D97-AF65-F5344CB8AC3E}">
        <p14:creationId xmlns:p14="http://schemas.microsoft.com/office/powerpoint/2010/main" val="178666152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78000"/>
                    </a14:imgEffect>
                    <a14:imgEffect>
                      <a14:brightnessContrast contrast="100000"/>
                    </a14:imgEffect>
                  </a14:imgLayer>
                </a14:imgProps>
              </a:ext>
              <a:ext uri="{28A0092B-C50C-407E-A947-70E740481C1C}">
                <a14:useLocalDpi xmlns:a14="http://schemas.microsoft.com/office/drawing/2010/main" val="0"/>
              </a:ext>
            </a:extLst>
          </a:blip>
          <a:srcRect l="3988" r="3877"/>
          <a:stretch/>
        </p:blipFill>
        <p:spPr bwMode="auto">
          <a:xfrm>
            <a:off x="-1" y="214313"/>
            <a:ext cx="10160001" cy="69437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TextBox 3"/>
          <p:cNvSpPr txBox="1"/>
          <p:nvPr/>
        </p:nvSpPr>
        <p:spPr>
          <a:xfrm>
            <a:off x="2157413" y="2405648"/>
            <a:ext cx="957262" cy="338554"/>
          </a:xfrm>
          <a:prstGeom prst="rect">
            <a:avLst/>
          </a:prstGeom>
          <a:solidFill>
            <a:schemeClr val="bg1"/>
          </a:solidFill>
        </p:spPr>
        <p:txBody>
          <a:bodyPr wrap="square" rtlCol="0">
            <a:spAutoFit/>
          </a:bodyPr>
          <a:lstStyle/>
          <a:p>
            <a:r>
              <a:rPr lang="en-US" sz="1600" b="1" dirty="0">
                <a:solidFill>
                  <a:srgbClr val="FF0000"/>
                </a:solidFill>
              </a:rPr>
              <a:t>2 NADH</a:t>
            </a:r>
          </a:p>
        </p:txBody>
      </p:sp>
      <p:sp>
        <p:nvSpPr>
          <p:cNvPr id="6" name="TextBox 5"/>
          <p:cNvSpPr txBox="1"/>
          <p:nvPr/>
        </p:nvSpPr>
        <p:spPr>
          <a:xfrm>
            <a:off x="1061685" y="6243416"/>
            <a:ext cx="1281466" cy="369332"/>
          </a:xfrm>
          <a:prstGeom prst="rect">
            <a:avLst/>
          </a:prstGeom>
          <a:solidFill>
            <a:schemeClr val="bg1"/>
          </a:solidFill>
        </p:spPr>
        <p:txBody>
          <a:bodyPr wrap="square" rtlCol="0">
            <a:spAutoFit/>
          </a:bodyPr>
          <a:lstStyle/>
          <a:p>
            <a:r>
              <a:rPr lang="en-US" sz="1800" b="1" dirty="0">
                <a:solidFill>
                  <a:srgbClr val="FF0000"/>
                </a:solidFill>
              </a:rPr>
              <a:t>2 ATP net</a:t>
            </a:r>
          </a:p>
        </p:txBody>
      </p:sp>
      <p:sp>
        <p:nvSpPr>
          <p:cNvPr id="7" name="TextBox 6"/>
          <p:cNvSpPr txBox="1"/>
          <p:nvPr/>
        </p:nvSpPr>
        <p:spPr>
          <a:xfrm>
            <a:off x="5608636" y="4919316"/>
            <a:ext cx="963614" cy="369332"/>
          </a:xfrm>
          <a:prstGeom prst="rect">
            <a:avLst/>
          </a:prstGeom>
          <a:solidFill>
            <a:schemeClr val="bg1"/>
          </a:solidFill>
        </p:spPr>
        <p:txBody>
          <a:bodyPr wrap="square" rtlCol="0">
            <a:spAutoFit/>
          </a:bodyPr>
          <a:lstStyle/>
          <a:p>
            <a:r>
              <a:rPr lang="en-US" sz="1800" b="1" dirty="0">
                <a:solidFill>
                  <a:srgbClr val="FF0000"/>
                </a:solidFill>
              </a:rPr>
              <a:t>2 ATP</a:t>
            </a:r>
          </a:p>
        </p:txBody>
      </p:sp>
      <p:sp>
        <p:nvSpPr>
          <p:cNvPr id="8" name="TextBox 7"/>
          <p:cNvSpPr txBox="1"/>
          <p:nvPr/>
        </p:nvSpPr>
        <p:spPr>
          <a:xfrm>
            <a:off x="3852863" y="3686175"/>
            <a:ext cx="976312" cy="338554"/>
          </a:xfrm>
          <a:prstGeom prst="rect">
            <a:avLst/>
          </a:prstGeom>
          <a:solidFill>
            <a:schemeClr val="bg1"/>
          </a:solidFill>
        </p:spPr>
        <p:txBody>
          <a:bodyPr wrap="square" rtlCol="0">
            <a:spAutoFit/>
          </a:bodyPr>
          <a:lstStyle/>
          <a:p>
            <a:r>
              <a:rPr lang="en-US" sz="1600" b="1" dirty="0">
                <a:solidFill>
                  <a:srgbClr val="FF0000"/>
                </a:solidFill>
              </a:rPr>
              <a:t>2 NADH</a:t>
            </a:r>
          </a:p>
        </p:txBody>
      </p:sp>
      <p:sp>
        <p:nvSpPr>
          <p:cNvPr id="9" name="TextBox 8"/>
          <p:cNvSpPr txBox="1"/>
          <p:nvPr/>
        </p:nvSpPr>
        <p:spPr>
          <a:xfrm>
            <a:off x="4122737" y="2727325"/>
            <a:ext cx="957262" cy="338554"/>
          </a:xfrm>
          <a:prstGeom prst="rect">
            <a:avLst/>
          </a:prstGeom>
          <a:solidFill>
            <a:schemeClr val="bg1"/>
          </a:solidFill>
        </p:spPr>
        <p:txBody>
          <a:bodyPr wrap="square" rtlCol="0">
            <a:spAutoFit/>
          </a:bodyPr>
          <a:lstStyle/>
          <a:p>
            <a:r>
              <a:rPr lang="en-US" sz="1600" b="1" dirty="0">
                <a:solidFill>
                  <a:srgbClr val="FF0000"/>
                </a:solidFill>
              </a:rPr>
              <a:t>6 NADH</a:t>
            </a:r>
          </a:p>
        </p:txBody>
      </p:sp>
      <p:sp>
        <p:nvSpPr>
          <p:cNvPr id="10" name="TextBox 9"/>
          <p:cNvSpPr txBox="1"/>
          <p:nvPr/>
        </p:nvSpPr>
        <p:spPr>
          <a:xfrm>
            <a:off x="3998121" y="6606786"/>
            <a:ext cx="957262" cy="338554"/>
          </a:xfrm>
          <a:prstGeom prst="rect">
            <a:avLst/>
          </a:prstGeom>
          <a:solidFill>
            <a:schemeClr val="bg1"/>
          </a:solidFill>
        </p:spPr>
        <p:txBody>
          <a:bodyPr wrap="square" rtlCol="0">
            <a:spAutoFit/>
          </a:bodyPr>
          <a:lstStyle/>
          <a:p>
            <a:r>
              <a:rPr lang="en-US" sz="1600" b="1" dirty="0">
                <a:solidFill>
                  <a:srgbClr val="002060"/>
                </a:solidFill>
              </a:rPr>
              <a:t>8 NADH</a:t>
            </a:r>
          </a:p>
        </p:txBody>
      </p:sp>
      <p:sp>
        <p:nvSpPr>
          <p:cNvPr id="5" name="TextBox 4"/>
          <p:cNvSpPr txBox="1"/>
          <p:nvPr/>
        </p:nvSpPr>
        <p:spPr>
          <a:xfrm>
            <a:off x="2900362" y="63698"/>
            <a:ext cx="5172075" cy="461665"/>
          </a:xfrm>
          <a:prstGeom prst="rect">
            <a:avLst/>
          </a:prstGeom>
          <a:noFill/>
        </p:spPr>
        <p:txBody>
          <a:bodyPr wrap="square" rtlCol="0">
            <a:spAutoFit/>
          </a:bodyPr>
          <a:lstStyle/>
          <a:p>
            <a:r>
              <a:rPr lang="en-US" sz="2400" b="1" dirty="0">
                <a:solidFill>
                  <a:srgbClr val="4B2B80"/>
                </a:solidFill>
              </a:rPr>
              <a:t>Cellular Respiration Summary </a:t>
            </a:r>
          </a:p>
        </p:txBody>
      </p:sp>
      <p:sp>
        <p:nvSpPr>
          <p:cNvPr id="12" name="TextBox 11"/>
          <p:cNvSpPr txBox="1"/>
          <p:nvPr/>
        </p:nvSpPr>
        <p:spPr>
          <a:xfrm>
            <a:off x="5772146" y="2592388"/>
            <a:ext cx="1085851" cy="338554"/>
          </a:xfrm>
          <a:prstGeom prst="rect">
            <a:avLst/>
          </a:prstGeom>
          <a:solidFill>
            <a:schemeClr val="bg1">
              <a:alpha val="68000"/>
            </a:schemeClr>
          </a:solidFill>
        </p:spPr>
        <p:txBody>
          <a:bodyPr wrap="square" rtlCol="0">
            <a:spAutoFit/>
          </a:bodyPr>
          <a:lstStyle/>
          <a:p>
            <a:r>
              <a:rPr lang="en-US" sz="1600" b="1" dirty="0">
                <a:solidFill>
                  <a:srgbClr val="FF0000"/>
                </a:solidFill>
              </a:rPr>
              <a:t>2 FADH</a:t>
            </a:r>
            <a:r>
              <a:rPr lang="en-US" sz="1000" b="1" dirty="0">
                <a:solidFill>
                  <a:srgbClr val="FF0000"/>
                </a:solidFill>
              </a:rPr>
              <a:t>2</a:t>
            </a:r>
          </a:p>
        </p:txBody>
      </p:sp>
      <p:sp>
        <p:nvSpPr>
          <p:cNvPr id="13" name="TextBox 12"/>
          <p:cNvSpPr txBox="1"/>
          <p:nvPr/>
        </p:nvSpPr>
        <p:spPr>
          <a:xfrm>
            <a:off x="3998118" y="6945340"/>
            <a:ext cx="1085851" cy="338554"/>
          </a:xfrm>
          <a:prstGeom prst="rect">
            <a:avLst/>
          </a:prstGeom>
          <a:solidFill>
            <a:schemeClr val="bg1">
              <a:alpha val="68000"/>
            </a:schemeClr>
          </a:solidFill>
        </p:spPr>
        <p:txBody>
          <a:bodyPr wrap="square" rtlCol="0">
            <a:spAutoFit/>
          </a:bodyPr>
          <a:lstStyle/>
          <a:p>
            <a:r>
              <a:rPr lang="en-US" sz="1600" b="1" dirty="0">
                <a:solidFill>
                  <a:srgbClr val="002060"/>
                </a:solidFill>
              </a:rPr>
              <a:t>2 FADH</a:t>
            </a:r>
            <a:r>
              <a:rPr lang="en-US" sz="1000" b="1" dirty="0">
                <a:solidFill>
                  <a:srgbClr val="002060"/>
                </a:solidFill>
              </a:rPr>
              <a:t>2</a:t>
            </a:r>
          </a:p>
        </p:txBody>
      </p:sp>
      <p:sp>
        <p:nvSpPr>
          <p:cNvPr id="14" name="TextBox 13"/>
          <p:cNvSpPr txBox="1"/>
          <p:nvPr/>
        </p:nvSpPr>
        <p:spPr>
          <a:xfrm>
            <a:off x="3983830" y="7283894"/>
            <a:ext cx="1085851" cy="338554"/>
          </a:xfrm>
          <a:prstGeom prst="rect">
            <a:avLst/>
          </a:prstGeom>
          <a:solidFill>
            <a:schemeClr val="bg1">
              <a:alpha val="68000"/>
            </a:schemeClr>
          </a:solidFill>
        </p:spPr>
        <p:txBody>
          <a:bodyPr wrap="square" rtlCol="0">
            <a:spAutoFit/>
          </a:bodyPr>
          <a:lstStyle/>
          <a:p>
            <a:r>
              <a:rPr lang="en-US" sz="1600" b="1" dirty="0">
                <a:solidFill>
                  <a:srgbClr val="002060"/>
                </a:solidFill>
              </a:rPr>
              <a:t>6 CO</a:t>
            </a:r>
            <a:r>
              <a:rPr lang="en-US" sz="1000" b="1" dirty="0">
                <a:solidFill>
                  <a:srgbClr val="002060"/>
                </a:solidFill>
              </a:rPr>
              <a:t>2</a:t>
            </a:r>
          </a:p>
        </p:txBody>
      </p:sp>
      <p:sp>
        <p:nvSpPr>
          <p:cNvPr id="15" name="TextBox 14"/>
          <p:cNvSpPr txBox="1"/>
          <p:nvPr/>
        </p:nvSpPr>
        <p:spPr>
          <a:xfrm>
            <a:off x="3836019" y="6252719"/>
            <a:ext cx="1281466" cy="369332"/>
          </a:xfrm>
          <a:prstGeom prst="rect">
            <a:avLst/>
          </a:prstGeom>
          <a:solidFill>
            <a:schemeClr val="bg1"/>
          </a:solidFill>
        </p:spPr>
        <p:txBody>
          <a:bodyPr wrap="square" rtlCol="0">
            <a:spAutoFit/>
          </a:bodyPr>
          <a:lstStyle/>
          <a:p>
            <a:r>
              <a:rPr lang="en-US" sz="1800" b="1" dirty="0">
                <a:solidFill>
                  <a:srgbClr val="FF0000"/>
                </a:solidFill>
              </a:rPr>
              <a:t>2 ATP net</a:t>
            </a:r>
          </a:p>
        </p:txBody>
      </p:sp>
      <p:sp>
        <p:nvSpPr>
          <p:cNvPr id="16" name="TextBox 15"/>
          <p:cNvSpPr txBox="1"/>
          <p:nvPr/>
        </p:nvSpPr>
        <p:spPr>
          <a:xfrm>
            <a:off x="7314846" y="6211150"/>
            <a:ext cx="2111375" cy="369332"/>
          </a:xfrm>
          <a:prstGeom prst="rect">
            <a:avLst/>
          </a:prstGeom>
          <a:solidFill>
            <a:schemeClr val="bg1"/>
          </a:solidFill>
        </p:spPr>
        <p:txBody>
          <a:bodyPr wrap="square" rtlCol="0">
            <a:spAutoFit/>
          </a:bodyPr>
          <a:lstStyle/>
          <a:p>
            <a:r>
              <a:rPr lang="en-US" sz="1800" b="1" dirty="0">
                <a:solidFill>
                  <a:srgbClr val="FF0000"/>
                </a:solidFill>
              </a:rPr>
              <a:t>34 ATP possible</a:t>
            </a:r>
          </a:p>
        </p:txBody>
      </p:sp>
      <p:sp>
        <p:nvSpPr>
          <p:cNvPr id="18" name="TextBox 17"/>
          <p:cNvSpPr txBox="1"/>
          <p:nvPr/>
        </p:nvSpPr>
        <p:spPr>
          <a:xfrm>
            <a:off x="6743700" y="3298887"/>
            <a:ext cx="1971675" cy="1200329"/>
          </a:xfrm>
          <a:prstGeom prst="rect">
            <a:avLst/>
          </a:prstGeom>
          <a:solidFill>
            <a:schemeClr val="bg1"/>
          </a:solidFill>
        </p:spPr>
        <p:txBody>
          <a:bodyPr wrap="square" rtlCol="0">
            <a:spAutoFit/>
          </a:bodyPr>
          <a:lstStyle/>
          <a:p>
            <a:r>
              <a:rPr lang="en-US" sz="1800" b="1" dirty="0">
                <a:solidFill>
                  <a:srgbClr val="FF0000"/>
                </a:solidFill>
              </a:rPr>
              <a:t>- Each NADH produces 3 ATP</a:t>
            </a:r>
          </a:p>
          <a:p>
            <a:r>
              <a:rPr lang="en-US" sz="1800" b="1" dirty="0">
                <a:solidFill>
                  <a:srgbClr val="FF0000"/>
                </a:solidFill>
              </a:rPr>
              <a:t>- Each FADH</a:t>
            </a:r>
            <a:r>
              <a:rPr lang="en-US" sz="1100" b="1" dirty="0">
                <a:solidFill>
                  <a:srgbClr val="FF0000"/>
                </a:solidFill>
              </a:rPr>
              <a:t>2</a:t>
            </a:r>
            <a:r>
              <a:rPr lang="en-US" sz="1800" b="1" dirty="0">
                <a:solidFill>
                  <a:srgbClr val="FF0000"/>
                </a:solidFill>
              </a:rPr>
              <a:t> produces 2 ATP</a:t>
            </a:r>
          </a:p>
        </p:txBody>
      </p:sp>
    </p:spTree>
    <p:extLst>
      <p:ext uri="{BB962C8B-B14F-4D97-AF65-F5344CB8AC3E}">
        <p14:creationId xmlns:p14="http://schemas.microsoft.com/office/powerpoint/2010/main" val="1403517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xmlns:p14="http://schemas.microsoft.com/office/powerpoint/2010/mai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2" grpId="0" animBg="1"/>
      <p:bldP spid="13" grpId="0" animBg="1"/>
      <p:bldP spid="14" grpId="0" animBg="1"/>
      <p:bldP spid="15" grpId="0" animBg="1"/>
      <p:bldP spid="16" grpId="0" animBg="1"/>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101601" y="101601"/>
            <a:ext cx="3181450" cy="627474"/>
          </a:xfrm>
          <a:prstGeom prst="rect">
            <a:avLst/>
          </a:prstGeom>
        </p:spPr>
        <p:txBody>
          <a:bodyPr lIns="38100" tIns="38100" rIns="38100" bIns="38100" anchor="t" anchorCtr="0">
            <a:noAutofit/>
          </a:bodyPr>
          <a:lstStyle/>
          <a:p>
            <a:pPr rtl="0">
              <a:lnSpc>
                <a:spcPct val="100000"/>
              </a:lnSpc>
              <a:buNone/>
            </a:pPr>
            <a:r>
              <a:rPr lang="en-US"/>
              <a:t>Self Test</a:t>
            </a:r>
          </a:p>
        </p:txBody>
      </p:sp>
      <p:sp>
        <p:nvSpPr>
          <p:cNvPr id="138" name="Shape 138"/>
          <p:cNvSpPr txBox="1">
            <a:spLocks noGrp="1"/>
          </p:cNvSpPr>
          <p:nvPr>
            <p:ph type="body" idx="1"/>
          </p:nvPr>
        </p:nvSpPr>
        <p:spPr>
          <a:xfrm>
            <a:off x="203574" y="913700"/>
            <a:ext cx="9848000" cy="6263000"/>
          </a:xfrm>
          <a:prstGeom prst="rect">
            <a:avLst/>
          </a:prstGeom>
        </p:spPr>
        <p:txBody>
          <a:bodyPr lIns="38100" tIns="38100" rIns="38100" bIns="38100" anchor="t" anchorCtr="0">
            <a:noAutofit/>
          </a:bodyPr>
          <a:lstStyle/>
          <a:p>
            <a:pPr rtl="0">
              <a:lnSpc>
                <a:spcPct val="100000"/>
              </a:lnSpc>
              <a:buNone/>
            </a:pPr>
            <a:r>
              <a:rPr lang="en-US" sz="2400"/>
              <a:t>1. In order to produce energy, cells start with glycolysis. If oxygen is NOT present after glycolysis, what process occurs next?</a:t>
            </a:r>
            <a:br>
              <a:rPr lang="en-US" sz="2400"/>
            </a:br>
            <a:br>
              <a:rPr lang="en-US" sz="2400"/>
            </a:br>
            <a:r>
              <a:rPr lang="en-US" sz="2400"/>
              <a:t> a) Electron Transport Chain   b) Krebs Cycle   c) Fermentation</a:t>
            </a:r>
            <a:br>
              <a:rPr lang="en-US" sz="2400"/>
            </a:br>
            <a:br>
              <a:rPr lang="en-US" sz="2400"/>
            </a:br>
            <a:r>
              <a:rPr lang="en-US" sz="2400"/>
              <a:t>2. If oxygen IS present after glycolysis, what process occurs next?</a:t>
            </a:r>
            <a:br>
              <a:rPr lang="en-US" sz="2400"/>
            </a:br>
            <a:r>
              <a:rPr lang="en-US" sz="2400"/>
              <a:t> a) Electron Transport Chain b) Krebs Cycle    c)Fermentation</a:t>
            </a:r>
          </a:p>
          <a:p>
            <a:endParaRPr lang="en-US" sz="2400"/>
          </a:p>
          <a:p>
            <a:pPr rtl="0">
              <a:lnSpc>
                <a:spcPct val="100000"/>
              </a:lnSpc>
              <a:buNone/>
            </a:pPr>
            <a:r>
              <a:rPr lang="en-US" sz="2400"/>
              <a:t>3. A process that does NOT require oxygen is known as what?</a:t>
            </a:r>
            <a:br>
              <a:rPr lang="en-US" sz="2400"/>
            </a:br>
            <a:r>
              <a:rPr lang="en-US" sz="2400"/>
              <a:t>            a) Aerobic           b) Anaerobic</a:t>
            </a:r>
          </a:p>
          <a:p>
            <a:pPr rtl="0">
              <a:lnSpc>
                <a:spcPct val="100000"/>
              </a:lnSpc>
              <a:buNone/>
            </a:pPr>
            <a:r>
              <a:rPr lang="en-US" sz="2400"/>
              <a:t>4. In glycolysis, glucose is broken into 2 molecules of __________________ acid</a:t>
            </a:r>
          </a:p>
          <a:p>
            <a:endParaRPr lang="en-US" sz="2400"/>
          </a:p>
          <a:p>
            <a:pPr rtl="0">
              <a:lnSpc>
                <a:spcPct val="100000"/>
              </a:lnSpc>
              <a:buNone/>
            </a:pPr>
            <a:r>
              <a:rPr lang="en-US" sz="2400"/>
              <a:t>5.  Where does the Kreb's cycle occur? _________________</a:t>
            </a:r>
          </a:p>
          <a:p>
            <a:endParaRPr lang="en-US" sz="2400"/>
          </a:p>
          <a:p>
            <a:pPr rtl="0">
              <a:lnSpc>
                <a:spcPct val="100000"/>
              </a:lnSpc>
              <a:buNone/>
            </a:pPr>
            <a:r>
              <a:rPr lang="en-US" sz="2400"/>
              <a:t>6.   What gas is a waste product produced in the Krebs cycle? ____</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a:xfrm>
            <a:off x="660402" y="304802"/>
            <a:ext cx="9228667" cy="846667"/>
          </a:xfrm>
        </p:spPr>
        <p:txBody>
          <a:bodyPr/>
          <a:lstStyle/>
          <a:p>
            <a:pPr eaLnBrk="1" hangingPunct="1"/>
            <a:r>
              <a:rPr lang="en-US" sz="3200" dirty="0">
                <a:latin typeface="Calibri" charset="0"/>
              </a:rPr>
              <a:t>How are they connected?</a:t>
            </a:r>
          </a:p>
        </p:txBody>
      </p:sp>
      <p:grpSp>
        <p:nvGrpSpPr>
          <p:cNvPr id="2" name="Group 3"/>
          <p:cNvGrpSpPr>
            <a:grpSpLocks/>
          </p:cNvGrpSpPr>
          <p:nvPr/>
        </p:nvGrpSpPr>
        <p:grpSpPr bwMode="auto">
          <a:xfrm>
            <a:off x="795514" y="2256020"/>
            <a:ext cx="8636000" cy="1864431"/>
            <a:chOff x="432" y="3167"/>
            <a:chExt cx="4896" cy="1057"/>
          </a:xfrm>
        </p:grpSpPr>
        <p:grpSp>
          <p:nvGrpSpPr>
            <p:cNvPr id="18463" name="Group 4"/>
            <p:cNvGrpSpPr>
              <a:grpSpLocks/>
            </p:cNvGrpSpPr>
            <p:nvPr/>
          </p:nvGrpSpPr>
          <p:grpSpPr bwMode="auto">
            <a:xfrm>
              <a:off x="432" y="3167"/>
              <a:ext cx="4896" cy="549"/>
              <a:chOff x="432" y="1007"/>
              <a:chExt cx="4896" cy="549"/>
            </a:xfrm>
          </p:grpSpPr>
          <p:sp>
            <p:nvSpPr>
              <p:cNvPr id="18476" name="Rectangle 5"/>
              <p:cNvSpPr>
                <a:spLocks noChangeArrowheads="1"/>
              </p:cNvSpPr>
              <p:nvPr/>
            </p:nvSpPr>
            <p:spPr bwMode="auto">
              <a:xfrm>
                <a:off x="432" y="1008"/>
                <a:ext cx="4896" cy="480"/>
              </a:xfrm>
              <a:prstGeom prst="rect">
                <a:avLst/>
              </a:prstGeom>
              <a:solidFill>
                <a:srgbClr val="FFEA1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000" kern="1200">
                  <a:solidFill>
                    <a:prstClr val="black"/>
                  </a:solidFill>
                  <a:latin typeface="Arial" charset="0"/>
                  <a:ea typeface="ＭＳ Ｐゴシック" charset="0"/>
                  <a:cs typeface="ＭＳ Ｐゴシック" charset="0"/>
                </a:endParaRPr>
              </a:p>
            </p:txBody>
          </p:sp>
          <p:grpSp>
            <p:nvGrpSpPr>
              <p:cNvPr id="18477" name="Group 6"/>
              <p:cNvGrpSpPr>
                <a:grpSpLocks/>
              </p:cNvGrpSpPr>
              <p:nvPr/>
            </p:nvGrpSpPr>
            <p:grpSpPr bwMode="auto">
              <a:xfrm>
                <a:off x="512" y="1007"/>
                <a:ext cx="4672" cy="549"/>
                <a:chOff x="512" y="3311"/>
                <a:chExt cx="4672" cy="549"/>
              </a:xfrm>
            </p:grpSpPr>
            <p:sp>
              <p:nvSpPr>
                <p:cNvPr id="18478" name="Rectangle 7"/>
                <p:cNvSpPr>
                  <a:spLocks noChangeArrowheads="1"/>
                </p:cNvSpPr>
                <p:nvPr/>
              </p:nvSpPr>
              <p:spPr bwMode="auto">
                <a:xfrm>
                  <a:off x="512" y="3311"/>
                  <a:ext cx="4672" cy="3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dirty="0">
                      <a:solidFill>
                        <a:srgbClr val="04617B"/>
                      </a:solidFill>
                      <a:latin typeface="Arial" charset="0"/>
                      <a:ea typeface="ＭＳ Ｐゴシック" charset="0"/>
                      <a:cs typeface="ＭＳ Ｐゴシック" charset="0"/>
                    </a:rPr>
                    <a:t>glucose </a:t>
                  </a:r>
                  <a:r>
                    <a:rPr lang="en-US" sz="2900" b="1" kern="1200" dirty="0">
                      <a:solidFill>
                        <a:srgbClr val="0F116A"/>
                      </a:solidFill>
                      <a:latin typeface="Arial" charset="0"/>
                      <a:ea typeface="ＭＳ Ｐゴシック" charset="0"/>
                      <a:cs typeface="ＭＳ Ｐゴシック" charset="0"/>
                    </a:rPr>
                    <a:t>+</a:t>
                  </a:r>
                  <a:r>
                    <a:rPr lang="en-US" sz="2900" b="1" kern="1200" dirty="0">
                      <a:solidFill>
                        <a:srgbClr val="04617B"/>
                      </a:solidFill>
                      <a:latin typeface="Arial" charset="0"/>
                      <a:ea typeface="ＭＳ Ｐゴシック" charset="0"/>
                      <a:cs typeface="ＭＳ Ｐゴシック" charset="0"/>
                    </a:rPr>
                    <a:t> oxygen </a:t>
                  </a:r>
                  <a:r>
                    <a:rPr lang="en-US" sz="3300" b="1" kern="1200" dirty="0">
                      <a:solidFill>
                        <a:srgbClr val="0F116A"/>
                      </a:solidFill>
                      <a:latin typeface="Arial" charset="0"/>
                      <a:ea typeface="ＭＳ Ｐゴシック" charset="0"/>
                      <a:cs typeface="ＭＳ Ｐゴシック" charset="0"/>
                      <a:sym typeface="Symbol" charset="0"/>
                    </a:rPr>
                    <a:t></a:t>
                  </a:r>
                  <a:r>
                    <a:rPr lang="en-US" sz="2900" b="1" kern="1200" dirty="0">
                      <a:solidFill>
                        <a:srgbClr val="04617B"/>
                      </a:solidFill>
                      <a:latin typeface="Arial" charset="0"/>
                      <a:ea typeface="ＭＳ Ｐゴシック" charset="0"/>
                      <a:cs typeface="ＭＳ Ｐゴシック" charset="0"/>
                    </a:rPr>
                    <a:t> carbon </a:t>
                  </a:r>
                  <a:r>
                    <a:rPr lang="en-US" sz="2900" b="1" kern="1200" dirty="0">
                      <a:solidFill>
                        <a:srgbClr val="0F116A"/>
                      </a:solidFill>
                      <a:latin typeface="Arial" charset="0"/>
                      <a:ea typeface="ＭＳ Ｐゴシック" charset="0"/>
                      <a:cs typeface="ＭＳ Ｐゴシック" charset="0"/>
                    </a:rPr>
                    <a:t>+</a:t>
                  </a:r>
                  <a:r>
                    <a:rPr lang="en-US" sz="2900" b="1" kern="1200" dirty="0">
                      <a:solidFill>
                        <a:srgbClr val="04617B"/>
                      </a:solidFill>
                      <a:latin typeface="Arial" charset="0"/>
                      <a:ea typeface="ＭＳ Ｐゴシック" charset="0"/>
                      <a:cs typeface="ＭＳ Ｐゴシック" charset="0"/>
                    </a:rPr>
                    <a:t> water </a:t>
                  </a:r>
                  <a:r>
                    <a:rPr lang="en-US" sz="2900" b="1" kern="1200" dirty="0">
                      <a:solidFill>
                        <a:srgbClr val="0F116A"/>
                      </a:solidFill>
                      <a:latin typeface="Arial" charset="0"/>
                      <a:ea typeface="ＭＳ Ｐゴシック" charset="0"/>
                      <a:cs typeface="ＭＳ Ｐゴシック" charset="0"/>
                    </a:rPr>
                    <a:t>+</a:t>
                  </a:r>
                  <a:r>
                    <a:rPr lang="en-US" sz="2900" b="1" kern="1200" dirty="0">
                      <a:solidFill>
                        <a:srgbClr val="04617B"/>
                      </a:solidFill>
                      <a:latin typeface="Arial" charset="0"/>
                      <a:ea typeface="ＭＳ Ｐゴシック" charset="0"/>
                      <a:cs typeface="ＭＳ Ｐゴシック" charset="0"/>
                    </a:rPr>
                    <a:t> energy</a:t>
                  </a:r>
                </a:p>
              </p:txBody>
            </p:sp>
            <p:sp>
              <p:nvSpPr>
                <p:cNvPr id="18479" name="Rectangle 8"/>
                <p:cNvSpPr>
                  <a:spLocks noChangeArrowheads="1"/>
                </p:cNvSpPr>
                <p:nvPr/>
              </p:nvSpPr>
              <p:spPr bwMode="auto">
                <a:xfrm>
                  <a:off x="2611" y="3552"/>
                  <a:ext cx="844" cy="3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04617B"/>
                      </a:solidFill>
                      <a:latin typeface="Arial" charset="0"/>
                      <a:ea typeface="ＭＳ Ｐゴシック" charset="0"/>
                      <a:cs typeface="ＭＳ Ｐゴシック" charset="0"/>
                    </a:rPr>
                    <a:t>dioxide</a:t>
                  </a:r>
                </a:p>
              </p:txBody>
            </p:sp>
          </p:grpSp>
        </p:grpSp>
        <p:grpSp>
          <p:nvGrpSpPr>
            <p:cNvPr id="18464" name="Group 9"/>
            <p:cNvGrpSpPr>
              <a:grpSpLocks/>
            </p:cNvGrpSpPr>
            <p:nvPr/>
          </p:nvGrpSpPr>
          <p:grpSpPr bwMode="auto">
            <a:xfrm>
              <a:off x="432" y="3648"/>
              <a:ext cx="4896" cy="576"/>
              <a:chOff x="432" y="3408"/>
              <a:chExt cx="4896" cy="576"/>
            </a:xfrm>
          </p:grpSpPr>
          <p:sp>
            <p:nvSpPr>
              <p:cNvPr id="18465" name="Rectangle 10"/>
              <p:cNvSpPr>
                <a:spLocks noChangeArrowheads="1"/>
              </p:cNvSpPr>
              <p:nvPr/>
            </p:nvSpPr>
            <p:spPr bwMode="auto">
              <a:xfrm>
                <a:off x="432" y="3408"/>
                <a:ext cx="4896" cy="57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000" kern="1200">
                  <a:solidFill>
                    <a:prstClr val="black"/>
                  </a:solidFill>
                  <a:latin typeface="Arial" charset="0"/>
                  <a:ea typeface="ＭＳ Ｐゴシック" charset="0"/>
                  <a:cs typeface="ＭＳ Ｐゴシック" charset="0"/>
                </a:endParaRPr>
              </a:p>
            </p:txBody>
          </p:sp>
          <p:grpSp>
            <p:nvGrpSpPr>
              <p:cNvPr id="18466" name="Group 11"/>
              <p:cNvGrpSpPr>
                <a:grpSpLocks/>
              </p:cNvGrpSpPr>
              <p:nvPr/>
            </p:nvGrpSpPr>
            <p:grpSpPr bwMode="auto">
              <a:xfrm>
                <a:off x="528" y="3528"/>
                <a:ext cx="4456" cy="346"/>
                <a:chOff x="528" y="3528"/>
                <a:chExt cx="4456" cy="346"/>
              </a:xfrm>
            </p:grpSpPr>
            <p:sp>
              <p:nvSpPr>
                <p:cNvPr id="18467" name="Rectangle 12"/>
                <p:cNvSpPr>
                  <a:spLocks noChangeArrowheads="1"/>
                </p:cNvSpPr>
                <p:nvPr/>
              </p:nvSpPr>
              <p:spPr bwMode="auto">
                <a:xfrm>
                  <a:off x="528" y="3546"/>
                  <a:ext cx="895"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dirty="0">
                      <a:solidFill>
                        <a:srgbClr val="CC0000"/>
                      </a:solidFill>
                      <a:latin typeface="Arial" charset="0"/>
                      <a:ea typeface="ＭＳ Ｐゴシック" charset="0"/>
                      <a:cs typeface="ＭＳ Ｐゴシック" charset="0"/>
                    </a:rPr>
                    <a:t>C</a:t>
                  </a:r>
                  <a:r>
                    <a:rPr lang="en-US" sz="2900" b="1" kern="1200" baseline="-25000" dirty="0">
                      <a:solidFill>
                        <a:srgbClr val="CC0000"/>
                      </a:solidFill>
                      <a:latin typeface="Arial" charset="0"/>
                      <a:ea typeface="ＭＳ Ｐゴシック" charset="0"/>
                      <a:cs typeface="ＭＳ Ｐゴシック" charset="0"/>
                    </a:rPr>
                    <a:t>6</a:t>
                  </a:r>
                  <a:r>
                    <a:rPr lang="en-US" sz="2900" b="1" kern="1200" dirty="0">
                      <a:solidFill>
                        <a:srgbClr val="CC0000"/>
                      </a:solidFill>
                      <a:latin typeface="Arial" charset="0"/>
                      <a:ea typeface="ＭＳ Ｐゴシック" charset="0"/>
                      <a:cs typeface="ＭＳ Ｐゴシック" charset="0"/>
                    </a:rPr>
                    <a:t>H</a:t>
                  </a:r>
                  <a:r>
                    <a:rPr lang="en-US" sz="2900" b="1" kern="1200" baseline="-25000" dirty="0">
                      <a:solidFill>
                        <a:srgbClr val="CC0000"/>
                      </a:solidFill>
                      <a:latin typeface="Arial" charset="0"/>
                      <a:ea typeface="ＭＳ Ｐゴシック" charset="0"/>
                      <a:cs typeface="ＭＳ Ｐゴシック" charset="0"/>
                    </a:rPr>
                    <a:t>12</a:t>
                  </a:r>
                  <a:r>
                    <a:rPr lang="en-US" sz="2900" b="1" kern="1200" dirty="0">
                      <a:solidFill>
                        <a:srgbClr val="CC0000"/>
                      </a:solidFill>
                      <a:latin typeface="Arial" charset="0"/>
                      <a:ea typeface="ＭＳ Ｐゴシック" charset="0"/>
                      <a:cs typeface="ＭＳ Ｐゴシック" charset="0"/>
                    </a:rPr>
                    <a:t>O</a:t>
                  </a:r>
                  <a:r>
                    <a:rPr lang="en-US" sz="2900" b="1" kern="1200" baseline="-25000" dirty="0">
                      <a:solidFill>
                        <a:srgbClr val="CC0000"/>
                      </a:solidFill>
                      <a:latin typeface="Arial" charset="0"/>
                      <a:ea typeface="ＭＳ Ｐゴシック" charset="0"/>
                      <a:cs typeface="ＭＳ Ｐゴシック" charset="0"/>
                    </a:rPr>
                    <a:t>6</a:t>
                  </a:r>
                  <a:endParaRPr lang="en-US" sz="2900" b="1" kern="1200" baseline="-25000" dirty="0">
                    <a:solidFill>
                      <a:srgbClr val="04617B"/>
                    </a:solidFill>
                    <a:latin typeface="Arial" charset="0"/>
                    <a:ea typeface="ＭＳ Ｐゴシック" charset="0"/>
                    <a:cs typeface="ＭＳ Ｐゴシック" charset="0"/>
                  </a:endParaRPr>
                </a:p>
              </p:txBody>
            </p:sp>
            <p:sp>
              <p:nvSpPr>
                <p:cNvPr id="18468" name="Rectangle 13"/>
                <p:cNvSpPr>
                  <a:spLocks noChangeArrowheads="1"/>
                </p:cNvSpPr>
                <p:nvPr/>
              </p:nvSpPr>
              <p:spPr bwMode="auto">
                <a:xfrm>
                  <a:off x="1738" y="3546"/>
                  <a:ext cx="474"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dirty="0">
                      <a:solidFill>
                        <a:srgbClr val="CC0000"/>
                      </a:solidFill>
                      <a:latin typeface="Arial" charset="0"/>
                      <a:ea typeface="ＭＳ Ｐゴシック" charset="0"/>
                      <a:cs typeface="ＭＳ Ｐゴシック" charset="0"/>
                    </a:rPr>
                    <a:t>6O</a:t>
                  </a:r>
                  <a:r>
                    <a:rPr lang="en-US" sz="2900" b="1" kern="1200" baseline="-25000" dirty="0">
                      <a:solidFill>
                        <a:srgbClr val="CC0000"/>
                      </a:solidFill>
                      <a:latin typeface="Arial" charset="0"/>
                      <a:ea typeface="ＭＳ Ｐゴシック" charset="0"/>
                      <a:cs typeface="ＭＳ Ｐゴシック" charset="0"/>
                    </a:rPr>
                    <a:t>2</a:t>
                  </a:r>
                  <a:endParaRPr lang="en-US" sz="2900" b="1" kern="1200" baseline="-25000" dirty="0">
                    <a:solidFill>
                      <a:srgbClr val="04617B"/>
                    </a:solidFill>
                    <a:latin typeface="Arial" charset="0"/>
                    <a:ea typeface="ＭＳ Ｐゴシック" charset="0"/>
                    <a:cs typeface="ＭＳ Ｐゴシック" charset="0"/>
                  </a:endParaRPr>
                </a:p>
              </p:txBody>
            </p:sp>
            <p:sp>
              <p:nvSpPr>
                <p:cNvPr id="18469" name="Rectangle 14"/>
                <p:cNvSpPr>
                  <a:spLocks noChangeArrowheads="1"/>
                </p:cNvSpPr>
                <p:nvPr/>
              </p:nvSpPr>
              <p:spPr bwMode="auto">
                <a:xfrm>
                  <a:off x="2750" y="3546"/>
                  <a:ext cx="62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CC0000"/>
                      </a:solidFill>
                      <a:latin typeface="Arial" charset="0"/>
                      <a:ea typeface="ＭＳ Ｐゴシック" charset="0"/>
                      <a:cs typeface="ＭＳ Ｐゴシック" charset="0"/>
                    </a:rPr>
                    <a:t>6CO</a:t>
                  </a:r>
                  <a:r>
                    <a:rPr lang="en-US" sz="2900" b="1" kern="1200" baseline="-25000">
                      <a:solidFill>
                        <a:srgbClr val="CC0000"/>
                      </a:solidFill>
                      <a:latin typeface="Arial" charset="0"/>
                      <a:ea typeface="ＭＳ Ｐゴシック" charset="0"/>
                      <a:cs typeface="ＭＳ Ｐゴシック" charset="0"/>
                    </a:rPr>
                    <a:t>2</a:t>
                  </a:r>
                  <a:endParaRPr lang="en-US" sz="2900" b="1" kern="1200" baseline="-25000">
                    <a:solidFill>
                      <a:srgbClr val="04617B"/>
                    </a:solidFill>
                    <a:latin typeface="Arial" charset="0"/>
                    <a:ea typeface="ＭＳ Ｐゴシック" charset="0"/>
                    <a:cs typeface="ＭＳ Ｐゴシック" charset="0"/>
                  </a:endParaRPr>
                </a:p>
              </p:txBody>
            </p:sp>
            <p:sp>
              <p:nvSpPr>
                <p:cNvPr id="18470" name="Rectangle 15"/>
                <p:cNvSpPr>
                  <a:spLocks noChangeArrowheads="1"/>
                </p:cNvSpPr>
                <p:nvPr/>
              </p:nvSpPr>
              <p:spPr bwMode="auto">
                <a:xfrm>
                  <a:off x="3590" y="3546"/>
                  <a:ext cx="62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CC0000"/>
                      </a:solidFill>
                      <a:latin typeface="Arial" charset="0"/>
                      <a:ea typeface="ＭＳ Ｐゴシック" charset="0"/>
                      <a:cs typeface="ＭＳ Ｐゴシック" charset="0"/>
                    </a:rPr>
                    <a:t>6H</a:t>
                  </a:r>
                  <a:r>
                    <a:rPr lang="en-US" sz="2900" b="1" kern="1200" baseline="-25000">
                      <a:solidFill>
                        <a:srgbClr val="CC0000"/>
                      </a:solidFill>
                      <a:latin typeface="Arial" charset="0"/>
                      <a:ea typeface="ＭＳ Ｐゴシック" charset="0"/>
                      <a:cs typeface="ＭＳ Ｐゴシック" charset="0"/>
                    </a:rPr>
                    <a:t>2</a:t>
                  </a:r>
                  <a:r>
                    <a:rPr lang="en-US" sz="2900" b="1" kern="1200">
                      <a:solidFill>
                        <a:srgbClr val="CC0000"/>
                      </a:solidFill>
                      <a:latin typeface="Arial" charset="0"/>
                      <a:ea typeface="ＭＳ Ｐゴシック" charset="0"/>
                      <a:cs typeface="ＭＳ Ｐゴシック" charset="0"/>
                    </a:rPr>
                    <a:t>O</a:t>
                  </a:r>
                </a:p>
              </p:txBody>
            </p:sp>
            <p:sp>
              <p:nvSpPr>
                <p:cNvPr id="18471" name="Rectangle 16"/>
                <p:cNvSpPr>
                  <a:spLocks noChangeArrowheads="1"/>
                </p:cNvSpPr>
                <p:nvPr/>
              </p:nvSpPr>
              <p:spPr bwMode="auto">
                <a:xfrm>
                  <a:off x="4464" y="3545"/>
                  <a:ext cx="520"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CC0000"/>
                      </a:solidFill>
                      <a:latin typeface="Arial" charset="0"/>
                      <a:ea typeface="ＭＳ Ｐゴシック" charset="0"/>
                      <a:cs typeface="ＭＳ Ｐゴシック" charset="0"/>
                    </a:rPr>
                    <a:t>ATP</a:t>
                  </a:r>
                </a:p>
              </p:txBody>
            </p:sp>
            <p:sp>
              <p:nvSpPr>
                <p:cNvPr id="18472" name="Rectangle 17"/>
                <p:cNvSpPr>
                  <a:spLocks noChangeArrowheads="1"/>
                </p:cNvSpPr>
                <p:nvPr/>
              </p:nvSpPr>
              <p:spPr bwMode="auto">
                <a:xfrm>
                  <a:off x="2335" y="3528"/>
                  <a:ext cx="353" cy="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3300" b="1" kern="1200">
                      <a:solidFill>
                        <a:srgbClr val="0F116A"/>
                      </a:solidFill>
                      <a:latin typeface="Arial" charset="0"/>
                      <a:ea typeface="ＭＳ Ｐゴシック" charset="0"/>
                      <a:cs typeface="ＭＳ Ｐゴシック" charset="0"/>
                      <a:sym typeface="Symbol" charset="0"/>
                    </a:rPr>
                    <a:t></a:t>
                  </a:r>
                </a:p>
              </p:txBody>
            </p:sp>
            <p:sp>
              <p:nvSpPr>
                <p:cNvPr id="18473" name="Rectangle 18"/>
                <p:cNvSpPr>
                  <a:spLocks noChangeArrowheads="1"/>
                </p:cNvSpPr>
                <p:nvPr/>
              </p:nvSpPr>
              <p:spPr bwMode="auto">
                <a:xfrm>
                  <a:off x="1395" y="3536"/>
                  <a:ext cx="228" cy="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0F116A"/>
                      </a:solidFill>
                      <a:latin typeface="Arial" charset="0"/>
                      <a:ea typeface="ＭＳ Ｐゴシック" charset="0"/>
                      <a:cs typeface="ＭＳ Ｐゴシック" charset="0"/>
                    </a:rPr>
                    <a:t>+</a:t>
                  </a:r>
                </a:p>
              </p:txBody>
            </p:sp>
            <p:sp>
              <p:nvSpPr>
                <p:cNvPr id="18474" name="Rectangle 19"/>
                <p:cNvSpPr>
                  <a:spLocks noChangeArrowheads="1"/>
                </p:cNvSpPr>
                <p:nvPr/>
              </p:nvSpPr>
              <p:spPr bwMode="auto">
                <a:xfrm>
                  <a:off x="3360" y="3536"/>
                  <a:ext cx="228" cy="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0F116A"/>
                      </a:solidFill>
                      <a:latin typeface="Arial" charset="0"/>
                      <a:ea typeface="ＭＳ Ｐゴシック" charset="0"/>
                      <a:cs typeface="ＭＳ Ｐゴシック" charset="0"/>
                    </a:rPr>
                    <a:t>+</a:t>
                  </a:r>
                </a:p>
              </p:txBody>
            </p:sp>
            <p:sp>
              <p:nvSpPr>
                <p:cNvPr id="18475" name="Rectangle 20"/>
                <p:cNvSpPr>
                  <a:spLocks noChangeArrowheads="1"/>
                </p:cNvSpPr>
                <p:nvPr/>
              </p:nvSpPr>
              <p:spPr bwMode="auto">
                <a:xfrm>
                  <a:off x="4163" y="3536"/>
                  <a:ext cx="228" cy="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0F116A"/>
                      </a:solidFill>
                      <a:latin typeface="Arial" charset="0"/>
                      <a:ea typeface="ＭＳ Ｐゴシック" charset="0"/>
                      <a:cs typeface="ＭＳ Ｐゴシック" charset="0"/>
                    </a:rPr>
                    <a:t>+</a:t>
                  </a:r>
                </a:p>
              </p:txBody>
            </p:sp>
          </p:grpSp>
        </p:grpSp>
      </p:grpSp>
      <p:sp>
        <p:nvSpPr>
          <p:cNvPr id="18435" name="Rectangle 21"/>
          <p:cNvSpPr>
            <a:spLocks noChangeArrowheads="1"/>
          </p:cNvSpPr>
          <p:nvPr/>
        </p:nvSpPr>
        <p:spPr bwMode="auto">
          <a:xfrm>
            <a:off x="795520" y="1356431"/>
            <a:ext cx="2862791" cy="610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595" tIns="50795" rIns="101595" bIns="50795" anchor="ctr">
            <a:spAutoFit/>
          </a:bodyPr>
          <a:lstStyle/>
          <a:p>
            <a:pPr eaLnBrk="0" fontAlgn="base" hangingPunct="0">
              <a:spcBef>
                <a:spcPct val="0"/>
              </a:spcBef>
              <a:spcAft>
                <a:spcPct val="0"/>
              </a:spcAft>
            </a:pPr>
            <a:r>
              <a:rPr lang="en-US" sz="3300" b="1" kern="1200" dirty="0">
                <a:latin typeface="Arial" charset="0"/>
                <a:ea typeface="ＭＳ Ｐゴシック" charset="0"/>
                <a:cs typeface="ＭＳ Ｐゴシック" charset="0"/>
              </a:rPr>
              <a:t>Heterotrophs</a:t>
            </a:r>
          </a:p>
        </p:txBody>
      </p:sp>
      <p:grpSp>
        <p:nvGrpSpPr>
          <p:cNvPr id="7" name="Group 70"/>
          <p:cNvGrpSpPr>
            <a:grpSpLocks/>
          </p:cNvGrpSpPr>
          <p:nvPr/>
        </p:nvGrpSpPr>
        <p:grpSpPr bwMode="auto">
          <a:xfrm>
            <a:off x="795514" y="5244056"/>
            <a:ext cx="8636000" cy="1869723"/>
            <a:chOff x="451" y="2973"/>
            <a:chExt cx="4896" cy="1060"/>
          </a:xfrm>
        </p:grpSpPr>
        <p:grpSp>
          <p:nvGrpSpPr>
            <p:cNvPr id="18446" name="Group 23"/>
            <p:cNvGrpSpPr>
              <a:grpSpLocks/>
            </p:cNvGrpSpPr>
            <p:nvPr/>
          </p:nvGrpSpPr>
          <p:grpSpPr bwMode="auto">
            <a:xfrm>
              <a:off x="451" y="2973"/>
              <a:ext cx="4896" cy="509"/>
              <a:chOff x="432" y="2976"/>
              <a:chExt cx="4896" cy="509"/>
            </a:xfrm>
          </p:grpSpPr>
          <p:sp>
            <p:nvSpPr>
              <p:cNvPr id="18459" name="Rectangle 24"/>
              <p:cNvSpPr>
                <a:spLocks noChangeArrowheads="1"/>
              </p:cNvSpPr>
              <p:nvPr/>
            </p:nvSpPr>
            <p:spPr bwMode="auto">
              <a:xfrm>
                <a:off x="432" y="2976"/>
                <a:ext cx="4896" cy="480"/>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000" kern="1200">
                  <a:solidFill>
                    <a:prstClr val="black"/>
                  </a:solidFill>
                  <a:latin typeface="Arial" charset="0"/>
                  <a:ea typeface="ＭＳ Ｐゴシック" charset="0"/>
                  <a:cs typeface="ＭＳ Ｐゴシック" charset="0"/>
                </a:endParaRPr>
              </a:p>
            </p:txBody>
          </p:sp>
          <p:grpSp>
            <p:nvGrpSpPr>
              <p:cNvPr id="18460" name="Group 25"/>
              <p:cNvGrpSpPr>
                <a:grpSpLocks/>
              </p:cNvGrpSpPr>
              <p:nvPr/>
            </p:nvGrpSpPr>
            <p:grpSpPr bwMode="auto">
              <a:xfrm>
                <a:off x="480" y="2976"/>
                <a:ext cx="4654" cy="509"/>
                <a:chOff x="480" y="2832"/>
                <a:chExt cx="4654" cy="509"/>
              </a:xfrm>
            </p:grpSpPr>
            <p:sp>
              <p:nvSpPr>
                <p:cNvPr id="18461" name="Rectangle 26"/>
                <p:cNvSpPr>
                  <a:spLocks noChangeArrowheads="1"/>
                </p:cNvSpPr>
                <p:nvPr/>
              </p:nvSpPr>
              <p:spPr bwMode="auto">
                <a:xfrm>
                  <a:off x="1273" y="2832"/>
                  <a:ext cx="3861" cy="346"/>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0F116A"/>
                      </a:solidFill>
                      <a:latin typeface="Arial" charset="0"/>
                      <a:ea typeface="ＭＳ Ｐゴシック" charset="0"/>
                      <a:cs typeface="ＭＳ Ｐゴシック" charset="0"/>
                    </a:rPr>
                    <a:t>+</a:t>
                  </a:r>
                  <a:r>
                    <a:rPr lang="en-US" sz="2900" b="1" kern="1200">
                      <a:solidFill>
                        <a:srgbClr val="04617B"/>
                      </a:solidFill>
                      <a:latin typeface="Arial" charset="0"/>
                      <a:ea typeface="ＭＳ Ｐゴシック" charset="0"/>
                      <a:cs typeface="ＭＳ Ｐゴシック" charset="0"/>
                    </a:rPr>
                    <a:t> water </a:t>
                  </a:r>
                  <a:r>
                    <a:rPr lang="en-US" sz="2900" b="1" kern="1200">
                      <a:solidFill>
                        <a:srgbClr val="0F116A"/>
                      </a:solidFill>
                      <a:latin typeface="Arial" charset="0"/>
                      <a:ea typeface="ＭＳ Ｐゴシック" charset="0"/>
                      <a:cs typeface="ＭＳ Ｐゴシック" charset="0"/>
                    </a:rPr>
                    <a:t>+</a:t>
                  </a:r>
                  <a:r>
                    <a:rPr lang="en-US" sz="2900" b="1" kern="1200">
                      <a:solidFill>
                        <a:srgbClr val="04617B"/>
                      </a:solidFill>
                      <a:latin typeface="Arial" charset="0"/>
                      <a:ea typeface="ＭＳ Ｐゴシック" charset="0"/>
                      <a:cs typeface="ＭＳ Ｐゴシック" charset="0"/>
                    </a:rPr>
                    <a:t> energy </a:t>
                  </a:r>
                  <a:r>
                    <a:rPr lang="en-US" sz="3300" b="1" kern="1200">
                      <a:solidFill>
                        <a:srgbClr val="0F116A"/>
                      </a:solidFill>
                      <a:latin typeface="Arial" charset="0"/>
                      <a:ea typeface="ＭＳ Ｐゴシック" charset="0"/>
                      <a:cs typeface="ＭＳ Ｐゴシック" charset="0"/>
                      <a:sym typeface="Symbol" charset="0"/>
                    </a:rPr>
                    <a:t></a:t>
                  </a:r>
                  <a:r>
                    <a:rPr lang="en-US" sz="2900" b="1" kern="1200">
                      <a:solidFill>
                        <a:srgbClr val="04617B"/>
                      </a:solidFill>
                      <a:latin typeface="Arial" charset="0"/>
                      <a:ea typeface="ＭＳ Ｐゴシック" charset="0"/>
                      <a:cs typeface="ＭＳ Ｐゴシック" charset="0"/>
                    </a:rPr>
                    <a:t> glucose </a:t>
                  </a:r>
                  <a:r>
                    <a:rPr lang="en-US" sz="2900" b="1" kern="1200">
                      <a:solidFill>
                        <a:srgbClr val="0F116A"/>
                      </a:solidFill>
                      <a:latin typeface="Arial" charset="0"/>
                      <a:ea typeface="ＭＳ Ｐゴシック" charset="0"/>
                      <a:cs typeface="ＭＳ Ｐゴシック" charset="0"/>
                    </a:rPr>
                    <a:t>+</a:t>
                  </a:r>
                  <a:r>
                    <a:rPr lang="en-US" sz="2900" b="1" kern="1200">
                      <a:solidFill>
                        <a:srgbClr val="04617B"/>
                      </a:solidFill>
                      <a:latin typeface="Arial" charset="0"/>
                      <a:ea typeface="ＭＳ Ｐゴシック" charset="0"/>
                      <a:cs typeface="ＭＳ Ｐゴシック" charset="0"/>
                    </a:rPr>
                    <a:t> oxygen</a:t>
                  </a:r>
                </a:p>
              </p:txBody>
            </p:sp>
            <p:sp>
              <p:nvSpPr>
                <p:cNvPr id="18462" name="Rectangle 27"/>
                <p:cNvSpPr>
                  <a:spLocks noChangeArrowheads="1"/>
                </p:cNvSpPr>
                <p:nvPr/>
              </p:nvSpPr>
              <p:spPr bwMode="auto">
                <a:xfrm>
                  <a:off x="480" y="2871"/>
                  <a:ext cx="852" cy="470"/>
                </a:xfrm>
                <a:prstGeom prst="rect">
                  <a:avLst/>
                </a:prstGeom>
                <a:solidFill>
                  <a:srgbClr val="CCFF6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lnSpc>
                      <a:spcPct val="80000"/>
                    </a:lnSpc>
                    <a:spcBef>
                      <a:spcPct val="0"/>
                    </a:spcBef>
                    <a:spcAft>
                      <a:spcPct val="0"/>
                    </a:spcAft>
                  </a:pPr>
                  <a:r>
                    <a:rPr lang="en-US" sz="2900" b="1" kern="1200">
                      <a:solidFill>
                        <a:srgbClr val="04617B"/>
                      </a:solidFill>
                      <a:latin typeface="Arial" charset="0"/>
                      <a:ea typeface="ＭＳ Ｐゴシック" charset="0"/>
                      <a:cs typeface="ＭＳ Ｐゴシック" charset="0"/>
                    </a:rPr>
                    <a:t>carbon</a:t>
                  </a:r>
                </a:p>
                <a:p>
                  <a:pPr eaLnBrk="0" fontAlgn="base" hangingPunct="0">
                    <a:lnSpc>
                      <a:spcPct val="80000"/>
                    </a:lnSpc>
                    <a:spcBef>
                      <a:spcPct val="0"/>
                    </a:spcBef>
                    <a:spcAft>
                      <a:spcPct val="0"/>
                    </a:spcAft>
                  </a:pPr>
                  <a:r>
                    <a:rPr lang="en-US" sz="2900" b="1" kern="1200">
                      <a:solidFill>
                        <a:srgbClr val="04617B"/>
                      </a:solidFill>
                      <a:latin typeface="Arial" charset="0"/>
                      <a:ea typeface="ＭＳ Ｐゴシック" charset="0"/>
                      <a:cs typeface="ＭＳ Ｐゴシック" charset="0"/>
                    </a:rPr>
                    <a:t>dioxide</a:t>
                  </a:r>
                </a:p>
              </p:txBody>
            </p:sp>
          </p:grpSp>
        </p:grpSp>
        <p:grpSp>
          <p:nvGrpSpPr>
            <p:cNvPr id="18447" name="Group 28"/>
            <p:cNvGrpSpPr>
              <a:grpSpLocks/>
            </p:cNvGrpSpPr>
            <p:nvPr/>
          </p:nvGrpSpPr>
          <p:grpSpPr bwMode="auto">
            <a:xfrm>
              <a:off x="451" y="3453"/>
              <a:ext cx="4896" cy="580"/>
              <a:chOff x="432" y="3456"/>
              <a:chExt cx="4896" cy="580"/>
            </a:xfrm>
          </p:grpSpPr>
          <p:sp>
            <p:nvSpPr>
              <p:cNvPr id="18448" name="Rectangle 29"/>
              <p:cNvSpPr>
                <a:spLocks noChangeArrowheads="1"/>
              </p:cNvSpPr>
              <p:nvPr/>
            </p:nvSpPr>
            <p:spPr bwMode="auto">
              <a:xfrm>
                <a:off x="432" y="3456"/>
                <a:ext cx="4896" cy="57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fontAlgn="base" hangingPunct="0">
                  <a:spcBef>
                    <a:spcPct val="0"/>
                  </a:spcBef>
                  <a:spcAft>
                    <a:spcPct val="0"/>
                  </a:spcAft>
                </a:pPr>
                <a:endParaRPr lang="en-US" sz="2000" kern="1200">
                  <a:solidFill>
                    <a:prstClr val="black"/>
                  </a:solidFill>
                  <a:latin typeface="Arial" charset="0"/>
                  <a:ea typeface="ＭＳ Ｐゴシック" charset="0"/>
                  <a:cs typeface="ＭＳ Ｐゴシック" charset="0"/>
                </a:endParaRPr>
              </a:p>
            </p:txBody>
          </p:sp>
          <p:grpSp>
            <p:nvGrpSpPr>
              <p:cNvPr id="18449" name="Group 30"/>
              <p:cNvGrpSpPr>
                <a:grpSpLocks/>
              </p:cNvGrpSpPr>
              <p:nvPr/>
            </p:nvGrpSpPr>
            <p:grpSpPr bwMode="auto">
              <a:xfrm>
                <a:off x="628" y="3566"/>
                <a:ext cx="4262" cy="470"/>
                <a:chOff x="628" y="3566"/>
                <a:chExt cx="4262" cy="470"/>
              </a:xfrm>
            </p:grpSpPr>
            <p:sp>
              <p:nvSpPr>
                <p:cNvPr id="18450" name="Rectangle 31"/>
                <p:cNvSpPr>
                  <a:spLocks noChangeArrowheads="1"/>
                </p:cNvSpPr>
                <p:nvPr/>
              </p:nvSpPr>
              <p:spPr bwMode="auto">
                <a:xfrm>
                  <a:off x="628" y="3594"/>
                  <a:ext cx="62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CC0000"/>
                      </a:solidFill>
                      <a:latin typeface="Arial" charset="0"/>
                      <a:ea typeface="ＭＳ Ｐゴシック" charset="0"/>
                      <a:cs typeface="ＭＳ Ｐゴシック" charset="0"/>
                    </a:rPr>
                    <a:t>6CO</a:t>
                  </a:r>
                  <a:r>
                    <a:rPr lang="en-US" sz="2900" b="1" kern="1200" baseline="-25000">
                      <a:solidFill>
                        <a:srgbClr val="CC0000"/>
                      </a:solidFill>
                      <a:latin typeface="Arial" charset="0"/>
                      <a:ea typeface="ＭＳ Ｐゴシック" charset="0"/>
                      <a:cs typeface="ＭＳ Ｐゴシック" charset="0"/>
                    </a:rPr>
                    <a:t>2</a:t>
                  </a:r>
                </a:p>
              </p:txBody>
            </p:sp>
            <p:sp>
              <p:nvSpPr>
                <p:cNvPr id="18451" name="Rectangle 32"/>
                <p:cNvSpPr>
                  <a:spLocks noChangeArrowheads="1"/>
                </p:cNvSpPr>
                <p:nvPr/>
              </p:nvSpPr>
              <p:spPr bwMode="auto">
                <a:xfrm>
                  <a:off x="1505" y="3594"/>
                  <a:ext cx="626"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CC0000"/>
                      </a:solidFill>
                      <a:latin typeface="Arial" charset="0"/>
                      <a:ea typeface="ＭＳ Ｐゴシック" charset="0"/>
                      <a:cs typeface="ＭＳ Ｐゴシック" charset="0"/>
                    </a:rPr>
                    <a:t>6H</a:t>
                  </a:r>
                  <a:r>
                    <a:rPr lang="en-US" sz="2900" b="1" kern="1200" baseline="-25000">
                      <a:solidFill>
                        <a:srgbClr val="CC0000"/>
                      </a:solidFill>
                      <a:latin typeface="Arial" charset="0"/>
                      <a:ea typeface="ＭＳ Ｐゴシック" charset="0"/>
                      <a:cs typeface="ＭＳ Ｐゴシック" charset="0"/>
                    </a:rPr>
                    <a:t>2</a:t>
                  </a:r>
                  <a:r>
                    <a:rPr lang="en-US" sz="2900" b="1" kern="1200">
                      <a:solidFill>
                        <a:srgbClr val="CC0000"/>
                      </a:solidFill>
                      <a:latin typeface="Arial" charset="0"/>
                      <a:ea typeface="ＭＳ Ｐゴシック" charset="0"/>
                      <a:cs typeface="ＭＳ Ｐゴシック" charset="0"/>
                    </a:rPr>
                    <a:t>O</a:t>
                  </a:r>
                  <a:endParaRPr lang="en-US" sz="2900" b="1" kern="1200" baseline="-25000">
                    <a:solidFill>
                      <a:srgbClr val="CC0000"/>
                    </a:solidFill>
                    <a:latin typeface="Arial" charset="0"/>
                    <a:ea typeface="ＭＳ Ｐゴシック" charset="0"/>
                    <a:cs typeface="ＭＳ Ｐゴシック" charset="0"/>
                  </a:endParaRPr>
                </a:p>
              </p:txBody>
            </p:sp>
            <p:sp>
              <p:nvSpPr>
                <p:cNvPr id="18452" name="Rectangle 33"/>
                <p:cNvSpPr>
                  <a:spLocks noChangeArrowheads="1"/>
                </p:cNvSpPr>
                <p:nvPr/>
              </p:nvSpPr>
              <p:spPr bwMode="auto">
                <a:xfrm>
                  <a:off x="3312" y="3632"/>
                  <a:ext cx="655" cy="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000" b="1" kern="1200">
                      <a:solidFill>
                        <a:srgbClr val="CC0000"/>
                      </a:solidFill>
                      <a:latin typeface="Arial" charset="0"/>
                      <a:ea typeface="ＭＳ Ｐゴシック" charset="0"/>
                      <a:cs typeface="ＭＳ Ｐゴシック" charset="0"/>
                    </a:rPr>
                    <a:t>C</a:t>
                  </a:r>
                  <a:r>
                    <a:rPr lang="en-US" sz="2000" b="1" kern="1200" baseline="-25000">
                      <a:solidFill>
                        <a:srgbClr val="CC0000"/>
                      </a:solidFill>
                      <a:latin typeface="Arial" charset="0"/>
                      <a:ea typeface="ＭＳ Ｐゴシック" charset="0"/>
                      <a:cs typeface="ＭＳ Ｐゴシック" charset="0"/>
                    </a:rPr>
                    <a:t>6</a:t>
                  </a:r>
                  <a:r>
                    <a:rPr lang="en-US" sz="2000" b="1" kern="1200">
                      <a:solidFill>
                        <a:srgbClr val="CC0000"/>
                      </a:solidFill>
                      <a:latin typeface="Arial" charset="0"/>
                      <a:ea typeface="ＭＳ Ｐゴシック" charset="0"/>
                      <a:cs typeface="ＭＳ Ｐゴシック" charset="0"/>
                    </a:rPr>
                    <a:t>H</a:t>
                  </a:r>
                  <a:r>
                    <a:rPr lang="en-US" sz="2000" b="1" kern="1200" baseline="-25000">
                      <a:solidFill>
                        <a:srgbClr val="CC0000"/>
                      </a:solidFill>
                      <a:latin typeface="Arial" charset="0"/>
                      <a:ea typeface="ＭＳ Ｐゴシック" charset="0"/>
                      <a:cs typeface="ＭＳ Ｐゴシック" charset="0"/>
                    </a:rPr>
                    <a:t>12</a:t>
                  </a:r>
                  <a:r>
                    <a:rPr lang="en-US" sz="2000" b="1" kern="1200">
                      <a:solidFill>
                        <a:srgbClr val="CC0000"/>
                      </a:solidFill>
                      <a:latin typeface="Arial" charset="0"/>
                      <a:ea typeface="ＭＳ Ｐゴシック" charset="0"/>
                      <a:cs typeface="ＭＳ Ｐゴシック" charset="0"/>
                    </a:rPr>
                    <a:t>O</a:t>
                  </a:r>
                  <a:r>
                    <a:rPr lang="en-US" sz="2000" b="1" kern="1200" baseline="-25000">
                      <a:solidFill>
                        <a:srgbClr val="CC0000"/>
                      </a:solidFill>
                      <a:latin typeface="Arial" charset="0"/>
                      <a:ea typeface="ＭＳ Ｐゴシック" charset="0"/>
                      <a:cs typeface="ＭＳ Ｐゴシック" charset="0"/>
                    </a:rPr>
                    <a:t>6</a:t>
                  </a:r>
                </a:p>
              </p:txBody>
            </p:sp>
            <p:sp>
              <p:nvSpPr>
                <p:cNvPr id="18453" name="Rectangle 34"/>
                <p:cNvSpPr>
                  <a:spLocks noChangeArrowheads="1"/>
                </p:cNvSpPr>
                <p:nvPr/>
              </p:nvSpPr>
              <p:spPr bwMode="auto">
                <a:xfrm>
                  <a:off x="4416" y="3594"/>
                  <a:ext cx="474"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CC0000"/>
                      </a:solidFill>
                      <a:latin typeface="Arial" charset="0"/>
                      <a:ea typeface="ＭＳ Ｐゴシック" charset="0"/>
                      <a:cs typeface="ＭＳ Ｐゴシック" charset="0"/>
                    </a:rPr>
                    <a:t>6O</a:t>
                  </a:r>
                  <a:r>
                    <a:rPr lang="en-US" sz="2900" b="1" kern="1200" baseline="-25000">
                      <a:solidFill>
                        <a:srgbClr val="CC0000"/>
                      </a:solidFill>
                      <a:latin typeface="Arial" charset="0"/>
                      <a:ea typeface="ＭＳ Ｐゴシック" charset="0"/>
                      <a:cs typeface="ＭＳ Ｐゴシック" charset="0"/>
                    </a:rPr>
                    <a:t>2</a:t>
                  </a:r>
                </a:p>
              </p:txBody>
            </p:sp>
            <p:sp>
              <p:nvSpPr>
                <p:cNvPr id="18454" name="Rectangle 35"/>
                <p:cNvSpPr>
                  <a:spLocks noChangeArrowheads="1"/>
                </p:cNvSpPr>
                <p:nvPr/>
              </p:nvSpPr>
              <p:spPr bwMode="auto">
                <a:xfrm>
                  <a:off x="2208" y="3566"/>
                  <a:ext cx="819" cy="4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lnSpc>
                      <a:spcPct val="80000"/>
                    </a:lnSpc>
                    <a:spcBef>
                      <a:spcPct val="0"/>
                    </a:spcBef>
                    <a:spcAft>
                      <a:spcPct val="0"/>
                    </a:spcAft>
                  </a:pPr>
                  <a:r>
                    <a:rPr lang="en-US" sz="2900" b="1" kern="1200">
                      <a:solidFill>
                        <a:srgbClr val="CC0000"/>
                      </a:solidFill>
                      <a:latin typeface="Arial" charset="0"/>
                      <a:ea typeface="ＭＳ Ｐゴシック" charset="0"/>
                      <a:cs typeface="ＭＳ Ｐゴシック" charset="0"/>
                    </a:rPr>
                    <a:t>light</a:t>
                  </a:r>
                </a:p>
                <a:p>
                  <a:pPr eaLnBrk="0" fontAlgn="base" hangingPunct="0">
                    <a:lnSpc>
                      <a:spcPct val="80000"/>
                    </a:lnSpc>
                    <a:spcBef>
                      <a:spcPct val="0"/>
                    </a:spcBef>
                    <a:spcAft>
                      <a:spcPct val="0"/>
                    </a:spcAft>
                  </a:pPr>
                  <a:r>
                    <a:rPr lang="en-US" sz="2900" b="1" kern="1200">
                      <a:solidFill>
                        <a:srgbClr val="CC0000"/>
                      </a:solidFill>
                      <a:latin typeface="Arial" charset="0"/>
                      <a:ea typeface="ＭＳ Ｐゴシック" charset="0"/>
                      <a:cs typeface="ＭＳ Ｐゴシック" charset="0"/>
                    </a:rPr>
                    <a:t>energy</a:t>
                  </a:r>
                </a:p>
              </p:txBody>
            </p:sp>
            <p:sp>
              <p:nvSpPr>
                <p:cNvPr id="18455" name="Rectangle 36"/>
                <p:cNvSpPr>
                  <a:spLocks noChangeArrowheads="1"/>
                </p:cNvSpPr>
                <p:nvPr/>
              </p:nvSpPr>
              <p:spPr bwMode="auto">
                <a:xfrm>
                  <a:off x="2976" y="3576"/>
                  <a:ext cx="353" cy="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3300" b="1" kern="1200">
                      <a:solidFill>
                        <a:srgbClr val="0F116A"/>
                      </a:solidFill>
                      <a:latin typeface="Arial" charset="0"/>
                      <a:ea typeface="ＭＳ Ｐゴシック" charset="0"/>
                      <a:cs typeface="ＭＳ Ｐゴシック" charset="0"/>
                      <a:sym typeface="Symbol" charset="0"/>
                    </a:rPr>
                    <a:t></a:t>
                  </a:r>
                </a:p>
              </p:txBody>
            </p:sp>
            <p:sp>
              <p:nvSpPr>
                <p:cNvPr id="18456" name="Rectangle 37"/>
                <p:cNvSpPr>
                  <a:spLocks noChangeArrowheads="1"/>
                </p:cNvSpPr>
                <p:nvPr/>
              </p:nvSpPr>
              <p:spPr bwMode="auto">
                <a:xfrm>
                  <a:off x="1265" y="3584"/>
                  <a:ext cx="228" cy="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0F116A"/>
                      </a:solidFill>
                      <a:latin typeface="Arial" charset="0"/>
                      <a:ea typeface="ＭＳ Ｐゴシック" charset="0"/>
                      <a:cs typeface="ＭＳ Ｐゴシック" charset="0"/>
                    </a:rPr>
                    <a:t>+</a:t>
                  </a:r>
                </a:p>
              </p:txBody>
            </p:sp>
            <p:sp>
              <p:nvSpPr>
                <p:cNvPr id="18457" name="Rectangle 38"/>
                <p:cNvSpPr>
                  <a:spLocks noChangeArrowheads="1"/>
                </p:cNvSpPr>
                <p:nvPr/>
              </p:nvSpPr>
              <p:spPr bwMode="auto">
                <a:xfrm>
                  <a:off x="4128" y="3584"/>
                  <a:ext cx="228" cy="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a:solidFill>
                        <a:srgbClr val="0F116A"/>
                      </a:solidFill>
                      <a:latin typeface="Arial" charset="0"/>
                      <a:ea typeface="ＭＳ Ｐゴシック" charset="0"/>
                      <a:cs typeface="ＭＳ Ｐゴシック" charset="0"/>
                    </a:rPr>
                    <a:t>+</a:t>
                  </a:r>
                </a:p>
              </p:txBody>
            </p:sp>
            <p:sp>
              <p:nvSpPr>
                <p:cNvPr id="18458" name="Rectangle 39"/>
                <p:cNvSpPr>
                  <a:spLocks noChangeArrowheads="1"/>
                </p:cNvSpPr>
                <p:nvPr/>
              </p:nvSpPr>
              <p:spPr bwMode="auto">
                <a:xfrm>
                  <a:off x="2081" y="3584"/>
                  <a:ext cx="228" cy="3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eaLnBrk="0" fontAlgn="base" hangingPunct="0">
                    <a:spcBef>
                      <a:spcPct val="0"/>
                    </a:spcBef>
                    <a:spcAft>
                      <a:spcPct val="0"/>
                    </a:spcAft>
                  </a:pPr>
                  <a:r>
                    <a:rPr lang="en-US" sz="2900" b="1" kern="1200" dirty="0">
                      <a:solidFill>
                        <a:srgbClr val="0F116A"/>
                      </a:solidFill>
                      <a:latin typeface="Arial" charset="0"/>
                      <a:ea typeface="ＭＳ Ｐゴシック" charset="0"/>
                      <a:cs typeface="ＭＳ Ｐゴシック" charset="0"/>
                    </a:rPr>
                    <a:t>+</a:t>
                  </a:r>
                </a:p>
              </p:txBody>
            </p:sp>
          </p:grpSp>
        </p:grpSp>
      </p:grpSp>
      <p:sp>
        <p:nvSpPr>
          <p:cNvPr id="18437" name="Rectangle 40"/>
          <p:cNvSpPr>
            <a:spLocks noChangeArrowheads="1"/>
          </p:cNvSpPr>
          <p:nvPr/>
        </p:nvSpPr>
        <p:spPr bwMode="auto">
          <a:xfrm>
            <a:off x="795528" y="4312709"/>
            <a:ext cx="2485319" cy="610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595" tIns="50795" rIns="101595" bIns="50795" anchor="ctr">
            <a:spAutoFit/>
          </a:bodyPr>
          <a:lstStyle/>
          <a:p>
            <a:pPr eaLnBrk="0" fontAlgn="base" hangingPunct="0">
              <a:spcBef>
                <a:spcPct val="0"/>
              </a:spcBef>
              <a:spcAft>
                <a:spcPct val="0"/>
              </a:spcAft>
            </a:pPr>
            <a:r>
              <a:rPr lang="en-US" sz="3300" b="1" kern="1200">
                <a:solidFill>
                  <a:srgbClr val="0C8F0F"/>
                </a:solidFill>
                <a:latin typeface="Arial" charset="0"/>
                <a:ea typeface="ＭＳ Ｐゴシック" charset="0"/>
                <a:cs typeface="ＭＳ Ｐゴシック" charset="0"/>
              </a:rPr>
              <a:t>Autotrophs</a:t>
            </a:r>
            <a:endParaRPr lang="en-US" sz="3300" b="1" kern="1200">
              <a:latin typeface="Arial" charset="0"/>
              <a:ea typeface="ＭＳ Ｐゴシック" charset="0"/>
              <a:cs typeface="ＭＳ Ｐゴシック" charset="0"/>
            </a:endParaRPr>
          </a:p>
        </p:txBody>
      </p:sp>
      <p:sp>
        <p:nvSpPr>
          <p:cNvPr id="377897" name="Rectangle 41"/>
          <p:cNvSpPr>
            <a:spLocks noChangeArrowheads="1"/>
          </p:cNvSpPr>
          <p:nvPr/>
        </p:nvSpPr>
        <p:spPr bwMode="auto">
          <a:xfrm>
            <a:off x="795515" y="4734248"/>
            <a:ext cx="7500627" cy="4445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595" tIns="50795" rIns="101595" bIns="50795" anchor="ctr">
            <a:spAutoFit/>
          </a:bodyPr>
          <a:lstStyle/>
          <a:p>
            <a:pPr eaLnBrk="0" fontAlgn="base" hangingPunct="0">
              <a:spcBef>
                <a:spcPct val="0"/>
              </a:spcBef>
              <a:spcAft>
                <a:spcPct val="0"/>
              </a:spcAft>
            </a:pPr>
            <a:r>
              <a:rPr lang="en-US" sz="2200" b="1" kern="1200">
                <a:solidFill>
                  <a:srgbClr val="0C8F0F"/>
                </a:solidFill>
                <a:latin typeface="Arial" charset="0"/>
                <a:ea typeface="ＭＳ Ｐゴシック" charset="0"/>
                <a:cs typeface="ＭＳ Ｐゴシック" charset="0"/>
              </a:rPr>
              <a:t>making energy &amp; organic molecules from light energy</a:t>
            </a:r>
            <a:endParaRPr lang="en-US" sz="2400" b="1" kern="1200">
              <a:solidFill>
                <a:srgbClr val="0F116A"/>
              </a:solidFill>
              <a:latin typeface="Arial" charset="0"/>
              <a:ea typeface="ＭＳ Ｐゴシック" charset="0"/>
              <a:cs typeface="ＭＳ Ｐゴシック" charset="0"/>
            </a:endParaRPr>
          </a:p>
        </p:txBody>
      </p:sp>
      <p:sp>
        <p:nvSpPr>
          <p:cNvPr id="377898" name="Rectangle 42"/>
          <p:cNvSpPr>
            <a:spLocks noChangeArrowheads="1"/>
          </p:cNvSpPr>
          <p:nvPr/>
        </p:nvSpPr>
        <p:spPr bwMode="auto">
          <a:xfrm>
            <a:off x="795528" y="1862982"/>
            <a:ext cx="8770979" cy="410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595" tIns="50795" rIns="101595" bIns="50795" anchor="ctr">
            <a:spAutoFit/>
          </a:bodyPr>
          <a:lstStyle/>
          <a:p>
            <a:pPr eaLnBrk="0" fontAlgn="base" hangingPunct="0">
              <a:spcBef>
                <a:spcPct val="0"/>
              </a:spcBef>
              <a:spcAft>
                <a:spcPct val="0"/>
              </a:spcAft>
            </a:pPr>
            <a:r>
              <a:rPr lang="en-US" sz="2000" b="1" kern="1200" dirty="0">
                <a:latin typeface="Arial" charset="0"/>
                <a:ea typeface="ＭＳ Ｐゴシック" charset="0"/>
                <a:cs typeface="ＭＳ Ｐゴシック" charset="0"/>
              </a:rPr>
              <a:t>making energy &amp; organic molecules from ingesting organic molecules</a:t>
            </a:r>
            <a:endParaRPr lang="en-US" sz="2000" b="1" kern="1200" dirty="0">
              <a:solidFill>
                <a:srgbClr val="0F116A"/>
              </a:solidFill>
              <a:latin typeface="Arial" charset="0"/>
              <a:ea typeface="ＭＳ Ｐゴシック" charset="0"/>
              <a:cs typeface="ＭＳ Ｐゴシック" charset="0"/>
            </a:endParaRPr>
          </a:p>
        </p:txBody>
      </p:sp>
      <p:pic>
        <p:nvPicPr>
          <p:cNvPr id="377899" name="Picture 43" descr="penguin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598" y="6180669"/>
            <a:ext cx="1416402" cy="14393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7900" name="AutoShape 44"/>
          <p:cNvSpPr>
            <a:spLocks noChangeArrowheads="1"/>
          </p:cNvSpPr>
          <p:nvPr/>
        </p:nvSpPr>
        <p:spPr bwMode="auto">
          <a:xfrm>
            <a:off x="8558390" y="4370917"/>
            <a:ext cx="1601611" cy="952500"/>
          </a:xfrm>
          <a:prstGeom prst="wedgeEllipseCallout">
            <a:avLst>
              <a:gd name="adj1" fmla="val -17292"/>
              <a:gd name="adj2" fmla="val 155185"/>
            </a:avLst>
          </a:prstGeom>
          <a:solidFill>
            <a:srgbClr val="FFEA18"/>
          </a:solidFill>
          <a:ln w="38100">
            <a:solidFill>
              <a:srgbClr val="CC0000"/>
            </a:solidFill>
            <a:miter lim="800000"/>
            <a:headEnd/>
            <a:tailEnd/>
          </a:ln>
        </p:spPr>
        <p:txBody>
          <a:bodyPr wrap="none" lIns="0" tIns="0" rIns="0" bIns="0" anchor="ctr"/>
          <a:lstStyle/>
          <a:p>
            <a:pPr eaLnBrk="0" fontAlgn="base" hangingPunct="0">
              <a:spcBef>
                <a:spcPct val="0"/>
              </a:spcBef>
              <a:spcAft>
                <a:spcPct val="0"/>
              </a:spcAft>
            </a:pPr>
            <a:r>
              <a:rPr lang="en-US" sz="2000" b="1" kern="1200">
                <a:solidFill>
                  <a:srgbClr val="0F116A"/>
                </a:solidFill>
                <a:latin typeface="Comic Sans MS" charset="0"/>
                <a:ea typeface="ＭＳ Ｐゴシック" charset="0"/>
                <a:cs typeface="ＭＳ Ｐゴシック" charset="0"/>
              </a:rPr>
              <a:t>Where</a:t>
            </a:r>
            <a:r>
              <a:rPr lang="ja-JP" altLang="en-US" sz="2000" b="1" kern="1200">
                <a:solidFill>
                  <a:srgbClr val="0F116A"/>
                </a:solidFill>
                <a:latin typeface="Arial" charset="0"/>
                <a:ea typeface="ＭＳ Ｐゴシック" charset="0"/>
                <a:cs typeface="ＭＳ Ｐゴシック" charset="0"/>
              </a:rPr>
              <a:t>’</a:t>
            </a:r>
            <a:r>
              <a:rPr lang="en-US" altLang="ja-JP" sz="2000" b="1" kern="1200">
                <a:solidFill>
                  <a:srgbClr val="0F116A"/>
                </a:solidFill>
                <a:latin typeface="Comic Sans MS" charset="0"/>
                <a:ea typeface="ＭＳ Ｐゴシック" charset="0"/>
                <a:cs typeface="ＭＳ Ｐゴシック" charset="0"/>
              </a:rPr>
              <a:t>s </a:t>
            </a:r>
            <a:br>
              <a:rPr lang="en-US" altLang="ja-JP" sz="2000" b="1" kern="1200">
                <a:solidFill>
                  <a:srgbClr val="0F116A"/>
                </a:solidFill>
                <a:latin typeface="Comic Sans MS" charset="0"/>
                <a:ea typeface="ＭＳ Ｐゴシック" charset="0"/>
                <a:cs typeface="ＭＳ Ｐゴシック" charset="0"/>
              </a:rPr>
            </a:br>
            <a:r>
              <a:rPr lang="en-US" altLang="ja-JP" sz="2000" b="1" kern="1200">
                <a:solidFill>
                  <a:srgbClr val="0F116A"/>
                </a:solidFill>
                <a:latin typeface="Comic Sans MS" charset="0"/>
                <a:ea typeface="ＭＳ Ｐゴシック" charset="0"/>
                <a:cs typeface="ＭＳ Ｐゴシック" charset="0"/>
              </a:rPr>
              <a:t>the ATP?</a:t>
            </a:r>
            <a:endParaRPr lang="en-US" sz="2000" b="1" kern="1200">
              <a:solidFill>
                <a:srgbClr val="0F116A"/>
              </a:solidFill>
              <a:latin typeface="Comic Sans MS" charset="0"/>
              <a:ea typeface="ＭＳ Ｐゴシック" charset="0"/>
              <a:cs typeface="ＭＳ Ｐゴシック" charset="0"/>
            </a:endParaRPr>
          </a:p>
        </p:txBody>
      </p:sp>
      <p:sp>
        <p:nvSpPr>
          <p:cNvPr id="377923" name="Freeform 67"/>
          <p:cNvSpPr>
            <a:spLocks/>
          </p:cNvSpPr>
          <p:nvPr/>
        </p:nvSpPr>
        <p:spPr bwMode="auto">
          <a:xfrm>
            <a:off x="1631602" y="3815292"/>
            <a:ext cx="3894667" cy="508000"/>
          </a:xfrm>
          <a:custGeom>
            <a:avLst/>
            <a:gdLst>
              <a:gd name="T0" fmla="*/ 0 w 2208"/>
              <a:gd name="T1" fmla="*/ 2147483647 h 384"/>
              <a:gd name="T2" fmla="*/ 2147483647 w 2208"/>
              <a:gd name="T3" fmla="*/ 2147483647 h 384"/>
              <a:gd name="T4" fmla="*/ 2147483647 w 2208"/>
              <a:gd name="T5" fmla="*/ 0 h 384"/>
              <a:gd name="T6" fmla="*/ 0 60000 65536"/>
              <a:gd name="T7" fmla="*/ 0 60000 65536"/>
              <a:gd name="T8" fmla="*/ 0 60000 65536"/>
              <a:gd name="T9" fmla="*/ 0 w 2208"/>
              <a:gd name="T10" fmla="*/ 0 h 384"/>
              <a:gd name="T11" fmla="*/ 2208 w 2208"/>
              <a:gd name="T12" fmla="*/ 384 h 384"/>
            </a:gdLst>
            <a:ahLst/>
            <a:cxnLst>
              <a:cxn ang="T6">
                <a:pos x="T0" y="T1"/>
              </a:cxn>
              <a:cxn ang="T7">
                <a:pos x="T2" y="T3"/>
              </a:cxn>
              <a:cxn ang="T8">
                <a:pos x="T4" y="T5"/>
              </a:cxn>
            </a:cxnLst>
            <a:rect l="T9" t="T10" r="T11" b="T12"/>
            <a:pathLst>
              <a:path w="2208" h="384">
                <a:moveTo>
                  <a:pt x="0" y="67"/>
                </a:moveTo>
                <a:cubicBezTo>
                  <a:pt x="359" y="225"/>
                  <a:pt x="719" y="384"/>
                  <a:pt x="1087" y="373"/>
                </a:cubicBezTo>
                <a:cubicBezTo>
                  <a:pt x="1455" y="362"/>
                  <a:pt x="1831" y="181"/>
                  <a:pt x="2208" y="0"/>
                </a:cubicBezTo>
              </a:path>
            </a:pathLst>
          </a:custGeom>
          <a:noFill/>
          <a:ln w="76200" cap="flat" cmpd="sng">
            <a:solidFill>
              <a:srgbClr val="660000"/>
            </a:solidFill>
            <a:prstDash val="solid"/>
            <a:round/>
            <a:headEnd type="none" w="med" len="med"/>
            <a:tailEnd type="stealth" w="med" len="lg"/>
          </a:ln>
          <a:extLst>
            <a:ext uri="{909E8E84-426E-40dd-AFC4-6F175D3DCCD1}">
              <a14:hiddenFill xmlns:a14="http://schemas.microsoft.com/office/drawing/2010/main" xmlns="">
                <a:solidFill>
                  <a:srgbClr val="FFFFFF"/>
                </a:solidFill>
              </a14:hiddenFill>
            </a:ext>
          </a:extLst>
        </p:spPr>
        <p:txBody>
          <a:bodyPr wrap="none" lIns="101595" tIns="50795" rIns="101595" bIns="50795" anchor="ctr"/>
          <a:lstStyle/>
          <a:p>
            <a:pPr eaLnBrk="0" fontAlgn="base" hangingPunct="0">
              <a:spcBef>
                <a:spcPct val="0"/>
              </a:spcBef>
              <a:spcAft>
                <a:spcPct val="0"/>
              </a:spcAft>
            </a:pPr>
            <a:endParaRPr lang="en-US" sz="2000" kern="1200">
              <a:solidFill>
                <a:prstClr val="black"/>
              </a:solidFill>
              <a:latin typeface="Arial" charset="0"/>
              <a:ea typeface="ＭＳ Ｐゴシック" charset="0"/>
              <a:cs typeface="ＭＳ Ｐゴシック" charset="0"/>
            </a:endParaRPr>
          </a:p>
        </p:txBody>
      </p:sp>
      <p:sp>
        <p:nvSpPr>
          <p:cNvPr id="377921" name="AutoShape 65"/>
          <p:cNvSpPr>
            <a:spLocks noChangeArrowheads="1"/>
          </p:cNvSpPr>
          <p:nvPr/>
        </p:nvSpPr>
        <p:spPr bwMode="auto">
          <a:xfrm>
            <a:off x="1980850" y="3982861"/>
            <a:ext cx="2989791" cy="388056"/>
          </a:xfrm>
          <a:prstGeom prst="roundRect">
            <a:avLst>
              <a:gd name="adj" fmla="val 16667"/>
            </a:avLst>
          </a:prstGeom>
          <a:solidFill>
            <a:srgbClr val="FFEA18"/>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20320" tIns="0" rIns="20320" bIns="10160" anchor="ctr">
            <a:spAutoFit/>
          </a:bodyPr>
          <a:lstStyle/>
          <a:p>
            <a:pPr eaLnBrk="0" fontAlgn="base" hangingPunct="0">
              <a:spcBef>
                <a:spcPct val="0"/>
              </a:spcBef>
              <a:spcAft>
                <a:spcPct val="0"/>
              </a:spcAft>
            </a:pPr>
            <a:r>
              <a:rPr lang="en-US" sz="2200" b="1" kern="1200">
                <a:solidFill>
                  <a:srgbClr val="660000"/>
                </a:solidFill>
                <a:latin typeface="Arial" charset="0"/>
                <a:ea typeface="ＭＳ Ｐゴシック" charset="0"/>
                <a:cs typeface="ＭＳ Ｐゴシック" charset="0"/>
              </a:rPr>
              <a:t>oxidation = exergonic</a:t>
            </a:r>
          </a:p>
        </p:txBody>
      </p:sp>
      <p:sp>
        <p:nvSpPr>
          <p:cNvPr id="377925" name="Freeform 69"/>
          <p:cNvSpPr>
            <a:spLocks/>
          </p:cNvSpPr>
          <p:nvPr/>
        </p:nvSpPr>
        <p:spPr bwMode="auto">
          <a:xfrm>
            <a:off x="1599862" y="6838598"/>
            <a:ext cx="4900083" cy="508000"/>
          </a:xfrm>
          <a:custGeom>
            <a:avLst/>
            <a:gdLst>
              <a:gd name="T0" fmla="*/ 0 w 2208"/>
              <a:gd name="T1" fmla="*/ 2147483647 h 384"/>
              <a:gd name="T2" fmla="*/ 2147483647 w 2208"/>
              <a:gd name="T3" fmla="*/ 2147483647 h 384"/>
              <a:gd name="T4" fmla="*/ 2147483647 w 2208"/>
              <a:gd name="T5" fmla="*/ 0 h 384"/>
              <a:gd name="T6" fmla="*/ 0 60000 65536"/>
              <a:gd name="T7" fmla="*/ 0 60000 65536"/>
              <a:gd name="T8" fmla="*/ 0 60000 65536"/>
              <a:gd name="T9" fmla="*/ 0 w 2208"/>
              <a:gd name="T10" fmla="*/ 0 h 384"/>
              <a:gd name="T11" fmla="*/ 2208 w 2208"/>
              <a:gd name="T12" fmla="*/ 384 h 384"/>
            </a:gdLst>
            <a:ahLst/>
            <a:cxnLst>
              <a:cxn ang="T6">
                <a:pos x="T0" y="T1"/>
              </a:cxn>
              <a:cxn ang="T7">
                <a:pos x="T2" y="T3"/>
              </a:cxn>
              <a:cxn ang="T8">
                <a:pos x="T4" y="T5"/>
              </a:cxn>
            </a:cxnLst>
            <a:rect l="T9" t="T10" r="T11" b="T12"/>
            <a:pathLst>
              <a:path w="2208" h="384">
                <a:moveTo>
                  <a:pt x="0" y="67"/>
                </a:moveTo>
                <a:cubicBezTo>
                  <a:pt x="359" y="225"/>
                  <a:pt x="719" y="384"/>
                  <a:pt x="1087" y="373"/>
                </a:cubicBezTo>
                <a:cubicBezTo>
                  <a:pt x="1455" y="362"/>
                  <a:pt x="1831" y="181"/>
                  <a:pt x="2208" y="0"/>
                </a:cubicBezTo>
              </a:path>
            </a:pathLst>
          </a:custGeom>
          <a:noFill/>
          <a:ln w="76200" cap="flat" cmpd="sng">
            <a:solidFill>
              <a:srgbClr val="008000"/>
            </a:solidFill>
            <a:prstDash val="solid"/>
            <a:round/>
            <a:headEnd type="none" w="med" len="med"/>
            <a:tailEnd type="stealth" w="med" len="lg"/>
          </a:ln>
          <a:extLst>
            <a:ext uri="{909E8E84-426E-40dd-AFC4-6F175D3DCCD1}">
              <a14:hiddenFill xmlns:a14="http://schemas.microsoft.com/office/drawing/2010/main" xmlns="">
                <a:solidFill>
                  <a:srgbClr val="FFFFFF"/>
                </a:solidFill>
              </a14:hiddenFill>
            </a:ext>
          </a:extLst>
        </p:spPr>
        <p:txBody>
          <a:bodyPr wrap="none" lIns="101595" tIns="50795" rIns="101595" bIns="50795" anchor="ctr"/>
          <a:lstStyle/>
          <a:p>
            <a:pPr eaLnBrk="0" fontAlgn="base" hangingPunct="0">
              <a:spcBef>
                <a:spcPct val="0"/>
              </a:spcBef>
              <a:spcAft>
                <a:spcPct val="0"/>
              </a:spcAft>
            </a:pPr>
            <a:endParaRPr lang="en-US" sz="2000" kern="1200">
              <a:solidFill>
                <a:prstClr val="black"/>
              </a:solidFill>
              <a:latin typeface="Arial" charset="0"/>
              <a:ea typeface="ＭＳ Ｐゴシック" charset="0"/>
              <a:cs typeface="ＭＳ Ｐゴシック" charset="0"/>
            </a:endParaRPr>
          </a:p>
        </p:txBody>
      </p:sp>
      <p:sp>
        <p:nvSpPr>
          <p:cNvPr id="377922" name="AutoShape 66"/>
          <p:cNvSpPr>
            <a:spLocks noChangeArrowheads="1"/>
          </p:cNvSpPr>
          <p:nvPr/>
        </p:nvSpPr>
        <p:spPr bwMode="auto">
          <a:xfrm>
            <a:off x="2278944" y="7029098"/>
            <a:ext cx="3210278" cy="388056"/>
          </a:xfrm>
          <a:prstGeom prst="roundRect">
            <a:avLst>
              <a:gd name="adj" fmla="val 16667"/>
            </a:avLst>
          </a:prstGeom>
          <a:solidFill>
            <a:srgbClr val="CCFF66"/>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lIns="20320" tIns="0" rIns="20320" bIns="10160" anchor="ctr">
            <a:spAutoFit/>
          </a:bodyPr>
          <a:lstStyle/>
          <a:p>
            <a:pPr eaLnBrk="0" fontAlgn="base" hangingPunct="0">
              <a:spcBef>
                <a:spcPct val="0"/>
              </a:spcBef>
              <a:spcAft>
                <a:spcPct val="0"/>
              </a:spcAft>
            </a:pPr>
            <a:r>
              <a:rPr lang="en-US" sz="2200" b="1" kern="1200">
                <a:solidFill>
                  <a:srgbClr val="660000"/>
                </a:solidFill>
                <a:latin typeface="Arial" charset="0"/>
                <a:ea typeface="ＭＳ Ｐゴシック" charset="0"/>
                <a:cs typeface="ＭＳ Ｐゴシック" charset="0"/>
              </a:rPr>
              <a:t>reduction = endergonic</a:t>
            </a:r>
          </a:p>
        </p:txBody>
      </p:sp>
    </p:spTree>
    <p:extLst>
      <p:ext uri="{BB962C8B-B14F-4D97-AF65-F5344CB8AC3E}">
        <p14:creationId xmlns:p14="http://schemas.microsoft.com/office/powerpoint/2010/main" val="7791044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body" idx="1"/>
          </p:nvPr>
        </p:nvSpPr>
        <p:spPr>
          <a:xfrm>
            <a:off x="304800" y="304800"/>
            <a:ext cx="9634124" cy="5557426"/>
          </a:xfrm>
          <a:prstGeom prst="rect">
            <a:avLst/>
          </a:prstGeom>
        </p:spPr>
        <p:txBody>
          <a:bodyPr lIns="38100" tIns="38100" rIns="38100" bIns="38100" anchor="t" anchorCtr="0">
            <a:noAutofit/>
          </a:bodyPr>
          <a:lstStyle/>
          <a:p>
            <a:pPr rtl="0">
              <a:lnSpc>
                <a:spcPct val="100000"/>
              </a:lnSpc>
              <a:buNone/>
            </a:pPr>
            <a:r>
              <a:rPr lang="en-US"/>
              <a:t>7.  What enzyme is used in the electron transport chain to create ATP?</a:t>
            </a:r>
          </a:p>
          <a:p>
            <a:pPr rtl="0">
              <a:lnSpc>
                <a:spcPct val="100000"/>
              </a:lnSpc>
              <a:buNone/>
            </a:pPr>
            <a:r>
              <a:rPr lang="en-US"/>
              <a:t>a.  citric acid          b. pyruvate             c. ATPase</a:t>
            </a:r>
          </a:p>
          <a:p>
            <a:endParaRPr lang="en-US"/>
          </a:p>
          <a:p>
            <a:pPr rtl="0">
              <a:lnSpc>
                <a:spcPct val="100000"/>
              </a:lnSpc>
              <a:buNone/>
            </a:pPr>
            <a:r>
              <a:rPr lang="en-US"/>
              <a:t>8.  Where does glycolyis occur?</a:t>
            </a:r>
          </a:p>
          <a:p>
            <a:pPr rtl="0">
              <a:lnSpc>
                <a:spcPct val="100000"/>
              </a:lnSpc>
              <a:buNone/>
            </a:pPr>
            <a:r>
              <a:rPr lang="en-US"/>
              <a:t>a.  cytoplasm              b.  mitochondria          c.  chloroplast</a:t>
            </a:r>
          </a:p>
          <a:p>
            <a:endParaRPr lang="en-US"/>
          </a:p>
          <a:p>
            <a:pPr rtl="0">
              <a:lnSpc>
                <a:spcPct val="100000"/>
              </a:lnSpc>
              <a:buNone/>
            </a:pPr>
            <a:r>
              <a:rPr lang="en-US"/>
              <a:t>9.  Which process produces the largest amount of ATP?</a:t>
            </a:r>
          </a:p>
          <a:p>
            <a:pPr rtl="0">
              <a:lnSpc>
                <a:spcPct val="100000"/>
              </a:lnSpc>
              <a:buNone/>
            </a:pPr>
            <a:r>
              <a:rPr lang="en-US"/>
              <a:t>a.  fermentation          b.  Krebs Cycle            c.   ETC</a:t>
            </a:r>
          </a:p>
          <a:p>
            <a:endParaRPr lang="en-US"/>
          </a:p>
          <a:p>
            <a:pPr rtl="0">
              <a:lnSpc>
                <a:spcPct val="100000"/>
              </a:lnSpc>
              <a:buNone/>
            </a:pPr>
            <a:r>
              <a:rPr lang="en-US"/>
              <a:t>10.  The oxygen required by cellular respiration is reduced and becomes part of which molecule?</a:t>
            </a:r>
          </a:p>
          <a:p>
            <a:pPr rtl="0">
              <a:lnSpc>
                <a:spcPct val="100000"/>
              </a:lnSpc>
              <a:buNone/>
            </a:pPr>
            <a:r>
              <a:rPr lang="en-US"/>
              <a:t>a.  ATP                b. CO</a:t>
            </a:r>
            <a:r>
              <a:rPr lang="en-US" baseline="-25000"/>
              <a:t>2</a:t>
            </a:r>
            <a:r>
              <a:rPr lang="en-US"/>
              <a:t>            c.  H</a:t>
            </a:r>
            <a:r>
              <a:rPr lang="en-US" baseline="-25000"/>
              <a:t>2</a:t>
            </a:r>
            <a:r>
              <a:rPr lang="en-US"/>
              <a:t>0</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04802" y="304802"/>
            <a:ext cx="9626599" cy="990599"/>
          </a:xfrm>
          <a:prstGeom prst="rect">
            <a:avLst/>
          </a:prstGeom>
        </p:spPr>
        <p:txBody>
          <a:bodyPr lIns="38100" tIns="38100" rIns="38100" bIns="38100" anchor="t" anchorCtr="0">
            <a:noAutofit/>
          </a:bodyPr>
          <a:lstStyle/>
          <a:p>
            <a:pPr rtl="0">
              <a:lnSpc>
                <a:spcPct val="100000"/>
              </a:lnSpc>
              <a:buNone/>
            </a:pPr>
            <a:r>
              <a:rPr lang="en-US"/>
              <a:t>The Mystery of the Seven Deaths</a:t>
            </a:r>
          </a:p>
        </p:txBody>
      </p:sp>
      <p:sp>
        <p:nvSpPr>
          <p:cNvPr id="149" name="Shape 149"/>
          <p:cNvSpPr txBox="1">
            <a:spLocks noGrp="1"/>
          </p:cNvSpPr>
          <p:nvPr>
            <p:ph type="body" idx="1"/>
          </p:nvPr>
        </p:nvSpPr>
        <p:spPr>
          <a:xfrm>
            <a:off x="406301" y="1318700"/>
            <a:ext cx="9541849" cy="4364200"/>
          </a:xfrm>
          <a:prstGeom prst="rect">
            <a:avLst/>
          </a:prstGeom>
        </p:spPr>
        <p:txBody>
          <a:bodyPr lIns="38100" tIns="38100" rIns="38100" bIns="38100" anchor="t" anchorCtr="0">
            <a:noAutofit/>
          </a:bodyPr>
          <a:lstStyle/>
          <a:p>
            <a:pPr rtl="0">
              <a:lnSpc>
                <a:spcPct val="100000"/>
              </a:lnSpc>
              <a:buNone/>
            </a:pPr>
            <a:r>
              <a:rPr lang="en-US"/>
              <a:t>Case Study: </a:t>
            </a:r>
            <a:r>
              <a:rPr lang="en-US" sz="2100" u="sng">
                <a:solidFill>
                  <a:srgbClr val="0000FF"/>
                </a:solidFill>
                <a:hlinkClick r:id="rId3"/>
              </a:rPr>
              <a:t>http://sciencecases.lib.buffalo.edu/cs/files/cellular_respiration.pdf</a:t>
            </a:r>
          </a:p>
          <a:p>
            <a:pPr rtl="0">
              <a:lnSpc>
                <a:spcPct val="100000"/>
              </a:lnSpc>
              <a:buNone/>
            </a:pPr>
            <a:br>
              <a:rPr lang="en-US" sz="2100"/>
            </a:br>
            <a:r>
              <a:rPr lang="en-US" sz="2100"/>
              <a:t>In this case study, students learn about the function of cellular respiration and the electron transport chain and what happens when that function is impaired. Students play the role of medical examiner as they analyze the autopsy results to determine the cause of the mysterious deaths of these seven victims. </a:t>
            </a:r>
          </a:p>
          <a:p>
            <a:endParaRPr lang="en-US" sz="2100"/>
          </a:p>
          <a:p>
            <a:pPr marL="380996" indent="-169332">
              <a:spcAft>
                <a:spcPts val="600"/>
              </a:spcAft>
              <a:buClr>
                <a:srgbClr val="44452F"/>
              </a:buClr>
              <a:buSzPct val="163742"/>
              <a:buFont typeface="Arial"/>
              <a:buChar char="•"/>
            </a:pPr>
            <a:r>
              <a:rPr lang="en-US" sz="1900">
                <a:solidFill>
                  <a:srgbClr val="44452F"/>
                </a:solidFill>
                <a:latin typeface="Helvetica"/>
                <a:ea typeface="Helvetica"/>
                <a:cs typeface="Helvetica"/>
                <a:sym typeface="Helvetica"/>
              </a:rPr>
              <a:t>Explain the overall purpose of cellular respiration.</a:t>
            </a:r>
          </a:p>
          <a:p>
            <a:pPr marL="380996" indent="-169332">
              <a:spcAft>
                <a:spcPts val="600"/>
              </a:spcAft>
              <a:buClr>
                <a:srgbClr val="44452F"/>
              </a:buClr>
              <a:buSzPct val="163742"/>
              <a:buFont typeface="Arial"/>
              <a:buChar char="•"/>
            </a:pPr>
            <a:r>
              <a:rPr lang="en-US" sz="1900">
                <a:solidFill>
                  <a:srgbClr val="44452F"/>
                </a:solidFill>
                <a:latin typeface="Helvetica"/>
                <a:ea typeface="Helvetica"/>
                <a:cs typeface="Helvetica"/>
                <a:sym typeface="Helvetica"/>
              </a:rPr>
              <a:t>Describe the intermediate metabolites of cellular respiration.</a:t>
            </a:r>
          </a:p>
          <a:p>
            <a:pPr marL="380996" indent="-169332">
              <a:spcAft>
                <a:spcPts val="600"/>
              </a:spcAft>
              <a:buClr>
                <a:srgbClr val="44452F"/>
              </a:buClr>
              <a:buSzPct val="163742"/>
              <a:buFont typeface="Arial"/>
              <a:buChar char="•"/>
            </a:pPr>
            <a:r>
              <a:rPr lang="en-US" sz="1900">
                <a:solidFill>
                  <a:srgbClr val="44452F"/>
                </a:solidFill>
                <a:latin typeface="Helvetica"/>
                <a:ea typeface="Helvetica"/>
                <a:cs typeface="Helvetica"/>
                <a:sym typeface="Helvetica"/>
              </a:rPr>
              <a:t>Explain the function and importance of the electron transport chain.</a:t>
            </a:r>
          </a:p>
          <a:p>
            <a:pPr marL="380996" indent="-169332">
              <a:spcAft>
                <a:spcPts val="600"/>
              </a:spcAft>
              <a:buClr>
                <a:srgbClr val="44452F"/>
              </a:buClr>
              <a:buSzPct val="163742"/>
              <a:buFont typeface="Arial"/>
              <a:buChar char="•"/>
            </a:pPr>
            <a:r>
              <a:rPr lang="en-US" sz="1900">
                <a:solidFill>
                  <a:srgbClr val="44452F"/>
                </a:solidFill>
                <a:latin typeface="Helvetica"/>
                <a:ea typeface="Helvetica"/>
                <a:cs typeface="Helvetica"/>
                <a:sym typeface="Helvetica"/>
              </a:rPr>
              <a:t>Describe the role of oxygen in cellular respiration</a:t>
            </a: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70000"/>
            <a:ext cx="9144000" cy="5926667"/>
          </a:xfrm>
        </p:spPr>
        <p:txBody>
          <a:bodyPr>
            <a:normAutofit/>
          </a:bodyPr>
          <a:lstStyle/>
          <a:p>
            <a:r>
              <a:rPr lang="en-US" sz="4000" dirty="0">
                <a:solidFill>
                  <a:srgbClr val="A6000D"/>
                </a:solidFill>
              </a:rPr>
              <a:t>trophic level: </a:t>
            </a:r>
            <a:r>
              <a:rPr lang="en-US" sz="4000" dirty="0">
                <a:solidFill>
                  <a:srgbClr val="002060"/>
                </a:solidFill>
              </a:rPr>
              <a:t>each step </a:t>
            </a:r>
            <a:r>
              <a:rPr lang="en-US" sz="4000" dirty="0"/>
              <a:t>in a food chain or food web, feeding level</a:t>
            </a:r>
          </a:p>
        </p:txBody>
      </p:sp>
      <p:pic>
        <p:nvPicPr>
          <p:cNvPr id="4" name="Picture 3" descr="Pages-from-MdBio06TT_V1-13"/>
          <p:cNvPicPr/>
          <p:nvPr/>
        </p:nvPicPr>
        <p:blipFill rotWithShape="1">
          <a:blip r:embed="rId3" cstate="print">
            <a:grayscl/>
            <a:extLst>
              <a:ext uri="{28A0092B-C50C-407E-A947-70E740481C1C}">
                <a14:useLocalDpi xmlns:a14="http://schemas.microsoft.com/office/drawing/2010/main" val="0"/>
              </a:ext>
            </a:extLst>
          </a:blip>
          <a:srcRect/>
          <a:stretch/>
        </p:blipFill>
        <p:spPr bwMode="auto">
          <a:xfrm>
            <a:off x="1693334" y="3302000"/>
            <a:ext cx="8302626" cy="3825876"/>
          </a:xfrm>
          <a:prstGeom prst="rect">
            <a:avLst/>
          </a:prstGeom>
          <a:noFill/>
          <a:ln>
            <a:noFill/>
          </a:ln>
        </p:spPr>
      </p:pic>
      <p:sp>
        <p:nvSpPr>
          <p:cNvPr id="5" name="TextBox 4"/>
          <p:cNvSpPr txBox="1"/>
          <p:nvPr/>
        </p:nvSpPr>
        <p:spPr>
          <a:xfrm>
            <a:off x="2540000" y="6377097"/>
            <a:ext cx="4402667" cy="718146"/>
          </a:xfrm>
          <a:prstGeom prst="rect">
            <a:avLst/>
          </a:prstGeom>
          <a:noFill/>
        </p:spPr>
        <p:txBody>
          <a:bodyPr wrap="square" lIns="101599" tIns="50799" rIns="101599" bIns="50799" rtlCol="0">
            <a:spAutoFit/>
          </a:bodyPr>
          <a:lstStyle/>
          <a:p>
            <a:pPr algn="ctr"/>
            <a:r>
              <a:rPr lang="en-US" sz="4000" dirty="0">
                <a:solidFill>
                  <a:srgbClr val="FFFF00"/>
                </a:solidFill>
              </a:rPr>
              <a:t>Producer</a:t>
            </a:r>
            <a:r>
              <a:rPr lang="en-US" dirty="0">
                <a:solidFill>
                  <a:srgbClr val="FFFF00"/>
                </a:solidFill>
              </a:rPr>
              <a:t> </a:t>
            </a:r>
          </a:p>
        </p:txBody>
      </p:sp>
      <p:sp>
        <p:nvSpPr>
          <p:cNvPr id="6" name="TextBox 5"/>
          <p:cNvSpPr txBox="1"/>
          <p:nvPr/>
        </p:nvSpPr>
        <p:spPr>
          <a:xfrm>
            <a:off x="762000" y="3810001"/>
            <a:ext cx="4826000" cy="656588"/>
          </a:xfrm>
          <a:prstGeom prst="rect">
            <a:avLst/>
          </a:prstGeom>
          <a:noFill/>
        </p:spPr>
        <p:txBody>
          <a:bodyPr wrap="square" lIns="101599" tIns="50799" rIns="101599" bIns="50799" rtlCol="0">
            <a:spAutoFit/>
          </a:bodyPr>
          <a:lstStyle/>
          <a:p>
            <a:r>
              <a:rPr lang="en-US" sz="3600" b="1" spc="-167" dirty="0">
                <a:solidFill>
                  <a:schemeClr val="tx2">
                    <a:lumMod val="50000"/>
                  </a:schemeClr>
                </a:solidFill>
                <a:effectLst>
                  <a:outerShdw blurRad="38100" dist="38100" dir="2700000" algn="tl">
                    <a:srgbClr val="000000">
                      <a:alpha val="43137"/>
                    </a:srgbClr>
                  </a:outerShdw>
                </a:effectLst>
              </a:rPr>
              <a:t>Third level Consumer</a:t>
            </a:r>
          </a:p>
        </p:txBody>
      </p:sp>
      <p:sp>
        <p:nvSpPr>
          <p:cNvPr id="7" name="TextBox 6"/>
          <p:cNvSpPr txBox="1"/>
          <p:nvPr/>
        </p:nvSpPr>
        <p:spPr>
          <a:xfrm>
            <a:off x="1862666" y="4710545"/>
            <a:ext cx="4741334" cy="581356"/>
          </a:xfrm>
          <a:prstGeom prst="rect">
            <a:avLst/>
          </a:prstGeom>
          <a:noFill/>
        </p:spPr>
        <p:txBody>
          <a:bodyPr wrap="square" lIns="101599" tIns="50799" rIns="101599" bIns="50799" rtlCol="0">
            <a:spAutoFit/>
          </a:bodyPr>
          <a:lstStyle/>
          <a:p>
            <a:r>
              <a:rPr lang="en-US" sz="3100" b="1" dirty="0">
                <a:solidFill>
                  <a:srgbClr val="000099"/>
                </a:solidFill>
                <a:effectLst>
                  <a:outerShdw blurRad="38100" dist="38100" dir="2700000" algn="tl">
                    <a:srgbClr val="000000">
                      <a:alpha val="43137"/>
                    </a:srgbClr>
                  </a:outerShdw>
                </a:effectLst>
              </a:rPr>
              <a:t>Secondary Consumers</a:t>
            </a:r>
          </a:p>
        </p:txBody>
      </p:sp>
      <p:sp>
        <p:nvSpPr>
          <p:cNvPr id="8" name="TextBox 7"/>
          <p:cNvSpPr txBox="1"/>
          <p:nvPr/>
        </p:nvSpPr>
        <p:spPr>
          <a:xfrm>
            <a:off x="762000" y="5447853"/>
            <a:ext cx="4826000" cy="656588"/>
          </a:xfrm>
          <a:prstGeom prst="rect">
            <a:avLst/>
          </a:prstGeom>
          <a:noFill/>
        </p:spPr>
        <p:txBody>
          <a:bodyPr wrap="square" lIns="101599" tIns="50799" rIns="101599" bIns="50799" rtlCol="0">
            <a:spAutoFit/>
          </a:bodyPr>
          <a:lstStyle/>
          <a:p>
            <a:r>
              <a:rPr lang="en-US" sz="3600" b="1" spc="-167" dirty="0">
                <a:solidFill>
                  <a:srgbClr val="8A0000"/>
                </a:solidFill>
              </a:rPr>
              <a:t>Primary Consumer</a:t>
            </a:r>
          </a:p>
        </p:txBody>
      </p:sp>
    </p:spTree>
    <p:custDataLst>
      <p:tags r:id="rId1"/>
    </p:custDataLst>
    <p:extLst>
      <p:ext uri="{BB962C8B-B14F-4D97-AF65-F5344CB8AC3E}">
        <p14:creationId xmlns:p14="http://schemas.microsoft.com/office/powerpoint/2010/main" val="180353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ction="ppaction://hlinkfile"/>
              </a:rPr>
              <a:t>Tropic levels</a:t>
            </a:r>
            <a:endParaRPr lang="en-US" dirty="0"/>
          </a:p>
        </p:txBody>
      </p:sp>
      <p:sp>
        <p:nvSpPr>
          <p:cNvPr id="4" name="Rectangle 3"/>
          <p:cNvSpPr/>
          <p:nvPr/>
        </p:nvSpPr>
        <p:spPr>
          <a:xfrm>
            <a:off x="423333" y="2989262"/>
            <a:ext cx="8974667" cy="2983379"/>
          </a:xfrm>
          <a:prstGeom prst="rect">
            <a:avLst/>
          </a:prstGeom>
        </p:spPr>
        <p:txBody>
          <a:bodyPr wrap="square" lIns="101599" tIns="50799" rIns="101599" bIns="50799">
            <a:spAutoFit/>
          </a:bodyPr>
          <a:lstStyle/>
          <a:p>
            <a:pPr marL="380996" indent="-380996">
              <a:spcBef>
                <a:spcPct val="20000"/>
              </a:spcBef>
              <a:buSzPct val="100000"/>
              <a:buFontTx/>
              <a:buChar char="•"/>
            </a:pPr>
            <a:r>
              <a:rPr lang="en-US" sz="3600" b="1" dirty="0">
                <a:solidFill>
                  <a:srgbClr val="FF0000"/>
                </a:solidFill>
              </a:rPr>
              <a:t>10% </a:t>
            </a:r>
            <a:r>
              <a:rPr lang="en-US" sz="3600" b="1" dirty="0"/>
              <a:t>of the energy at one trophic level is available for organisms at the next trophic level. </a:t>
            </a:r>
          </a:p>
          <a:p>
            <a:pPr marL="380996" indent="-380996">
              <a:spcBef>
                <a:spcPct val="20000"/>
              </a:spcBef>
              <a:buSzPct val="100000"/>
              <a:buFontTx/>
              <a:buChar char="•"/>
            </a:pPr>
            <a:r>
              <a:rPr lang="en-US" sz="3600" b="1" dirty="0"/>
              <a:t>90% is used for metabolic activity and is given off as heat.</a:t>
            </a:r>
            <a:endParaRPr lang="en-US" altLang="en-US" sz="3600" b="1" dirty="0"/>
          </a:p>
        </p:txBody>
      </p:sp>
      <p:sp>
        <p:nvSpPr>
          <p:cNvPr id="3" name="TextBox 2"/>
          <p:cNvSpPr txBox="1"/>
          <p:nvPr/>
        </p:nvSpPr>
        <p:spPr>
          <a:xfrm>
            <a:off x="6434667" y="6688667"/>
            <a:ext cx="3132667" cy="318034"/>
          </a:xfrm>
          <a:prstGeom prst="rect">
            <a:avLst/>
          </a:prstGeom>
          <a:noFill/>
        </p:spPr>
        <p:txBody>
          <a:bodyPr wrap="square" lIns="101599" tIns="50799" rIns="101599" bIns="50799" rtlCol="0">
            <a:spAutoFit/>
          </a:bodyPr>
          <a:lstStyle/>
          <a:p>
            <a:r>
              <a:rPr lang="en-US" dirty="0">
                <a:hlinkClick r:id="rId2" action="ppaction://hlinkfile"/>
              </a:rPr>
              <a:t>Tropic levels clip   60369 </a:t>
            </a:r>
            <a:endParaRPr lang="en-US" dirty="0"/>
          </a:p>
        </p:txBody>
      </p:sp>
    </p:spTree>
    <p:extLst>
      <p:ext uri="{BB962C8B-B14F-4D97-AF65-F5344CB8AC3E}">
        <p14:creationId xmlns:p14="http://schemas.microsoft.com/office/powerpoint/2010/main" val="128210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sz="3100" dirty="0"/>
              <a:t>2</a:t>
            </a:r>
            <a:r>
              <a:rPr lang="en-US" dirty="0"/>
              <a:t> or no O</a:t>
            </a:r>
            <a:r>
              <a:rPr lang="en-US" sz="3100" dirty="0"/>
              <a:t>2</a:t>
            </a:r>
            <a:endParaRPr lang="en-US" dirty="0"/>
          </a:p>
        </p:txBody>
      </p:sp>
      <p:sp>
        <p:nvSpPr>
          <p:cNvPr id="3" name="Content Placeholder 2"/>
          <p:cNvSpPr>
            <a:spLocks noGrp="1"/>
          </p:cNvSpPr>
          <p:nvPr>
            <p:ph idx="1"/>
          </p:nvPr>
        </p:nvSpPr>
        <p:spPr>
          <a:xfrm>
            <a:off x="0" y="3048000"/>
            <a:ext cx="9346406" cy="5334000"/>
          </a:xfrm>
        </p:spPr>
        <p:txBody>
          <a:bodyPr/>
          <a:lstStyle/>
          <a:p>
            <a:pPr marL="126997" indent="0">
              <a:buNone/>
            </a:pPr>
            <a:endParaRPr lang="en-US" sz="3600" b="1" dirty="0"/>
          </a:p>
          <a:p>
            <a:pPr marL="126997" indent="0">
              <a:buClr>
                <a:srgbClr val="A9A57C"/>
              </a:buClr>
              <a:buNone/>
            </a:pPr>
            <a:r>
              <a:rPr lang="en-US" sz="3600" b="1" dirty="0"/>
              <a:t>Aerobic Respiration: </a:t>
            </a:r>
            <a:r>
              <a:rPr lang="en-US" sz="3600" dirty="0">
                <a:solidFill>
                  <a:srgbClr val="09B30D"/>
                </a:solidFill>
              </a:rPr>
              <a:t>requires oxygen</a:t>
            </a:r>
            <a:endParaRPr lang="en-US" sz="3600" b="1" dirty="0">
              <a:solidFill>
                <a:srgbClr val="09B30D"/>
              </a:solidFill>
            </a:endParaRPr>
          </a:p>
          <a:p>
            <a:pPr marL="126997" indent="0">
              <a:buClr>
                <a:srgbClr val="A9A57C"/>
              </a:buClr>
              <a:buNone/>
            </a:pPr>
            <a:r>
              <a:rPr lang="en-US" sz="3600" b="1" dirty="0"/>
              <a:t> </a:t>
            </a:r>
            <a:r>
              <a:rPr lang="en-US" sz="3600" b="1" dirty="0">
                <a:solidFill>
                  <a:schemeClr val="bg1">
                    <a:lumMod val="65000"/>
                  </a:schemeClr>
                </a:solidFill>
              </a:rPr>
              <a:t>(air)         (breathing)</a:t>
            </a:r>
            <a:endParaRPr lang="en-US" sz="3600" b="1" dirty="0"/>
          </a:p>
          <a:p>
            <a:pPr marL="126997" indent="0">
              <a:buClr>
                <a:srgbClr val="A9A57C"/>
              </a:buClr>
              <a:buNone/>
            </a:pPr>
            <a:r>
              <a:rPr lang="en-US" sz="3600" b="1" dirty="0"/>
              <a:t>Anaerobic Respiration: </a:t>
            </a:r>
            <a:r>
              <a:rPr lang="en-US" sz="3600" dirty="0">
                <a:solidFill>
                  <a:srgbClr val="09B30D"/>
                </a:solidFill>
              </a:rPr>
              <a:t>does not need oxygen</a:t>
            </a:r>
          </a:p>
          <a:p>
            <a:pPr marL="126997" indent="0">
              <a:buClr>
                <a:srgbClr val="A9A57C"/>
              </a:buClr>
              <a:buNone/>
            </a:pPr>
            <a:r>
              <a:rPr lang="en-US" sz="3600" b="1" dirty="0"/>
              <a:t> </a:t>
            </a:r>
            <a:r>
              <a:rPr lang="en-US" sz="3600" b="1" dirty="0">
                <a:solidFill>
                  <a:schemeClr val="bg1">
                    <a:lumMod val="65000"/>
                  </a:schemeClr>
                </a:solidFill>
              </a:rPr>
              <a:t>(no air)      (breathing)</a:t>
            </a:r>
            <a:endParaRPr lang="en-US" sz="3600" b="1" dirty="0"/>
          </a:p>
          <a:p>
            <a:pPr marL="126997" indent="0">
              <a:buClr>
                <a:srgbClr val="A9A57C"/>
              </a:buClr>
              <a:buNone/>
            </a:pPr>
            <a:endParaRPr lang="en-US" sz="3600" b="1" dirty="0"/>
          </a:p>
          <a:p>
            <a:pPr marL="126997" indent="0">
              <a:buNone/>
            </a:pPr>
            <a:endParaRPr lang="en-US" dirty="0"/>
          </a:p>
        </p:txBody>
      </p:sp>
      <p:pic>
        <p:nvPicPr>
          <p:cNvPr id="10242" name="Picture 2" descr="http://sbi3u1lindsaywalker.edublogs.org/files/2010/06/respiration.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6669" y="0"/>
            <a:ext cx="4233333" cy="38100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315583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96875" y="296875"/>
            <a:ext cx="9620424" cy="1351676"/>
          </a:xfrm>
          <a:prstGeom prst="rect">
            <a:avLst/>
          </a:prstGeom>
        </p:spPr>
        <p:txBody>
          <a:bodyPr lIns="38100" tIns="38100" rIns="38100" bIns="38100" anchor="t" anchorCtr="0">
            <a:noAutofit/>
          </a:bodyPr>
          <a:lstStyle/>
          <a:p>
            <a:r>
              <a:rPr lang="en-US" dirty="0">
                <a:solidFill>
                  <a:srgbClr val="000090"/>
                </a:solidFill>
              </a:rPr>
              <a:t>AEROBIC = with oxygen</a:t>
            </a:r>
            <a:r>
              <a:rPr lang="en-US" dirty="0">
                <a:solidFill>
                  <a:srgbClr val="0000FF"/>
                </a:solidFill>
              </a:rPr>
              <a:t>,</a:t>
            </a:r>
            <a:r>
              <a:rPr lang="en-US" dirty="0"/>
              <a:t> occurs in the presence of oxygen </a:t>
            </a:r>
            <a:r>
              <a:rPr lang="en-US" dirty="0">
                <a:solidFill>
                  <a:srgbClr val="0000FF"/>
                </a:solidFill>
              </a:rPr>
              <a:t>-  in </a:t>
            </a:r>
            <a:r>
              <a:rPr lang="en-US" dirty="0" err="1">
                <a:solidFill>
                  <a:srgbClr val="0000FF"/>
                </a:solidFill>
              </a:rPr>
              <a:t>mitochondira</a:t>
            </a:r>
            <a:endParaRPr lang="en-US" dirty="0">
              <a:solidFill>
                <a:srgbClr val="0000FF"/>
              </a:solidFill>
            </a:endParaRPr>
          </a:p>
        </p:txBody>
      </p:sp>
      <p:sp>
        <p:nvSpPr>
          <p:cNvPr id="47" name="Shape 47"/>
          <p:cNvSpPr txBox="1">
            <a:spLocks noGrp="1"/>
          </p:cNvSpPr>
          <p:nvPr>
            <p:ph type="body" idx="1"/>
          </p:nvPr>
        </p:nvSpPr>
        <p:spPr>
          <a:xfrm>
            <a:off x="290026" y="1688238"/>
            <a:ext cx="4424399" cy="5094049"/>
          </a:xfrm>
          <a:prstGeom prst="rect">
            <a:avLst/>
          </a:prstGeom>
        </p:spPr>
        <p:txBody>
          <a:bodyPr lIns="38100" tIns="38100" rIns="38100" bIns="38100" anchor="t" anchorCtr="0">
            <a:noAutofit/>
          </a:bodyPr>
          <a:lstStyle/>
          <a:p>
            <a:pPr rtl="0">
              <a:lnSpc>
                <a:spcPct val="100000"/>
              </a:lnSpc>
              <a:buNone/>
            </a:pPr>
            <a:r>
              <a:rPr lang="en-US" dirty="0"/>
              <a:t>
</a:t>
            </a:r>
            <a:r>
              <a:rPr lang="en-US" sz="3400" dirty="0"/>
              <a:t>Without oxygen, another path is taken ....this path is called fermentation,  or </a:t>
            </a:r>
          </a:p>
          <a:p>
            <a:pPr rtl="0">
              <a:lnSpc>
                <a:spcPct val="100000"/>
              </a:lnSpc>
              <a:buNone/>
            </a:pPr>
            <a:r>
              <a:rPr lang="en-US" sz="4400" dirty="0">
                <a:solidFill>
                  <a:srgbClr val="000090"/>
                </a:solidFill>
              </a:rPr>
              <a:t>Anaerobic = without oxygen</a:t>
            </a:r>
            <a:r>
              <a:rPr lang="en-US" sz="4400" dirty="0">
                <a:solidFill>
                  <a:srgbClr val="0000FF"/>
                </a:solidFill>
              </a:rPr>
              <a:t>, in cytosol </a:t>
            </a:r>
          </a:p>
        </p:txBody>
      </p:sp>
      <p:pic>
        <p:nvPicPr>
          <p:cNvPr id="2" name="Picture 1"/>
          <p:cNvPicPr>
            <a:picLocks noChangeAspect="1"/>
          </p:cNvPicPr>
          <p:nvPr/>
        </p:nvPicPr>
        <p:blipFill>
          <a:blip r:embed="rId3"/>
          <a:stretch>
            <a:fillRect/>
          </a:stretch>
        </p:blipFill>
        <p:spPr>
          <a:xfrm>
            <a:off x="4583299" y="2400787"/>
            <a:ext cx="5334000" cy="4381500"/>
          </a:xfrm>
          <a:prstGeom prst="rect">
            <a:avLst/>
          </a:prstGeom>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304802" y="304802"/>
            <a:ext cx="9626599" cy="990599"/>
          </a:xfrm>
          <a:prstGeom prst="rect">
            <a:avLst/>
          </a:prstGeom>
        </p:spPr>
        <p:txBody>
          <a:bodyPr lIns="38100" tIns="38100" rIns="38100" bIns="38100" anchor="t" anchorCtr="0">
            <a:noAutofit/>
          </a:bodyPr>
          <a:lstStyle/>
          <a:p>
            <a:pPr rtl="0">
              <a:lnSpc>
                <a:spcPct val="100000"/>
              </a:lnSpc>
              <a:buNone/>
            </a:pPr>
            <a:r>
              <a:rPr lang="en-US"/>
              <a:t>There are three stages</a:t>
            </a:r>
          </a:p>
        </p:txBody>
      </p:sp>
      <p:sp>
        <p:nvSpPr>
          <p:cNvPr id="54" name="Shape 54"/>
          <p:cNvSpPr txBox="1">
            <a:spLocks noGrp="1"/>
          </p:cNvSpPr>
          <p:nvPr>
            <p:ph type="body" idx="1"/>
          </p:nvPr>
        </p:nvSpPr>
        <p:spPr>
          <a:xfrm>
            <a:off x="304802" y="1727175"/>
            <a:ext cx="9640899" cy="3965124"/>
          </a:xfrm>
          <a:prstGeom prst="rect">
            <a:avLst/>
          </a:prstGeom>
        </p:spPr>
        <p:txBody>
          <a:bodyPr lIns="38100" tIns="38100" rIns="38100" bIns="38100" anchor="t" anchorCtr="0">
            <a:noAutofit/>
          </a:bodyPr>
          <a:lstStyle/>
          <a:p>
            <a:pPr rtl="0">
              <a:lnSpc>
                <a:spcPct val="100000"/>
              </a:lnSpc>
              <a:buNone/>
            </a:pPr>
            <a:r>
              <a:rPr lang="en-US" sz="4800" dirty="0"/>
              <a:t>1.  Glycolysis</a:t>
            </a:r>
          </a:p>
          <a:p>
            <a:endParaRPr lang="en-US" sz="4800" dirty="0"/>
          </a:p>
          <a:p>
            <a:pPr rtl="0">
              <a:lnSpc>
                <a:spcPct val="100000"/>
              </a:lnSpc>
              <a:buNone/>
            </a:pPr>
            <a:r>
              <a:rPr lang="en-US" sz="4800" dirty="0"/>
              <a:t>2.  </a:t>
            </a:r>
            <a:r>
              <a:rPr lang="en-US" sz="4800" dirty="0" err="1"/>
              <a:t>Kreb's</a:t>
            </a:r>
            <a:r>
              <a:rPr lang="en-US" sz="4800" dirty="0"/>
              <a:t> Cycle (Citric Acid Cycle)</a:t>
            </a:r>
          </a:p>
          <a:p>
            <a:endParaRPr lang="en-US" sz="4800" dirty="0"/>
          </a:p>
          <a:p>
            <a:pPr rtl="0">
              <a:lnSpc>
                <a:spcPct val="100000"/>
              </a:lnSpc>
              <a:buNone/>
            </a:pPr>
            <a:r>
              <a:rPr lang="en-US" sz="4800" dirty="0"/>
              <a:t>3.  Electron Transport Chain</a:t>
            </a:r>
          </a:p>
        </p:txBody>
      </p:sp>
      <p:sp>
        <p:nvSpPr>
          <p:cNvPr id="2" name="TextBox 1"/>
          <p:cNvSpPr txBox="1"/>
          <p:nvPr/>
        </p:nvSpPr>
        <p:spPr>
          <a:xfrm>
            <a:off x="4491015" y="1911233"/>
            <a:ext cx="2212339" cy="646331"/>
          </a:xfrm>
          <a:prstGeom prst="rect">
            <a:avLst/>
          </a:prstGeom>
          <a:noFill/>
        </p:spPr>
        <p:txBody>
          <a:bodyPr wrap="none" rtlCol="0">
            <a:spAutoFit/>
          </a:bodyPr>
          <a:lstStyle/>
          <a:p>
            <a:r>
              <a:rPr lang="en-US" sz="3600" dirty="0">
                <a:solidFill>
                  <a:srgbClr val="008000"/>
                </a:solidFill>
              </a:rPr>
              <a:t>anaerobic</a:t>
            </a:r>
          </a:p>
        </p:txBody>
      </p:sp>
      <p:sp>
        <p:nvSpPr>
          <p:cNvPr id="5" name="TextBox 4"/>
          <p:cNvSpPr txBox="1"/>
          <p:nvPr/>
        </p:nvSpPr>
        <p:spPr>
          <a:xfrm>
            <a:off x="7238633" y="3830589"/>
            <a:ext cx="1698827" cy="646331"/>
          </a:xfrm>
          <a:prstGeom prst="rect">
            <a:avLst/>
          </a:prstGeom>
          <a:noFill/>
        </p:spPr>
        <p:txBody>
          <a:bodyPr wrap="none" rtlCol="0">
            <a:spAutoFit/>
          </a:bodyPr>
          <a:lstStyle/>
          <a:p>
            <a:r>
              <a:rPr lang="en-US" sz="3600" dirty="0">
                <a:solidFill>
                  <a:srgbClr val="008000"/>
                </a:solidFill>
              </a:rPr>
              <a:t>aerobic</a:t>
            </a:r>
          </a:p>
        </p:txBody>
      </p:sp>
      <p:sp>
        <p:nvSpPr>
          <p:cNvPr id="6" name="TextBox 5"/>
          <p:cNvSpPr txBox="1"/>
          <p:nvPr/>
        </p:nvSpPr>
        <p:spPr>
          <a:xfrm>
            <a:off x="7611903" y="5296832"/>
            <a:ext cx="1698827" cy="646331"/>
          </a:xfrm>
          <a:prstGeom prst="rect">
            <a:avLst/>
          </a:prstGeom>
          <a:noFill/>
        </p:spPr>
        <p:txBody>
          <a:bodyPr wrap="none" rtlCol="0">
            <a:spAutoFit/>
          </a:bodyPr>
          <a:lstStyle/>
          <a:p>
            <a:r>
              <a:rPr lang="en-US" sz="3600" dirty="0">
                <a:solidFill>
                  <a:srgbClr val="008000"/>
                </a:solidFill>
              </a:rPr>
              <a:t>aerobic</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711202" y="5689575"/>
            <a:ext cx="8463199" cy="1789524"/>
          </a:xfrm>
          <a:prstGeom prst="rect">
            <a:avLst/>
          </a:prstGeom>
        </p:spPr>
        <p:txBody>
          <a:bodyPr lIns="38100" tIns="38100" rIns="38100" bIns="38100" anchor="t" anchorCtr="0">
            <a:noAutofit/>
          </a:bodyPr>
          <a:lstStyle/>
          <a:p>
            <a:pPr rtl="0">
              <a:lnSpc>
                <a:spcPct val="100000"/>
              </a:lnSpc>
              <a:buNone/>
            </a:pPr>
            <a:r>
              <a:rPr lang="en-US" dirty="0"/>
              <a:t>
</a:t>
            </a:r>
            <a:r>
              <a:rPr lang="en-US" sz="3400" dirty="0">
                <a:solidFill>
                  <a:schemeClr val="tx1"/>
                </a:solidFill>
              </a:rPr>
              <a:t>net yield of 2 ATP per glucose molecule</a:t>
            </a:r>
            <a:br>
              <a:rPr lang="en-US" sz="3400" dirty="0">
                <a:solidFill>
                  <a:schemeClr val="tx1"/>
                </a:solidFill>
              </a:rPr>
            </a:br>
            <a:r>
              <a:rPr lang="en-US" sz="3400" dirty="0">
                <a:solidFill>
                  <a:schemeClr val="tx1"/>
                </a:solidFill>
              </a:rPr>
              <a:t>net yield of 2 NADH </a:t>
            </a:r>
            <a:r>
              <a:rPr lang="en-US" sz="3400" dirty="0"/>
              <a:t>per glucose molecule</a:t>
            </a:r>
          </a:p>
        </p:txBody>
      </p:sp>
      <p:sp>
        <p:nvSpPr>
          <p:cNvPr id="60" name="Shape 60"/>
          <p:cNvSpPr/>
          <p:nvPr/>
        </p:nvSpPr>
        <p:spPr>
          <a:xfrm>
            <a:off x="508000" y="304800"/>
            <a:ext cx="7620000" cy="3810000"/>
          </a:xfrm>
          <a:prstGeom prst="rect">
            <a:avLst/>
          </a:prstGeom>
          <a:blipFill>
            <a:blip r:embed="rId3"/>
            <a:stretch>
              <a:fillRect/>
            </a:stretch>
          </a:blipFill>
        </p:spPr>
      </p:sp>
      <p:sp>
        <p:nvSpPr>
          <p:cNvPr id="61" name="Shape 61"/>
          <p:cNvSpPr txBox="1"/>
          <p:nvPr/>
        </p:nvSpPr>
        <p:spPr>
          <a:xfrm>
            <a:off x="7518400" y="101601"/>
            <a:ext cx="2598924" cy="577950"/>
          </a:xfrm>
          <a:prstGeom prst="rect">
            <a:avLst/>
          </a:prstGeom>
          <a:solidFill>
            <a:srgbClr val="00FFFF"/>
          </a:solidFill>
        </p:spPr>
        <p:txBody>
          <a:bodyPr lIns="38100" tIns="38100" rIns="38100" bIns="38100" anchor="t" anchorCtr="0">
            <a:noAutofit/>
          </a:bodyPr>
          <a:lstStyle/>
          <a:p>
            <a:pPr algn="ctr" rtl="0">
              <a:lnSpc>
                <a:spcPct val="100000"/>
              </a:lnSpc>
              <a:buNone/>
            </a:pPr>
            <a:r>
              <a:rPr lang="en-US" sz="2700" b="1"/>
              <a:t>GLYCOLYSIS</a:t>
            </a:r>
          </a:p>
        </p:txBody>
      </p:sp>
      <p:sp>
        <p:nvSpPr>
          <p:cNvPr id="62" name="Shape 62"/>
          <p:cNvSpPr txBox="1"/>
          <p:nvPr/>
        </p:nvSpPr>
        <p:spPr>
          <a:xfrm>
            <a:off x="815400" y="4572426"/>
            <a:ext cx="8499024" cy="1283626"/>
          </a:xfrm>
          <a:prstGeom prst="rect">
            <a:avLst/>
          </a:prstGeom>
        </p:spPr>
        <p:txBody>
          <a:bodyPr lIns="38100" tIns="38100" rIns="38100" bIns="38100" anchor="t" anchorCtr="0">
            <a:noAutofit/>
          </a:bodyPr>
          <a:lstStyle/>
          <a:p>
            <a:pPr rtl="0">
              <a:lnSpc>
                <a:spcPct val="100000"/>
              </a:lnSpc>
              <a:buNone/>
            </a:pPr>
            <a:r>
              <a:rPr lang="en-US" sz="2700" dirty="0">
                <a:solidFill>
                  <a:srgbClr val="1D8AEF"/>
                </a:solidFill>
              </a:rPr>
              <a:t>GLYCOLYSIS</a:t>
            </a:r>
            <a:r>
              <a:rPr lang="en-US" sz="2700" dirty="0"/>
              <a:t>   =  "</a:t>
            </a:r>
            <a:r>
              <a:rPr lang="en-US" sz="2700" dirty="0" err="1"/>
              <a:t>glyco</a:t>
            </a:r>
            <a:r>
              <a:rPr lang="en-US" sz="2700" dirty="0"/>
              <a:t> - </a:t>
            </a:r>
            <a:r>
              <a:rPr lang="en-US" sz="2700" dirty="0" err="1"/>
              <a:t>lysis</a:t>
            </a:r>
            <a:r>
              <a:rPr lang="en-US" sz="2700" dirty="0"/>
              <a:t> "  is the </a:t>
            </a:r>
            <a:r>
              <a:rPr lang="en-US" sz="2700" dirty="0">
                <a:solidFill>
                  <a:srgbClr val="000090"/>
                </a:solidFill>
              </a:rPr>
              <a:t>splitting of a 6 carbon glucose into two pyruvates,  each having 3 carbons</a:t>
            </a:r>
          </a:p>
        </p:txBody>
      </p:sp>
      <p:sp>
        <p:nvSpPr>
          <p:cNvPr id="63" name="Shape 63"/>
          <p:cNvSpPr txBox="1"/>
          <p:nvPr/>
        </p:nvSpPr>
        <p:spPr>
          <a:xfrm>
            <a:off x="7620002" y="914402"/>
            <a:ext cx="2486199" cy="1061199"/>
          </a:xfrm>
          <a:prstGeom prst="rect">
            <a:avLst/>
          </a:prstGeom>
        </p:spPr>
        <p:txBody>
          <a:bodyPr lIns="38100" tIns="38100" rIns="38100" bIns="38100" anchor="t" anchorCtr="0">
            <a:noAutofit/>
          </a:bodyPr>
          <a:lstStyle/>
          <a:p>
            <a:pPr rtl="0">
              <a:lnSpc>
                <a:spcPct val="100000"/>
              </a:lnSpc>
              <a:buNone/>
            </a:pPr>
            <a:r>
              <a:rPr lang="en-US" sz="2400" dirty="0">
                <a:solidFill>
                  <a:srgbClr val="FF0000"/>
                </a:solidFill>
              </a:rPr>
              <a:t>can occur without oxygen</a:t>
            </a:r>
          </a:p>
        </p:txBody>
      </p:sp>
    </p:spTree>
  </p:cSld>
  <p:clrMapOvr>
    <a:masterClrMapping/>
  </p:clrMapOvr>
  <p:transition spd="slow">
    <p:cut/>
  </p:transition>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Theme">
  <a:themeElements>
    <a:clrScheme name="blank">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2500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2500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2112</TotalTime>
  <Words>1792</Words>
  <Application>Microsoft Office PowerPoint</Application>
  <PresentationFormat>Custom</PresentationFormat>
  <Paragraphs>471</Paragraphs>
  <Slides>53</Slides>
  <Notes>24</Notes>
  <HiddenSlides>0</HiddenSlides>
  <MMClips>1</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1</vt:i4>
      </vt:variant>
      <vt:variant>
        <vt:lpstr>Slide Titles</vt:lpstr>
      </vt:variant>
      <vt:variant>
        <vt:i4>53</vt:i4>
      </vt:variant>
    </vt:vector>
  </HeadingPairs>
  <TitlesOfParts>
    <vt:vector size="70" baseType="lpstr">
      <vt:lpstr>MS PGothic</vt:lpstr>
      <vt:lpstr>Arial</vt:lpstr>
      <vt:lpstr>Calibri</vt:lpstr>
      <vt:lpstr>Cambria</vt:lpstr>
      <vt:lpstr>ÇlÇr ñæí©</vt:lpstr>
      <vt:lpstr>Comic Sans MS</vt:lpstr>
      <vt:lpstr>Helvetica</vt:lpstr>
      <vt:lpstr>Symbol</vt:lpstr>
      <vt:lpstr>Tahoma</vt:lpstr>
      <vt:lpstr>Times</vt:lpstr>
      <vt:lpstr>Times New Roman</vt:lpstr>
      <vt:lpstr>Custom Theme</vt:lpstr>
      <vt:lpstr>Office Theme</vt:lpstr>
      <vt:lpstr>Adjacency</vt:lpstr>
      <vt:lpstr>1_Office Theme</vt:lpstr>
      <vt:lpstr>Default Design</vt:lpstr>
      <vt:lpstr>Document</vt:lpstr>
      <vt:lpstr>PowerPoint Presentation</vt:lpstr>
      <vt:lpstr>Cellular Respiration</vt:lpstr>
      <vt:lpstr>PowerPoint Presentation</vt:lpstr>
      <vt:lpstr>PowerPoint Presentation</vt:lpstr>
      <vt:lpstr>How are they connected?</vt:lpstr>
      <vt:lpstr>O2 or no O2</vt:lpstr>
      <vt:lpstr>AEROBIC = with oxygen, occurs in the presence of oxygen -  in mitochondira</vt:lpstr>
      <vt:lpstr>There are three stages</vt:lpstr>
      <vt:lpstr>PowerPoint Presentation</vt:lpstr>
      <vt:lpstr>PowerPoint Presentation</vt:lpstr>
      <vt:lpstr>PowerPoint Presentation</vt:lpstr>
      <vt:lpstr>Equation for Cellular Respiration: oxidation &amp; reduction</vt:lpstr>
      <vt:lpstr>Mitochondria: power house </vt:lpstr>
      <vt:lpstr>continued from cell respiration summary </vt:lpstr>
      <vt:lpstr>2. Citric Acid or Krebs Cycle</vt:lpstr>
      <vt:lpstr>PowerPoint Presentation</vt:lpstr>
      <vt:lpstr>Krebs Cycle Overview</vt:lpstr>
      <vt:lpstr>PowerPoint Presentation</vt:lpstr>
      <vt:lpstr>3. Electron Transport System:</vt:lpstr>
      <vt:lpstr>PowerPoint Presentation</vt:lpstr>
      <vt:lpstr>PowerPoint Presentation</vt:lpstr>
      <vt:lpstr>PowerPoint Presentation</vt:lpstr>
      <vt:lpstr>PowerPoint Presentation</vt:lpstr>
      <vt:lpstr>PowerPoint Presentation</vt:lpstr>
      <vt:lpstr>Breakdown of One Glucose Molecule</vt:lpstr>
      <vt:lpstr>PowerPoint Presentation</vt:lpstr>
      <vt:lpstr>PowerPoint Presentation</vt:lpstr>
      <vt:lpstr>PowerPoint Presentation</vt:lpstr>
      <vt:lpstr>Cell Respiration Lab http://www.phschool.com/science/biology_place/labbench/lab5/intro.html  </vt:lpstr>
      <vt:lpstr>PowerPoint Presentation</vt:lpstr>
      <vt:lpstr>PowerPoint Presentation</vt:lpstr>
      <vt:lpstr>What happens if you don’t get enough oxygen? </vt:lpstr>
      <vt:lpstr>Fermentation</vt:lpstr>
      <vt:lpstr>PowerPoint Presentation</vt:lpstr>
      <vt:lpstr>PowerPoint Presentation</vt:lpstr>
      <vt:lpstr>Fermentation</vt:lpstr>
      <vt:lpstr>PowerPoint Presentation</vt:lpstr>
      <vt:lpstr>PowerPoint Presentation</vt:lpstr>
      <vt:lpstr>PowerPoint Presentation</vt:lpstr>
      <vt:lpstr>Mitochondrial Disease </vt:lpstr>
      <vt:lpstr>PowerPoint Presentation</vt:lpstr>
      <vt:lpstr>Food for thought</vt:lpstr>
      <vt:lpstr>PowerPoint Presentation</vt:lpstr>
      <vt:lpstr>4.  Compare Photosynthesis to Respiration</vt:lpstr>
      <vt:lpstr>Photosynthesis – Respiration Cycle</vt:lpstr>
      <vt:lpstr>PowerPoint Presentation</vt:lpstr>
      <vt:lpstr>PowerPoint Presentation</vt:lpstr>
      <vt:lpstr>PowerPoint Presentation</vt:lpstr>
      <vt:lpstr>Self Test</vt:lpstr>
      <vt:lpstr>PowerPoint Presentation</vt:lpstr>
      <vt:lpstr>The Mystery of the Seven Deaths</vt:lpstr>
      <vt:lpstr>PowerPoint Presentation</vt:lpstr>
      <vt:lpstr>Tropic levels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briana munoz</dc:creator>
  <cp:lastModifiedBy>Briana Munoz</cp:lastModifiedBy>
  <cp:revision>59</cp:revision>
  <dcterms:modified xsi:type="dcterms:W3CDTF">2018-03-02T15:46:53Z</dcterms:modified>
</cp:coreProperties>
</file>