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  <p:sldId id="273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25" autoAdjust="0"/>
  </p:normalViewPr>
  <p:slideViewPr>
    <p:cSldViewPr snapToGrid="0">
      <p:cViewPr varScale="1">
        <p:scale>
          <a:sx n="135" d="100"/>
          <a:sy n="135" d="100"/>
        </p:scale>
        <p:origin x="12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Juhee" userId="2d0fb072-74f6-48a0-a923-c8d7ffea24f3" providerId="ADAL" clId="{6C409C72-529A-44B7-B309-2BB3437EACCA}"/>
    <pc:docChg chg="modSld">
      <pc:chgData name="Park, Juhee" userId="2d0fb072-74f6-48a0-a923-c8d7ffea24f3" providerId="ADAL" clId="{6C409C72-529A-44B7-B309-2BB3437EACCA}" dt="2024-05-20T22:01:56.743" v="0" actId="20577"/>
      <pc:docMkLst>
        <pc:docMk/>
      </pc:docMkLst>
      <pc:sldChg chg="modSp mod">
        <pc:chgData name="Park, Juhee" userId="2d0fb072-74f6-48a0-a923-c8d7ffea24f3" providerId="ADAL" clId="{6C409C72-529A-44B7-B309-2BB3437EACCA}" dt="2024-05-20T22:01:56.743" v="0" actId="20577"/>
        <pc:sldMkLst>
          <pc:docMk/>
          <pc:sldMk cId="1447197446" sldId="273"/>
        </pc:sldMkLst>
        <pc:spChg chg="mod">
          <ac:chgData name="Park, Juhee" userId="2d0fb072-74f6-48a0-a923-c8d7ffea24f3" providerId="ADAL" clId="{6C409C72-529A-44B7-B309-2BB3437EACCA}" dt="2024-05-20T22:01:56.743" v="0" actId="20577"/>
          <ac:spMkLst>
            <pc:docMk/>
            <pc:sldMk cId="1447197446" sldId="273"/>
            <ac:spMk id="3" creationId="{EFFEB5EC-DDFF-5B54-1B72-EAC4DEEF86EE}"/>
          </ac:spMkLst>
        </pc:spChg>
      </pc:sldChg>
    </pc:docChg>
  </pc:docChgLst>
  <pc:docChgLst>
    <pc:chgData name="Park, Juhee" userId="2d0fb072-74f6-48a0-a923-c8d7ffea24f3" providerId="ADAL" clId="{45AB317F-A8B4-4966-97CF-D0B79A725F0D}"/>
    <pc:docChg chg="undo custSel addSld delSld modSld">
      <pc:chgData name="Park, Juhee" userId="2d0fb072-74f6-48a0-a923-c8d7ffea24f3" providerId="ADAL" clId="{45AB317F-A8B4-4966-97CF-D0B79A725F0D}" dt="2024-04-18T18:51:23.479" v="52"/>
      <pc:docMkLst>
        <pc:docMk/>
      </pc:docMkLst>
      <pc:sldChg chg="addSp modSp mod">
        <pc:chgData name="Park, Juhee" userId="2d0fb072-74f6-48a0-a923-c8d7ffea24f3" providerId="ADAL" clId="{45AB317F-A8B4-4966-97CF-D0B79A725F0D}" dt="2024-04-18T18:49:16.956" v="49" actId="1076"/>
        <pc:sldMkLst>
          <pc:docMk/>
          <pc:sldMk cId="2999149266" sldId="256"/>
        </pc:sldMkLst>
        <pc:spChg chg="add mod">
          <ac:chgData name="Park, Juhee" userId="2d0fb072-74f6-48a0-a923-c8d7ffea24f3" providerId="ADAL" clId="{45AB317F-A8B4-4966-97CF-D0B79A725F0D}" dt="2024-04-18T18:48:47.044" v="40" actId="208"/>
          <ac:spMkLst>
            <pc:docMk/>
            <pc:sldMk cId="2999149266" sldId="256"/>
            <ac:spMk id="2" creationId="{0894C1C3-DE6F-E739-2E32-5F7D690A9662}"/>
          </ac:spMkLst>
        </pc:spChg>
        <pc:spChg chg="add mod">
          <ac:chgData name="Park, Juhee" userId="2d0fb072-74f6-48a0-a923-c8d7ffea24f3" providerId="ADAL" clId="{45AB317F-A8B4-4966-97CF-D0B79A725F0D}" dt="2024-04-18T18:49:16.956" v="49" actId="1076"/>
          <ac:spMkLst>
            <pc:docMk/>
            <pc:sldMk cId="2999149266" sldId="256"/>
            <ac:spMk id="3" creationId="{F220EF35-B054-67B6-D0CD-39FB2F29F477}"/>
          </ac:spMkLst>
        </pc:spChg>
        <pc:picChg chg="mod">
          <ac:chgData name="Park, Juhee" userId="2d0fb072-74f6-48a0-a923-c8d7ffea24f3" providerId="ADAL" clId="{45AB317F-A8B4-4966-97CF-D0B79A725F0D}" dt="2024-04-18T18:48:59.865" v="41"/>
          <ac:picMkLst>
            <pc:docMk/>
            <pc:sldMk cId="2999149266" sldId="256"/>
            <ac:picMk id="5" creationId="{8DE45B04-FE91-6523-E4E6-EFDDC00CAD60}"/>
          </ac:picMkLst>
        </pc:picChg>
      </pc:sldChg>
      <pc:sldChg chg="del">
        <pc:chgData name="Park, Juhee" userId="2d0fb072-74f6-48a0-a923-c8d7ffea24f3" providerId="ADAL" clId="{45AB317F-A8B4-4966-97CF-D0B79A725F0D}" dt="2024-04-18T18:40:44.286" v="0" actId="47"/>
        <pc:sldMkLst>
          <pc:docMk/>
          <pc:sldMk cId="3373468219" sldId="266"/>
        </pc:sldMkLst>
      </pc:sldChg>
      <pc:sldChg chg="modSp mod">
        <pc:chgData name="Park, Juhee" userId="2d0fb072-74f6-48a0-a923-c8d7ffea24f3" providerId="ADAL" clId="{45AB317F-A8B4-4966-97CF-D0B79A725F0D}" dt="2024-04-18T18:47:06.037" v="26" actId="1076"/>
        <pc:sldMkLst>
          <pc:docMk/>
          <pc:sldMk cId="155477136" sldId="269"/>
        </pc:sldMkLst>
        <pc:spChg chg="mod">
          <ac:chgData name="Park, Juhee" userId="2d0fb072-74f6-48a0-a923-c8d7ffea24f3" providerId="ADAL" clId="{45AB317F-A8B4-4966-97CF-D0B79A725F0D}" dt="2024-04-18T18:47:01.432" v="25" actId="403"/>
          <ac:spMkLst>
            <pc:docMk/>
            <pc:sldMk cId="155477136" sldId="269"/>
            <ac:spMk id="7" creationId="{F705F043-DD5B-F184-A462-AAB7310CD681}"/>
          </ac:spMkLst>
        </pc:spChg>
        <pc:spChg chg="mod">
          <ac:chgData name="Park, Juhee" userId="2d0fb072-74f6-48a0-a923-c8d7ffea24f3" providerId="ADAL" clId="{45AB317F-A8B4-4966-97CF-D0B79A725F0D}" dt="2024-04-18T18:47:06.037" v="26" actId="1076"/>
          <ac:spMkLst>
            <pc:docMk/>
            <pc:sldMk cId="155477136" sldId="269"/>
            <ac:spMk id="19" creationId="{34FC674E-508C-F14C-F00C-CBDA5BCAA95F}"/>
          </ac:spMkLst>
        </pc:spChg>
      </pc:sldChg>
      <pc:sldChg chg="addSp modSp mod setBg addAnim">
        <pc:chgData name="Park, Juhee" userId="2d0fb072-74f6-48a0-a923-c8d7ffea24f3" providerId="ADAL" clId="{45AB317F-A8B4-4966-97CF-D0B79A725F0D}" dt="2024-04-18T18:51:23.479" v="52"/>
        <pc:sldMkLst>
          <pc:docMk/>
          <pc:sldMk cId="2588514743" sldId="271"/>
        </pc:sldMkLst>
        <pc:spChg chg="mo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2" creationId="{2F18CF2D-9D58-AD80-AE47-5C4D2333EC5D}"/>
          </ac:spMkLst>
        </pc:spChg>
        <pc:spChg chg="mo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3" creationId="{E6B804DC-5036-F0F8-F7CA-9FD89041DB43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8" creationId="{46F1F2C8-798B-4CCE-A851-94AFAF350BED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10" creationId="{755E9CD0-04B0-4A3C-B291-AD913379C713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12" creationId="{1DD8BF3B-6066-418C-8D1A-75C5E396FC04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14" creationId="{80BC66F9-7A74-4286-AD22-1174052CC22C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16" creationId="{D8142CC3-2B5C-48E6-9DF0-6C8ACBAF23EF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20" creationId="{46A89C79-8EF3-4AF9-B3D9-59A883F41C83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22" creationId="{EFE5CE34-4543-42E5-B82C-1F3D12422CDD}"/>
          </ac:spMkLst>
        </pc:spChg>
        <pc:spChg chg="add">
          <ac:chgData name="Park, Juhee" userId="2d0fb072-74f6-48a0-a923-c8d7ffea24f3" providerId="ADAL" clId="{45AB317F-A8B4-4966-97CF-D0B79A725F0D}" dt="2024-04-18T18:51:23.476" v="50" actId="26606"/>
          <ac:spMkLst>
            <pc:docMk/>
            <pc:sldMk cId="2588514743" sldId="271"/>
            <ac:spMk id="24" creationId="{72AF41FE-63D7-4695-81D2-66D2510E4486}"/>
          </ac:spMkLst>
        </pc:spChg>
        <pc:cxnChg chg="add">
          <ac:chgData name="Park, Juhee" userId="2d0fb072-74f6-48a0-a923-c8d7ffea24f3" providerId="ADAL" clId="{45AB317F-A8B4-4966-97CF-D0B79A725F0D}" dt="2024-04-18T18:51:23.476" v="50" actId="26606"/>
          <ac:cxnSpMkLst>
            <pc:docMk/>
            <pc:sldMk cId="2588514743" sldId="271"/>
            <ac:cxnSpMk id="18" creationId="{7B2D303B-3DD0-4319-9EAD-361847FEC71D}"/>
          </ac:cxnSpMkLst>
        </pc:cxnChg>
      </pc:sldChg>
      <pc:sldChg chg="addSp delSp modSp add mod setBg delDesignElem chgLayout">
        <pc:chgData name="Park, Juhee" userId="2d0fb072-74f6-48a0-a923-c8d7ffea24f3" providerId="ADAL" clId="{45AB317F-A8B4-4966-97CF-D0B79A725F0D}" dt="2024-04-18T18:47:12.788" v="31" actId="404"/>
        <pc:sldMkLst>
          <pc:docMk/>
          <pc:sldMk cId="1447197446" sldId="273"/>
        </pc:sldMkLst>
        <pc:spChg chg="mod ord">
          <ac:chgData name="Park, Juhee" userId="2d0fb072-74f6-48a0-a923-c8d7ffea24f3" providerId="ADAL" clId="{45AB317F-A8B4-4966-97CF-D0B79A725F0D}" dt="2024-04-18T18:47:12.788" v="31" actId="404"/>
          <ac:spMkLst>
            <pc:docMk/>
            <pc:sldMk cId="1447197446" sldId="273"/>
            <ac:spMk id="2" creationId="{F59B84BD-700B-69CF-2F6C-A07E8A4E55F2}"/>
          </ac:spMkLst>
        </pc:spChg>
        <pc:spChg chg="mod or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3" creationId="{EFFEB5EC-DDFF-5B54-1B72-EAC4DEEF86EE}"/>
          </ac:spMkLst>
        </pc:spChg>
        <pc:spChg chg="add del">
          <ac:chgData name="Park, Juhee" userId="2d0fb072-74f6-48a0-a923-c8d7ffea24f3" providerId="ADAL" clId="{45AB317F-A8B4-4966-97CF-D0B79A725F0D}" dt="2024-04-18T18:46:45.865" v="6" actId="26606"/>
          <ac:spMkLst>
            <pc:docMk/>
            <pc:sldMk cId="1447197446" sldId="273"/>
            <ac:spMk id="5" creationId="{C2554CA6-288E-4202-BC52-2E5A8F0C0AED}"/>
          </ac:spMkLst>
        </pc:spChg>
        <pc:spChg chg="add del">
          <ac:chgData name="Park, Juhee" userId="2d0fb072-74f6-48a0-a923-c8d7ffea24f3" providerId="ADAL" clId="{45AB317F-A8B4-4966-97CF-D0B79A725F0D}" dt="2024-04-18T18:46:45.865" v="6" actId="26606"/>
          <ac:spMkLst>
            <pc:docMk/>
            <pc:sldMk cId="1447197446" sldId="273"/>
            <ac:spMk id="6" creationId="{B10BB131-AC8E-4A8E-A5D1-36260F720C3B}"/>
          </ac:spMkLst>
        </pc:spChg>
        <pc:spChg chg="add del">
          <ac:chgData name="Park, Juhee" userId="2d0fb072-74f6-48a0-a923-c8d7ffea24f3" providerId="ADAL" clId="{45AB317F-A8B4-4966-97CF-D0B79A725F0D}" dt="2024-04-18T18:46:45.865" v="6" actId="26606"/>
          <ac:spMkLst>
            <pc:docMk/>
            <pc:sldMk cId="1447197446" sldId="273"/>
            <ac:spMk id="7" creationId="{5B7778FC-632E-4DCA-A7CB-0D7731CCF970}"/>
          </ac:spMkLst>
        </pc:spChg>
        <pc:spChg chg="del">
          <ac:chgData name="Park, Juhee" userId="2d0fb072-74f6-48a0-a923-c8d7ffea24f3" providerId="ADAL" clId="{45AB317F-A8B4-4966-97CF-D0B79A725F0D}" dt="2024-04-18T18:46:35.288" v="2"/>
          <ac:spMkLst>
            <pc:docMk/>
            <pc:sldMk cId="1447197446" sldId="273"/>
            <ac:spMk id="8" creationId="{C2554CA6-288E-4202-BC52-2E5A8F0C0AED}"/>
          </ac:spMkLst>
        </pc:spChg>
        <pc:spChg chg="add del">
          <ac:chgData name="Park, Juhee" userId="2d0fb072-74f6-48a0-a923-c8d7ffea24f3" providerId="ADAL" clId="{45AB317F-A8B4-4966-97CF-D0B79A725F0D}" dt="2024-04-18T18:46:45.865" v="6" actId="26606"/>
          <ac:spMkLst>
            <pc:docMk/>
            <pc:sldMk cId="1447197446" sldId="273"/>
            <ac:spMk id="9" creationId="{FA23A907-97FB-4A8F-880A-DD77401C4296}"/>
          </ac:spMkLst>
        </pc:spChg>
        <pc:spChg chg="del">
          <ac:chgData name="Park, Juhee" userId="2d0fb072-74f6-48a0-a923-c8d7ffea24f3" providerId="ADAL" clId="{45AB317F-A8B4-4966-97CF-D0B79A725F0D}" dt="2024-04-18T18:46:35.288" v="2"/>
          <ac:spMkLst>
            <pc:docMk/>
            <pc:sldMk cId="1447197446" sldId="273"/>
            <ac:spMk id="10" creationId="{B10BB131-AC8E-4A8E-A5D1-36260F720C3B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11" creationId="{E92FEB64-6EEA-4759-B4A4-BD2C1E660BA8}"/>
          </ac:spMkLst>
        </pc:spChg>
        <pc:spChg chg="del">
          <ac:chgData name="Park, Juhee" userId="2d0fb072-74f6-48a0-a923-c8d7ffea24f3" providerId="ADAL" clId="{45AB317F-A8B4-4966-97CF-D0B79A725F0D}" dt="2024-04-18T18:46:35.288" v="2"/>
          <ac:spMkLst>
            <pc:docMk/>
            <pc:sldMk cId="1447197446" sldId="273"/>
            <ac:spMk id="12" creationId="{5B7778FC-632E-4DCA-A7CB-0D7731CCF970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13" creationId="{B10BB131-AC8E-4A8E-A5D1-36260F720C3B}"/>
          </ac:spMkLst>
        </pc:spChg>
        <pc:spChg chg="del">
          <ac:chgData name="Park, Juhee" userId="2d0fb072-74f6-48a0-a923-c8d7ffea24f3" providerId="ADAL" clId="{45AB317F-A8B4-4966-97CF-D0B79A725F0D}" dt="2024-04-18T18:46:35.288" v="2"/>
          <ac:spMkLst>
            <pc:docMk/>
            <pc:sldMk cId="1447197446" sldId="273"/>
            <ac:spMk id="14" creationId="{FA23A907-97FB-4A8F-880A-DD77401C4296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15" creationId="{14847E93-7DC1-4D4B-8829-B19AA7137C50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16" creationId="{9F835A99-04AC-494A-A572-AFE8413CC938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17" creationId="{5566D6E1-03A1-4D73-A4E0-35D74D568A04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18" creationId="{7B786209-1B0B-4CA9-9BDD-F7327066A84D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20" creationId="{2D2964BB-484D-45AE-AD66-D407D0629652}"/>
          </ac:spMkLst>
        </pc:spChg>
        <pc:spChg chg="add">
          <ac:chgData name="Park, Juhee" userId="2d0fb072-74f6-48a0-a923-c8d7ffea24f3" providerId="ADAL" clId="{45AB317F-A8B4-4966-97CF-D0B79A725F0D}" dt="2024-04-18T18:46:45.882" v="7" actId="26606"/>
          <ac:spMkLst>
            <pc:docMk/>
            <pc:sldMk cId="1447197446" sldId="273"/>
            <ac:spMk id="22" creationId="{6691AC69-A76E-4DAB-B565-468B6B87AC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B6EBB0-6E2A-4FB4-BBC5-E5E56EDB6C2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93F7F5-11A0-4FAC-AC4B-08F68F59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3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https://quest.cns.utexas.edu/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8896-AC4E-D33F-E2D6-33DF27C0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A4B25-9127-14D5-7898-84FE8FE76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17B4-AD0F-7958-C2C7-FE53AF60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9FB9-E413-BBD8-93F4-C3FD48BD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6EF49-EE0B-72D7-D36D-A705AB4D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5AD2-AA86-26BA-7F4C-134AE838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C580C-B2FB-D546-C2FC-4CB0B1FEA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5DDB-32E3-AE4E-A074-53AF6D75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B541-2497-C0B6-C6BC-0D278B40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AF728-C839-18B5-234C-9E009C3B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D56D4-B4FF-A9E3-7C8A-BFF0EE19C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F9262-60E6-AB50-985C-73BA5640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574D-362B-0854-19B9-BAB41E65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6DA6-EB1B-C063-EF00-F7DA866F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2415B-4E1E-0F61-C65A-258A21BB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27D6-2755-5552-4E52-3D9FD00B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35F2-2886-7C05-C459-99B8AF0B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008E-745C-21D1-1A35-1FDC026A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A780-049D-0508-4B52-C26A4FFC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17C31-6964-8652-EFAA-D3505E6F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5BA6-5210-4CE5-9011-67EDBBA4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4062C-7020-C33D-9A8C-058B9BBEB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BCD44-25BF-B962-BD4B-4C4F2DEB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83F4-6653-2FA6-5098-033DFAE9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FB7D-7F55-0513-9EAC-5E1D8139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BDDA-46BF-057B-4EAF-BD4FFE1C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1AA6-C64A-100B-6A6C-F76C6C0E0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25E97-B615-C123-FE04-BE1467C10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D722-4640-C39B-6414-1C97B2A3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E976-7D85-8D8F-023B-3FA39E16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4F2E-2738-E128-2330-483904CD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513A-DB23-4DEF-2D9F-64526519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5048-53F7-6942-19B2-BA8E1844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23535-9FD5-E9D6-DF70-0A4B8C449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8D942-663C-AAAD-8E82-59D600E91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7D97F-B5E8-B5FB-49B1-498DB855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45937-0BAD-94B0-7E25-B4FFD236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FA26C-3E2F-DDB5-2C80-45B45A8D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0B3DA-FA7F-979C-4647-5041DBE7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7C4F-4FCA-8302-3716-73E19684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F69E3-2764-C39D-EF6D-9E358879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ED5A4-FBD6-7C70-F6EC-C501DEB8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83FC6-DA5B-1C7B-9A6E-FC612737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8B745-1FE1-D29D-CC38-1E0835B4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2F4E4-F12A-5843-8A2A-CC4C8109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668C4-F4EC-B587-7D80-1A9873B7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7996-4E12-0C14-E570-E3923E39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12C1-B054-FB5E-8E15-DBCE3B5C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A6167-21EF-3481-EEB2-21B1DF5B3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4555-7330-6D80-ED23-0BBEAE5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AE759-FFF8-EC16-4C95-1DAFC328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4D9F6-3B73-F65B-3CE3-05483FEA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9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6B25-EB36-8461-46EE-2E602FF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A0AD3-D0CD-4A35-6597-D2168C766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6BED4-2F1D-BF66-822B-16347CBE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03831-EE7A-DEFA-A498-D7499D45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E26A-36BF-8DE7-5D4E-8F1EEF11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3E137-4008-BF07-552D-A1635062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768CC-9707-A976-2AE3-AF37CB5E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67561-D452-7F6C-1B86-940EDDCB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25CE-DECC-2D0D-813D-F9726DE3D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AA7BC-0C8B-DAFB-038F-92EA0887D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1A06-5DAC-2DB1-FB77-C6FCF307E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rk.Juhee@cusd80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.cns.utexa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8CF2D-9D58-AD80-AE47-5C4D2333E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Create an UT EID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804DC-5036-F0F8-F7CA-9FD89041D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Ms. </a:t>
            </a:r>
            <a:r>
              <a:rPr lang="en-US" dirty="0" err="1"/>
              <a:t>Parrrrrrrrrrrrrk</a:t>
            </a: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5"/>
            <a:ext cx="645369" cy="64536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4" y="655141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4" y="2"/>
            <a:ext cx="2835356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5" y="6115501"/>
            <a:ext cx="1494514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F7125-C953-138D-B832-EDDC8D2F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18" y="288486"/>
            <a:ext cx="7857326" cy="634478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1" y="6453144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73929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C40E0-13B7-ABD5-8156-880FAA1B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36" y="6257"/>
            <a:ext cx="5486400" cy="67943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32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email&#10;&#10;Description automatically generated">
            <a:extLst>
              <a:ext uri="{FF2B5EF4-FFF2-40B4-BE49-F238E27FC236}">
                <a16:creationId xmlns:a16="http://schemas.microsoft.com/office/drawing/2014/main" id="{902B0A3E-B2D7-08D0-F219-0FE0E6B6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2"/>
            <a:ext cx="10905066" cy="321699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CC659-AF2A-8A38-1AED-09CD63CDE442}"/>
              </a:ext>
            </a:extLst>
          </p:cNvPr>
          <p:cNvSpPr/>
          <p:nvPr/>
        </p:nvSpPr>
        <p:spPr>
          <a:xfrm>
            <a:off x="2622884" y="3128211"/>
            <a:ext cx="782053" cy="300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22286-DA3E-B60F-A150-03B85E40100F}"/>
              </a:ext>
            </a:extLst>
          </p:cNvPr>
          <p:cNvSpPr/>
          <p:nvPr/>
        </p:nvSpPr>
        <p:spPr>
          <a:xfrm>
            <a:off x="5410200" y="3453062"/>
            <a:ext cx="2398295" cy="3729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1F9F93-324C-F4B4-981E-2EA517CB51AD}"/>
              </a:ext>
            </a:extLst>
          </p:cNvPr>
          <p:cNvSpPr/>
          <p:nvPr/>
        </p:nvSpPr>
        <p:spPr>
          <a:xfrm>
            <a:off x="2506751" y="4048327"/>
            <a:ext cx="3112272" cy="90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0D72E-9DA3-BDCA-2D0A-BEAE84BA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590675"/>
            <a:ext cx="6467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53155-0E80-5A18-CDB1-2868DDB2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0" y="914400"/>
            <a:ext cx="11685279" cy="492143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BFEDA-D592-54DC-0479-F03546017FF5}"/>
              </a:ext>
            </a:extLst>
          </p:cNvPr>
          <p:cNvSpPr/>
          <p:nvPr/>
        </p:nvSpPr>
        <p:spPr>
          <a:xfrm>
            <a:off x="8582436" y="977221"/>
            <a:ext cx="387060" cy="3071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D520C5-DF58-B847-C5B5-E6675022E019}"/>
              </a:ext>
            </a:extLst>
          </p:cNvPr>
          <p:cNvSpPr/>
          <p:nvPr/>
        </p:nvSpPr>
        <p:spPr>
          <a:xfrm>
            <a:off x="5444519" y="4034528"/>
            <a:ext cx="1200586" cy="90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19B23-DE39-CA50-801F-356B6EBC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714"/>
            <a:ext cx="12192000" cy="4644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3AB7A-A121-48AA-2B2E-AE571C0FC797}"/>
              </a:ext>
            </a:extLst>
          </p:cNvPr>
          <p:cNvSpPr/>
          <p:nvPr/>
        </p:nvSpPr>
        <p:spPr>
          <a:xfrm>
            <a:off x="8466925" y="1507713"/>
            <a:ext cx="544452" cy="27920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0B8B46-6882-C9BE-09E0-42BE018FAF47}"/>
              </a:ext>
            </a:extLst>
          </p:cNvPr>
          <p:cNvSpPr/>
          <p:nvPr/>
        </p:nvSpPr>
        <p:spPr>
          <a:xfrm>
            <a:off x="6330997" y="1786919"/>
            <a:ext cx="767817" cy="753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6175C-ECD5-27B3-DEB8-EC33921D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3" y="507987"/>
            <a:ext cx="2771775" cy="1304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5F043-DD5B-F184-A462-AAB7310CD681}"/>
              </a:ext>
            </a:extLst>
          </p:cNvPr>
          <p:cNvSpPr txBox="1"/>
          <p:nvPr/>
        </p:nvSpPr>
        <p:spPr>
          <a:xfrm>
            <a:off x="7894553" y="851579"/>
            <a:ext cx="369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post your unique number for AP Precalculus Summer Review</a:t>
            </a:r>
          </a:p>
          <a:p>
            <a:endParaRPr lang="en-US" dirty="0"/>
          </a:p>
          <a:p>
            <a:pPr algn="ctr"/>
            <a:r>
              <a:rPr lang="en-US" sz="5400" b="1" dirty="0"/>
              <a:t>88888</a:t>
            </a:r>
            <a:endParaRPr lang="en-US" b="1" dirty="0"/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EB6DA5AD-A04A-56D4-D1AD-A7A9B28463F0}"/>
              </a:ext>
            </a:extLst>
          </p:cNvPr>
          <p:cNvSpPr/>
          <p:nvPr/>
        </p:nvSpPr>
        <p:spPr>
          <a:xfrm>
            <a:off x="5517840" y="725212"/>
            <a:ext cx="2108006" cy="1428477"/>
          </a:xfrm>
          <a:prstGeom prst="bentArrow">
            <a:avLst>
              <a:gd name="adj1" fmla="val 1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D6CCAD-5598-FCA0-35C2-CDF209967B7A}"/>
              </a:ext>
            </a:extLst>
          </p:cNvPr>
          <p:cNvSpPr/>
          <p:nvPr/>
        </p:nvSpPr>
        <p:spPr>
          <a:xfrm>
            <a:off x="6096000" y="3008446"/>
            <a:ext cx="290840" cy="349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AB3E-F088-9115-16FE-E13C76617D07}"/>
              </a:ext>
            </a:extLst>
          </p:cNvPr>
          <p:cNvSpPr txBox="1"/>
          <p:nvPr/>
        </p:nvSpPr>
        <p:spPr>
          <a:xfrm>
            <a:off x="8027902" y="3357453"/>
            <a:ext cx="2943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arrows to find the course!</a:t>
            </a:r>
          </a:p>
          <a:p>
            <a:endParaRPr lang="en-US" dirty="0"/>
          </a:p>
          <a:p>
            <a:r>
              <a:rPr lang="en-US" sz="1400" dirty="0"/>
              <a:t>APPSR (Hamilton HS Spring 2024)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CAB3F6-F15F-FF2E-99E0-A2B63CE42521}"/>
              </a:ext>
            </a:extLst>
          </p:cNvPr>
          <p:cNvSpPr/>
          <p:nvPr/>
        </p:nvSpPr>
        <p:spPr>
          <a:xfrm>
            <a:off x="7445168" y="3182949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B4DAD-4F0A-EEAB-574F-FF92005BC4C1}"/>
              </a:ext>
            </a:extLst>
          </p:cNvPr>
          <p:cNvSpPr/>
          <p:nvPr/>
        </p:nvSpPr>
        <p:spPr>
          <a:xfrm>
            <a:off x="7734372" y="145553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DD653D-6750-C002-CC91-BF1F7FBD7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495" y="5578859"/>
            <a:ext cx="2943225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9DE23C-2507-A0B4-B9D7-CE134AF1F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43" y="2216534"/>
            <a:ext cx="6762750" cy="33623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A52424-EBDC-4F70-2867-0439345ABB6E}"/>
              </a:ext>
            </a:extLst>
          </p:cNvPr>
          <p:cNvSpPr/>
          <p:nvPr/>
        </p:nvSpPr>
        <p:spPr>
          <a:xfrm>
            <a:off x="7783454" y="5483721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19E7A6-8130-D368-6AF5-9C355C04B19C}"/>
              </a:ext>
            </a:extLst>
          </p:cNvPr>
          <p:cNvSpPr/>
          <p:nvPr/>
        </p:nvSpPr>
        <p:spPr>
          <a:xfrm>
            <a:off x="5228132" y="2254589"/>
            <a:ext cx="767817" cy="753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E074550-93CA-9D67-C074-ED3B263C31E6}"/>
              </a:ext>
            </a:extLst>
          </p:cNvPr>
          <p:cNvSpPr/>
          <p:nvPr/>
        </p:nvSpPr>
        <p:spPr>
          <a:xfrm rot="565318">
            <a:off x="4869258" y="3117436"/>
            <a:ext cx="2329720" cy="732916"/>
          </a:xfrm>
          <a:prstGeom prst="leftArrow">
            <a:avLst>
              <a:gd name="adj1" fmla="val 50000"/>
              <a:gd name="adj2" fmla="val 50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373594F-FA10-E47E-53DE-18C3B499C56A}"/>
              </a:ext>
            </a:extLst>
          </p:cNvPr>
          <p:cNvSpPr/>
          <p:nvPr/>
        </p:nvSpPr>
        <p:spPr>
          <a:xfrm rot="1448761">
            <a:off x="2818818" y="5233951"/>
            <a:ext cx="1779939" cy="732916"/>
          </a:xfrm>
          <a:prstGeom prst="leftArrow">
            <a:avLst>
              <a:gd name="adj1" fmla="val 50000"/>
              <a:gd name="adj2" fmla="val 50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FC674E-508C-F14C-F00C-CBDA5BCAA95F}"/>
              </a:ext>
            </a:extLst>
          </p:cNvPr>
          <p:cNvSpPr/>
          <p:nvPr/>
        </p:nvSpPr>
        <p:spPr>
          <a:xfrm>
            <a:off x="4631896" y="5477194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47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84BD-700B-69CF-2F6C-A07E8A4E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Now?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B5EC-DDFF-5B54-1B72-EAC4DEEF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Wait until Ms. Park approves your requests. Make sure you request it before the last day of school. Otherwise, she will approve whenever she feels like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Park.Juhee@cusd80.com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C114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9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219826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pic>
        <p:nvPicPr>
          <p:cNvPr id="5" name="Picture 4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DE45B04-FE91-6523-E4E6-EFDDC00C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5" y="878541"/>
            <a:ext cx="11658601" cy="387648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0894C1C3-DE6F-E739-2E32-5F7D690A9662}"/>
              </a:ext>
            </a:extLst>
          </p:cNvPr>
          <p:cNvSpPr/>
          <p:nvPr/>
        </p:nvSpPr>
        <p:spPr>
          <a:xfrm rot="19589751">
            <a:off x="1630529" y="372928"/>
            <a:ext cx="1007652" cy="5304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0EF35-B054-67B6-D0CD-39FB2F29F477}"/>
              </a:ext>
            </a:extLst>
          </p:cNvPr>
          <p:cNvSpPr/>
          <p:nvPr/>
        </p:nvSpPr>
        <p:spPr>
          <a:xfrm>
            <a:off x="2700884" y="-1"/>
            <a:ext cx="201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Click!</a:t>
            </a:r>
          </a:p>
        </p:txBody>
      </p:sp>
    </p:spTree>
    <p:extLst>
      <p:ext uri="{BB962C8B-B14F-4D97-AF65-F5344CB8AC3E}">
        <p14:creationId xmlns:p14="http://schemas.microsoft.com/office/powerpoint/2010/main" val="299914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BFD16-77A6-2DFB-760D-4D4DAF6E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02" y="1056659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Wait, Ms. Park! I already have a UT EID! 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Then Click me!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per awesome">
            <a:hlinkClick r:id="rId3" action="ppaction://hlinksldjump"/>
            <a:extLst>
              <a:ext uri="{FF2B5EF4-FFF2-40B4-BE49-F238E27FC236}">
                <a16:creationId xmlns:a16="http://schemas.microsoft.com/office/drawing/2014/main" id="{E313D494-8B23-0B31-B041-7AC5B835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569297"/>
            <a:ext cx="5608830" cy="56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7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16343E-5073-53D9-3CF5-4B31DBCF2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2"/>
            <a:ext cx="11563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2"/>
            <a:ext cx="121889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3A4FE-8B7E-D702-8D88-826C5ECB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b="29383"/>
          <a:stretch/>
        </p:blipFill>
        <p:spPr>
          <a:xfrm>
            <a:off x="21" y="1283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2"/>
            <a:ext cx="121889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E4F11-4DD7-201D-5E24-FAA1B5CDF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1" y="1283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233BFC-A394-9122-3644-12AD9F7A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08" y="84699"/>
            <a:ext cx="8601559" cy="66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B433A-4685-D777-89CA-94B1D6D2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02" y="2"/>
            <a:ext cx="5970396" cy="6858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3EAA6910-9B9A-DE5E-41CA-252E217EF84C}"/>
              </a:ext>
            </a:extLst>
          </p:cNvPr>
          <p:cNvSpPr/>
          <p:nvPr/>
        </p:nvSpPr>
        <p:spPr>
          <a:xfrm>
            <a:off x="7688826" y="2153265"/>
            <a:ext cx="1392372" cy="33429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04FA0-94F2-4ABD-8F3B-1BA1E2FD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04777"/>
            <a:ext cx="672465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118</Words>
  <Application>Microsoft Office PowerPoint</Application>
  <PresentationFormat>Widescreen</PresentationFormat>
  <Paragraphs>26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Create an UT EID</vt:lpstr>
      <vt:lpstr>PowerPoint Presentation</vt:lpstr>
      <vt:lpstr>Wait, Ms. Park! I already have a UT EID!   Then Click 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an UT EID</dc:title>
  <dc:creator>Park, Juhee</dc:creator>
  <cp:lastModifiedBy>Park, Juhee</cp:lastModifiedBy>
  <cp:revision>2</cp:revision>
  <cp:lastPrinted>2024-02-29T22:07:40Z</cp:lastPrinted>
  <dcterms:created xsi:type="dcterms:W3CDTF">2024-02-29T21:36:07Z</dcterms:created>
  <dcterms:modified xsi:type="dcterms:W3CDTF">2024-05-20T22:01:59Z</dcterms:modified>
</cp:coreProperties>
</file>