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9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0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2616" y="1964266"/>
            <a:ext cx="8517509" cy="2421466"/>
          </a:xfrm>
        </p:spPr>
        <p:txBody>
          <a:bodyPr/>
          <a:lstStyle/>
          <a:p>
            <a:r>
              <a:rPr lang="en-US" dirty="0"/>
              <a:t>Biological bases of behavior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Warm-ups</a:t>
            </a:r>
          </a:p>
        </p:txBody>
      </p:sp>
    </p:spTree>
    <p:extLst>
      <p:ext uri="{BB962C8B-B14F-4D97-AF65-F5344CB8AC3E}">
        <p14:creationId xmlns:p14="http://schemas.microsoft.com/office/powerpoint/2010/main" val="2257261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day!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682496"/>
            <a:ext cx="9905999" cy="491947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phone and smart watch in the phone pocket (put your watch on my desk if you prefer)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Get out a separate sheet of paper (pretty please tear off any of the torn sides of the paper)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Begin filling out your answer sheet- write your name, write your ID number, bubble in your ID number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Put your name and period on the separate sheet of paper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The sooner you’re ready, the sooner we can start!</a:t>
            </a:r>
          </a:p>
          <a:p>
            <a:pPr marL="0" indent="0">
              <a:buNone/>
            </a:pPr>
            <a:r>
              <a:rPr lang="en-US" sz="2800" dirty="0"/>
              <a:t>You got this </a:t>
            </a:r>
            <a:r>
              <a:rPr lang="en-US" sz="2800" dirty="0">
                <a:sym typeface="Wingdings" panose="05000000000000000000" pitchFamily="2" charset="2"/>
              </a:rPr>
              <a:t>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05416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7E2F8-9012-4688-9066-C1A54E15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2 </a:t>
            </a:r>
            <a:r>
              <a:rPr lang="en-US" dirty="0"/>
              <a:t>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08880-71B9-4AE3-B8C0-4D9339F12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60698"/>
            <a:ext cx="9905999" cy="4540102"/>
          </a:xfrm>
        </p:spPr>
        <p:txBody>
          <a:bodyPr>
            <a:normAutofit/>
          </a:bodyPr>
          <a:lstStyle/>
          <a:p>
            <a:r>
              <a:rPr lang="en-US" sz="2800" dirty="0"/>
              <a:t>Fill your answers in fully and erase your answers completely</a:t>
            </a:r>
          </a:p>
          <a:p>
            <a:r>
              <a:rPr lang="en-US" sz="2800" dirty="0"/>
              <a:t>When you finish the multiple-choice section turn in the question packet and answer sheet to the front table. </a:t>
            </a:r>
          </a:p>
          <a:p>
            <a:r>
              <a:rPr lang="en-US" sz="2800" dirty="0"/>
              <a:t>Pick up the FRQ prompt from the front table</a:t>
            </a:r>
          </a:p>
          <a:p>
            <a:r>
              <a:rPr lang="en-US" sz="2800" dirty="0"/>
              <a:t>Answer the FRQ on the separate sheet of paper you prepared</a:t>
            </a:r>
          </a:p>
          <a:p>
            <a:r>
              <a:rPr lang="en-US" sz="2800" dirty="0"/>
              <a:t>When you are finished with the FRQ, turn in the prompt and your FRQ to the front table</a:t>
            </a:r>
          </a:p>
          <a:p>
            <a:r>
              <a:rPr lang="en-US" sz="2800" dirty="0"/>
              <a:t>Please stay quiet until everyone is done</a:t>
            </a:r>
          </a:p>
        </p:txBody>
      </p:sp>
    </p:spTree>
    <p:extLst>
      <p:ext uri="{BB962C8B-B14F-4D97-AF65-F5344CB8AC3E}">
        <p14:creationId xmlns:p14="http://schemas.microsoft.com/office/powerpoint/2010/main" val="65661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1" y="338666"/>
            <a:ext cx="10131425" cy="1456267"/>
          </a:xfrm>
        </p:spPr>
        <p:txBody>
          <a:bodyPr/>
          <a:lstStyle/>
          <a:p>
            <a:r>
              <a:rPr lang="en-US" dirty="0"/>
              <a:t>Chapter 2, Section 1A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Name the five major parts of the neuron.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the purpose of the myelin sheath?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the all-or-none principle for neurons?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What is the difference between action potential and resting potential?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3536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30B0-26D7-EB4E-8682-179F2BCF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2, section 1B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4398A0-1C15-0D75-BD80-78266267B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happens during reuptake?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is the difference between an agonist and an antagonist?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is the purpose of the endocrine system?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What is the difference between a neurotransmitter and a hormone?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88905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2, section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function of the nervous system?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are at least three functions of the spinal cord?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difference between the autonomic and somatic nervous system?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difference between the sympathetic and parasympathetic nervous system?</a:t>
            </a:r>
          </a:p>
        </p:txBody>
      </p:sp>
    </p:spTree>
    <p:extLst>
      <p:ext uri="{BB962C8B-B14F-4D97-AF65-F5344CB8AC3E}">
        <p14:creationId xmlns:p14="http://schemas.microsoft.com/office/powerpoint/2010/main" val="2580575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Neuroplasticity and TBIs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neuroplasticity?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was the Phineas Gage case study useful for in Psychology?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has research shown about what happens in the brain regarding neuroplasticity when a TBI occurs?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How can TBIs help us understand how the brain functions?</a:t>
            </a:r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269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8666"/>
            <a:ext cx="10131425" cy="1456267"/>
          </a:xfrm>
        </p:spPr>
        <p:txBody>
          <a:bodyPr>
            <a:normAutofit/>
          </a:bodyPr>
          <a:lstStyle/>
          <a:p>
            <a:r>
              <a:rPr lang="en-US" dirty="0"/>
              <a:t>Chapter 2, section 3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Name the three major sections of the brain, their functions (of the three sections)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clock test used for?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has research shown about what happens in the brain regarding neuroplasticity when a TBI occurs?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How can TBIs help us understand how the brain functions?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Turn in the endocrine flip book to the front table. Make sure your name is on it.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Use the rest of today wisely to work on your 3D model</a:t>
            </a:r>
          </a:p>
        </p:txBody>
      </p:sp>
    </p:spTree>
    <p:extLst>
      <p:ext uri="{BB962C8B-B14F-4D97-AF65-F5344CB8AC3E}">
        <p14:creationId xmlns:p14="http://schemas.microsoft.com/office/powerpoint/2010/main" val="2354131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2, Section 4A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Identify the four lobes of the brain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function of the frontal lobe?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difference between </a:t>
            </a:r>
            <a:r>
              <a:rPr lang="en-US" sz="3200" dirty="0" err="1"/>
              <a:t>Broca’s</a:t>
            </a:r>
            <a:r>
              <a:rPr lang="en-US" sz="3200" dirty="0"/>
              <a:t> area and Wernicke’s area?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the purpose/function of association areas?</a:t>
            </a:r>
          </a:p>
        </p:txBody>
      </p:sp>
    </p:spTree>
    <p:extLst>
      <p:ext uri="{BB962C8B-B14F-4D97-AF65-F5344CB8AC3E}">
        <p14:creationId xmlns:p14="http://schemas.microsoft.com/office/powerpoint/2010/main" val="3449619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699" y="-102781"/>
            <a:ext cx="10131425" cy="1456267"/>
          </a:xfrm>
        </p:spPr>
        <p:txBody>
          <a:bodyPr/>
          <a:lstStyle/>
          <a:p>
            <a:r>
              <a:rPr lang="en-US" dirty="0"/>
              <a:t>chapter 2, section 4b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745" y="2932420"/>
            <a:ext cx="10131425" cy="3649133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Define the corpus callosum and its function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Briefly describe the functions of the left and right hemispheres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Identify and describe at least two different types of tests used to study the brain (from the first chapter but relevant to how we study the brain- see page 62 if needed)</a:t>
            </a:r>
          </a:p>
          <a:p>
            <a:pPr marL="0" indent="0">
              <a:buNone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  <a:p>
            <a:pPr marL="342900" indent="-3429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832802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2, section 4 (purple book)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evolutionary psychology?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What/who do psychologists often use to study the influence of genetics versus environment?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dirty="0"/>
              <a:t>What is Darwin’s natural selection?</a:t>
            </a:r>
          </a:p>
        </p:txBody>
      </p:sp>
    </p:spTree>
    <p:extLst>
      <p:ext uri="{BB962C8B-B14F-4D97-AF65-F5344CB8AC3E}">
        <p14:creationId xmlns:p14="http://schemas.microsoft.com/office/powerpoint/2010/main" val="3418830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523</TotalTime>
  <Words>577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Celestial</vt:lpstr>
      <vt:lpstr>Biological bases of behavior </vt:lpstr>
      <vt:lpstr>Chapter 2, Section 1A</vt:lpstr>
      <vt:lpstr>Chapter 2, section 1B</vt:lpstr>
      <vt:lpstr>Chapter 2, section 2</vt:lpstr>
      <vt:lpstr>Neuroplasticity and TBIs</vt:lpstr>
      <vt:lpstr>Chapter 2, section 3 </vt:lpstr>
      <vt:lpstr>Chapter 2, Section 4A</vt:lpstr>
      <vt:lpstr>chapter 2, section 4b</vt:lpstr>
      <vt:lpstr>chapter 2, section 4 (purple book)</vt:lpstr>
      <vt:lpstr>Test day!</vt:lpstr>
      <vt:lpstr>Unit 2 Test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Biological bases of behavior </dc:title>
  <dc:creator>Reynolds, Allison</dc:creator>
  <cp:lastModifiedBy>Reynolds, Allison</cp:lastModifiedBy>
  <cp:revision>54</cp:revision>
  <dcterms:created xsi:type="dcterms:W3CDTF">2018-08-20T21:55:41Z</dcterms:created>
  <dcterms:modified xsi:type="dcterms:W3CDTF">2022-08-23T14:35:56Z</dcterms:modified>
</cp:coreProperties>
</file>