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45CC-2B73-42CA-8114-ED28E9052524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0BA0-BA47-46C5-996F-A1548860B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807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45CC-2B73-42CA-8114-ED28E9052524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0BA0-BA47-46C5-996F-A1548860B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846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45CC-2B73-42CA-8114-ED28E9052524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0BA0-BA47-46C5-996F-A1548860B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3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45CC-2B73-42CA-8114-ED28E9052524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0BA0-BA47-46C5-996F-A1548860B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541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45CC-2B73-42CA-8114-ED28E9052524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0BA0-BA47-46C5-996F-A1548860B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284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45CC-2B73-42CA-8114-ED28E9052524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0BA0-BA47-46C5-996F-A1548860B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504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45CC-2B73-42CA-8114-ED28E9052524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0BA0-BA47-46C5-996F-A1548860B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861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45CC-2B73-42CA-8114-ED28E9052524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0BA0-BA47-46C5-996F-A1548860B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908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45CC-2B73-42CA-8114-ED28E9052524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0BA0-BA47-46C5-996F-A1548860B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80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45CC-2B73-42CA-8114-ED28E9052524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0BA0-BA47-46C5-996F-A1548860B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379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45CC-2B73-42CA-8114-ED28E9052524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0BA0-BA47-46C5-996F-A1548860B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545CC-2B73-42CA-8114-ED28E9052524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F0BA0-BA47-46C5-996F-A1548860B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478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6807F6ED-3174-7C37-F568-653FAF36B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1050" y="151255"/>
            <a:ext cx="2146434" cy="153316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79108AA-C00F-5079-B5AB-DF11991A030D}"/>
              </a:ext>
            </a:extLst>
          </p:cNvPr>
          <p:cNvSpPr txBox="1"/>
          <p:nvPr/>
        </p:nvSpPr>
        <p:spPr>
          <a:xfrm>
            <a:off x="601578" y="256676"/>
            <a:ext cx="55438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Tutoring Math 4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80609224-89C6-A88A-F4DC-DBB6AE0953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316911"/>
              </p:ext>
            </p:extLst>
          </p:nvPr>
        </p:nvGraphicFramePr>
        <p:xfrm>
          <a:off x="713874" y="2030663"/>
          <a:ext cx="7884696" cy="3153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116">
                  <a:extLst>
                    <a:ext uri="{9D8B030D-6E8A-4147-A177-3AD203B41FA5}">
                      <a16:colId xmlns:a16="http://schemas.microsoft.com/office/drawing/2014/main" val="278712798"/>
                    </a:ext>
                  </a:extLst>
                </a:gridCol>
                <a:gridCol w="1314116">
                  <a:extLst>
                    <a:ext uri="{9D8B030D-6E8A-4147-A177-3AD203B41FA5}">
                      <a16:colId xmlns:a16="http://schemas.microsoft.com/office/drawing/2014/main" val="1514982754"/>
                    </a:ext>
                  </a:extLst>
                </a:gridCol>
                <a:gridCol w="1314116">
                  <a:extLst>
                    <a:ext uri="{9D8B030D-6E8A-4147-A177-3AD203B41FA5}">
                      <a16:colId xmlns:a16="http://schemas.microsoft.com/office/drawing/2014/main" val="3213712967"/>
                    </a:ext>
                  </a:extLst>
                </a:gridCol>
                <a:gridCol w="1314116">
                  <a:extLst>
                    <a:ext uri="{9D8B030D-6E8A-4147-A177-3AD203B41FA5}">
                      <a16:colId xmlns:a16="http://schemas.microsoft.com/office/drawing/2014/main" val="3487543046"/>
                    </a:ext>
                  </a:extLst>
                </a:gridCol>
                <a:gridCol w="1314116">
                  <a:extLst>
                    <a:ext uri="{9D8B030D-6E8A-4147-A177-3AD203B41FA5}">
                      <a16:colId xmlns:a16="http://schemas.microsoft.com/office/drawing/2014/main" val="3261340490"/>
                    </a:ext>
                  </a:extLst>
                </a:gridCol>
                <a:gridCol w="1314116">
                  <a:extLst>
                    <a:ext uri="{9D8B030D-6E8A-4147-A177-3AD203B41FA5}">
                      <a16:colId xmlns:a16="http://schemas.microsoft.com/office/drawing/2014/main" val="149220784"/>
                    </a:ext>
                  </a:extLst>
                </a:gridCol>
              </a:tblGrid>
              <a:tr h="662272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074671"/>
                  </a:ext>
                </a:extLst>
              </a:tr>
              <a:tr h="66227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Before School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6:30 – 7:00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By prior appointment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7731029"/>
                  </a:ext>
                </a:extLst>
              </a:tr>
              <a:tr h="66227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After School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2:30 - 3:30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Mr. Meade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C-117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Mr. Meade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C-117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7984396"/>
                  </a:ext>
                </a:extLst>
              </a:tr>
              <a:tr h="662272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Math Lab E206B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Math Lab E206B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Math Lab E206B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Math Lab E206B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8456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373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41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Meade, Michael</dc:creator>
  <cp:lastModifiedBy>Howard, JulieH</cp:lastModifiedBy>
  <cp:revision>1</cp:revision>
  <dcterms:created xsi:type="dcterms:W3CDTF">2022-08-03T19:53:20Z</dcterms:created>
  <dcterms:modified xsi:type="dcterms:W3CDTF">2022-08-03T21:23:09Z</dcterms:modified>
</cp:coreProperties>
</file>